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117" d="100"/>
          <a:sy n="117" d="100"/>
        </p:scale>
        <p:origin x="-1546" y="-82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orient="horz" pos="4065"/>
        <p:guide orient="horz" pos="3748"/>
        <p:guide orient="horz" pos="4192"/>
        <p:guide orient="horz" pos="4319"/>
        <p:guide pos="81"/>
        <p:guide pos="6159"/>
        <p:guide pos="444"/>
        <p:guide pos="5751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60667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078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1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49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47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아모레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89999"/>
              </p:ext>
            </p:extLst>
          </p:nvPr>
        </p:nvGraphicFramePr>
        <p:xfrm>
          <a:off x="314027" y="1019511"/>
          <a:ext cx="9318923" cy="1767085"/>
        </p:xfrm>
        <a:graphic>
          <a:graphicData uri="http://schemas.openxmlformats.org/drawingml/2006/table">
            <a:tbl>
              <a:tblPr/>
              <a:tblGrid>
                <a:gridCol w="1078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1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49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47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아라일 </a:t>
                      </a: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리조트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웹진 구축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38032</TotalTime>
  <Words>343</Words>
  <Application>Microsoft Office PowerPoint</Application>
  <PresentationFormat>A4 용지(210x297mm)</PresentationFormat>
  <Paragraphs>123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조우빈</cp:lastModifiedBy>
  <cp:revision>4384</cp:revision>
  <dcterms:created xsi:type="dcterms:W3CDTF">2004-11-03T04:33:12Z</dcterms:created>
  <dcterms:modified xsi:type="dcterms:W3CDTF">2019-12-17T02:20:07Z</dcterms:modified>
</cp:coreProperties>
</file>