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373" r:id="rId1"/>
  </p:sldMasterIdLst>
  <p:notesMasterIdLst>
    <p:notesMasterId r:id="rId4"/>
  </p:notesMasterIdLst>
  <p:handoutMasterIdLst>
    <p:handoutMasterId r:id="rId5"/>
  </p:handoutMasterIdLst>
  <p:sldIdLst>
    <p:sldId id="1888" r:id="rId2"/>
    <p:sldId id="1890" r:id="rId3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73" userDrawn="1">
          <p15:clr>
            <a:srgbClr val="A4A3A4"/>
          </p15:clr>
        </p15:guide>
        <p15:guide id="8" pos="81">
          <p15:clr>
            <a:srgbClr val="A4A3A4"/>
          </p15:clr>
        </p15:guide>
        <p15:guide id="9" pos="6159">
          <p15:clr>
            <a:srgbClr val="A4A3A4"/>
          </p15:clr>
        </p15:guide>
        <p15:guide id="10" pos="444" userDrawn="1">
          <p15:clr>
            <a:srgbClr val="A4A3A4"/>
          </p15:clr>
        </p15:guide>
        <p15:guide id="11" pos="5751">
          <p15:clr>
            <a:srgbClr val="A4A3A4"/>
          </p15:clr>
        </p15:guide>
        <p15:guide id="12" orient="horz" pos="4065" userDrawn="1">
          <p15:clr>
            <a:srgbClr val="A4A3A4"/>
          </p15:clr>
        </p15:guide>
        <p15:guide id="13" orient="horz" pos="3748" userDrawn="1">
          <p15:clr>
            <a:srgbClr val="A4A3A4"/>
          </p15:clr>
        </p15:guide>
        <p15:guide id="14" orient="horz" pos="4192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>
          <p15:clr>
            <a:srgbClr val="A4A3A4"/>
          </p15:clr>
        </p15:guide>
        <p15:guide id="17" pos="212">
          <p15:clr>
            <a:srgbClr val="A4A3A4"/>
          </p15:clr>
        </p15:guide>
        <p15:guide id="18" pos="60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7F7F7F"/>
    <a:srgbClr val="005EA4"/>
    <a:srgbClr val="339966"/>
    <a:srgbClr val="FF33CC"/>
    <a:srgbClr val="BC1E53"/>
    <a:srgbClr val="000000"/>
    <a:srgbClr val="00B0F0"/>
    <a:srgbClr val="0070C0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0" autoAdjust="0"/>
    <p:restoredTop sz="50000" autoAdjust="0"/>
  </p:normalViewPr>
  <p:slideViewPr>
    <p:cSldViewPr snapToGrid="0">
      <p:cViewPr varScale="1">
        <p:scale>
          <a:sx n="116" d="100"/>
          <a:sy n="116" d="100"/>
        </p:scale>
        <p:origin x="1572" y="108"/>
      </p:cViewPr>
      <p:guideLst>
        <p:guide orient="horz" pos="572"/>
        <p:guide orient="horz" pos="3997"/>
        <p:guide orient="horz" pos="4320"/>
        <p:guide orient="horz" pos="1117"/>
        <p:guide orient="horz" pos="777"/>
        <p:guide orient="horz" pos="2228"/>
        <p:guide orient="horz" pos="73"/>
        <p:guide pos="81"/>
        <p:guide pos="6159"/>
        <p:guide pos="444"/>
        <p:guide pos="5751"/>
        <p:guide orient="horz" pos="4065"/>
        <p:guide orient="horz" pos="3748"/>
        <p:guide orient="horz" pos="4192"/>
        <p:guide orient="horz" pos="4319"/>
        <p:guide/>
        <p:guide pos="212"/>
        <p:guide pos="60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5912"/>
    </p:cViewPr>
  </p:sorterViewPr>
  <p:notesViewPr>
    <p:cSldViewPr snapToGrid="0">
      <p:cViewPr varScale="1">
        <p:scale>
          <a:sx n="55" d="100"/>
          <a:sy n="55" d="100"/>
        </p:scale>
        <p:origin x="3102" y="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92E8FC8F-1151-4206-9609-0E000DE457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38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C11247A0-819D-4E89-8B52-0FE5D523A3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68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5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5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 bwMode="auto">
          <a:xfrm>
            <a:off x="3797300" y="6434138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 </a:t>
            </a:r>
            <a:fld id="{A295FF5C-6647-4701-819A-1F86DB37BEA0}" type="slidenum">
              <a:rPr kumimoji="0" lang="ko-KR" altLang="en-US" sz="1000" smtClean="0">
                <a:latin typeface="나눔고딕" pitchFamily="50" charset="-127"/>
                <a:ea typeface="나눔고딕" pitchFamily="50" charset="-127"/>
              </a:rPr>
              <a:pPr algn="ctr" eaLnBrk="1" hangingPunct="1">
                <a:defRPr/>
              </a:pPr>
              <a:t>‹#›</a:t>
            </a:fld>
            <a:r>
              <a:rPr kumimoji="0" lang="ko-KR" altLang="en-US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</a:t>
            </a:r>
            <a:endParaRPr kumimoji="0"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8962" name="Picture 2" descr="C:\Users\woo\Desktop\테마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1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7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39A2-E3B7-4CF3-B6E3-D0DEB28CC5C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9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7"/>
          <p:cNvSpPr>
            <a:spLocks noChangeArrowheads="1"/>
          </p:cNvSpPr>
          <p:nvPr/>
        </p:nvSpPr>
        <p:spPr bwMode="auto">
          <a:xfrm>
            <a:off x="365125" y="142875"/>
            <a:ext cx="932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경력소개서</a:t>
            </a:r>
          </a:p>
        </p:txBody>
      </p:sp>
      <p:sp>
        <p:nvSpPr>
          <p:cNvPr id="9" name="Text Box 76"/>
          <p:cNvSpPr txBox="1">
            <a:spLocks noChangeArrowheads="1"/>
          </p:cNvSpPr>
          <p:nvPr/>
        </p:nvSpPr>
        <p:spPr bwMode="auto">
          <a:xfrm>
            <a:off x="314027" y="918245"/>
            <a:ext cx="3095163" cy="2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2" tIns="43201" rIns="86402" bIns="43201">
            <a:spAutoFit/>
          </a:bodyPr>
          <a:lstStyle>
            <a:lvl1pPr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경력사항 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프로젝트 참여기간 순으로 나열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73217"/>
              </p:ext>
            </p:extLst>
          </p:nvPr>
        </p:nvGraphicFramePr>
        <p:xfrm>
          <a:off x="314027" y="1306875"/>
          <a:ext cx="9318923" cy="5204428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6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736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768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49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672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27656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발주처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사업명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적용기술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언어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,Tool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등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아모레퍼시픽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아리따움 온라인 아카데미 구축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2016.02 ~ 2016.04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UI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개편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2016.05 ~ 2016.08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intelij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한국에너지공단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에너지효율 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등급 가전 환급 시스템 유지보수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2016.08 ~ 2016.09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서울삼성병원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삼성병원 중국어사이트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2016.09 ~ 2016.10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4" marR="16614" marT="19932" marB="1993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 운영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2016.11 ~ 2017.12</a:t>
                      </a:r>
                    </a:p>
                  </a:txBody>
                  <a:tcPr marL="15338" marR="15338" marT="19933" marB="199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웹스퀘어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아모레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설화수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홀리스틱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2018.01 ~ 2018.03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Usol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2018.05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일자리 포털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2018.06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통합메인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개편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2018.05 ~ 2018.07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뉴스룸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2018.06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운영 지원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2018.07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혜택고도화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2018.09 ~ 2018.12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sketch,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84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18448"/>
              </p:ext>
            </p:extLst>
          </p:nvPr>
        </p:nvGraphicFramePr>
        <p:xfrm>
          <a:off x="314027" y="1019511"/>
          <a:ext cx="9318923" cy="2127978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01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8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31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550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2600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발주처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사업명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적용기술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언어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,Tool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등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 유지보수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2019.02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~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 운영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2019.05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~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아라일 </a:t>
                      </a:r>
                      <a:r>
                        <a:rPr lang="ko-KR" altLang="en-US" sz="900" b="0" kern="1200" dirty="0" err="1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리조트</a:t>
                      </a:r>
                      <a:r>
                        <a:rPr lang="ko-KR" altLang="en-US" sz="900" b="0" kern="12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웹진 구축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2019.11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~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코너스톤인터랙티브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현대백화점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현대식품관 투홈 구축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2020.01 ~ 2019.07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jquery, svn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45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38042</TotalTime>
  <Words>363</Words>
  <Application>Microsoft Office PowerPoint</Application>
  <PresentationFormat>A4 용지(210x297mm)</PresentationFormat>
  <Paragraphs>130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Nanum Gothic</vt:lpstr>
      <vt:lpstr>굴림</vt:lpstr>
      <vt:lpstr>나눔고딕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</vt:vector>
  </TitlesOfParts>
  <Company>(주)애드캡슐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유현철</dc:creator>
  <cp:lastModifiedBy>parkhj@cstone.co.kr</cp:lastModifiedBy>
  <cp:revision>4386</cp:revision>
  <dcterms:created xsi:type="dcterms:W3CDTF">2004-11-03T04:33:12Z</dcterms:created>
  <dcterms:modified xsi:type="dcterms:W3CDTF">2020-07-02T08:51:20Z</dcterms:modified>
</cp:coreProperties>
</file>