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d782f25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d782f25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109837b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109837b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d782f25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d782f25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09837b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09837b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109837b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109837b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9a99508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9a99508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109837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109837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asFecTCCwPcMW1XKgK2QlHXTB4lJOjR8/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Ultrasonic Sensor Basics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Oswald"/>
                <a:ea typeface="Oswald"/>
                <a:cs typeface="Oswald"/>
                <a:sym typeface="Oswald"/>
              </a:rPr>
              <a:t>Justin Luo</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an Ultrasonic sensor works</a:t>
            </a:r>
            <a:endParaRPr/>
          </a:p>
        </p:txBody>
      </p:sp>
      <p:sp>
        <p:nvSpPr>
          <p:cNvPr id="66" name="Google Shape;66;p14"/>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Oswald"/>
                <a:ea typeface="Oswald"/>
                <a:cs typeface="Oswald"/>
                <a:sym typeface="Oswald"/>
              </a:rPr>
              <a:t>An ultrasonic sensor works by having the arduino board send a signal to the sensor. Then, the sensor shoots out a sound wave directly in front of it, and calculates how far something is away from it by </a:t>
            </a:r>
            <a:r>
              <a:rPr lang="en">
                <a:solidFill>
                  <a:schemeClr val="dk1"/>
                </a:solidFill>
                <a:latin typeface="Oswald"/>
                <a:ea typeface="Oswald"/>
                <a:cs typeface="Oswald"/>
                <a:sym typeface="Oswald"/>
              </a:rPr>
              <a:t>measuring the amount of time it takes for the soundwave to bounce back.</a:t>
            </a:r>
            <a:endParaRPr>
              <a:solidFill>
                <a:schemeClr val="dk1"/>
              </a:solidFill>
              <a:latin typeface="Oswald"/>
              <a:ea typeface="Oswald"/>
              <a:cs typeface="Oswald"/>
              <a:sym typeface="Oswald"/>
            </a:endParaRPr>
          </a:p>
          <a:p>
            <a:pPr indent="0" lvl="0" marL="0" rtl="0" algn="l">
              <a:spcBef>
                <a:spcPts val="1200"/>
              </a:spcBef>
              <a:spcAft>
                <a:spcPts val="0"/>
              </a:spcAft>
              <a:buNone/>
            </a:pPr>
            <a:r>
              <a:t/>
            </a:r>
            <a:endParaRPr>
              <a:solidFill>
                <a:schemeClr val="dk1"/>
              </a:solidFill>
              <a:latin typeface="Oswald"/>
              <a:ea typeface="Oswald"/>
              <a:cs typeface="Oswald"/>
              <a:sym typeface="Oswald"/>
            </a:endParaRPr>
          </a:p>
          <a:p>
            <a:pPr indent="0" lvl="0" marL="0" rtl="0" algn="l">
              <a:spcBef>
                <a:spcPts val="1200"/>
              </a:spcBef>
              <a:spcAft>
                <a:spcPts val="0"/>
              </a:spcAft>
              <a:buNone/>
            </a:pPr>
            <a:r>
              <a:rPr lang="en">
                <a:solidFill>
                  <a:schemeClr val="dk1"/>
                </a:solidFill>
                <a:latin typeface="Oswald"/>
                <a:ea typeface="Oswald"/>
                <a:cs typeface="Oswald"/>
                <a:sym typeface="Oswald"/>
              </a:rPr>
              <a:t>Equation that it uses:</a:t>
            </a:r>
            <a:endParaRPr>
              <a:solidFill>
                <a:schemeClr val="dk1"/>
              </a:solidFill>
              <a:latin typeface="Oswald"/>
              <a:ea typeface="Oswald"/>
              <a:cs typeface="Oswald"/>
              <a:sym typeface="Oswald"/>
            </a:endParaRPr>
          </a:p>
          <a:p>
            <a:pPr indent="0" lvl="0" marL="0" rtl="0" algn="l">
              <a:spcBef>
                <a:spcPts val="1500"/>
              </a:spcBef>
              <a:spcAft>
                <a:spcPts val="0"/>
              </a:spcAft>
              <a:buNone/>
            </a:pPr>
            <a:r>
              <a:rPr lang="en">
                <a:solidFill>
                  <a:schemeClr val="dk1"/>
                </a:solidFill>
                <a:latin typeface="Oswald"/>
                <a:ea typeface="Oswald"/>
                <a:cs typeface="Oswald"/>
                <a:sym typeface="Oswald"/>
              </a:rPr>
              <a:t>Distance (in meters) = (Time taken by sound to travel round trip * Speed of sound in air) / 2</a:t>
            </a:r>
            <a:endParaRPr>
              <a:solidFill>
                <a:schemeClr val="dk1"/>
              </a:solidFill>
              <a:latin typeface="Oswald"/>
              <a:ea typeface="Oswald"/>
              <a:cs typeface="Oswald"/>
              <a:sym typeface="Oswald"/>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I use it to measure distance?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To use the ultrasonic sensor to measure distance, you have to connect it to the arduino and have the arduino connected to the computer. Then, code it so that it can actually send a high frequency sound wave, and calculate how far it went based on the time it took to come back. The output of the sensor will be in the “serial monitor” tab in arduino IDE.</a:t>
            </a:r>
            <a:endParaRPr>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code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						</a:t>
            </a:r>
            <a:endParaRPr>
              <a:solidFill>
                <a:schemeClr val="dk1"/>
              </a:solidFill>
              <a:latin typeface="Oswald"/>
              <a:ea typeface="Oswald"/>
              <a:cs typeface="Oswald"/>
              <a:sym typeface="Oswald"/>
            </a:endParaRPr>
          </a:p>
        </p:txBody>
      </p:sp>
      <p:pic>
        <p:nvPicPr>
          <p:cNvPr id="79" name="Google Shape;79;p16"/>
          <p:cNvPicPr preferRelativeResize="0"/>
          <p:nvPr/>
        </p:nvPicPr>
        <p:blipFill>
          <a:blip r:embed="rId3">
            <a:alphaModFix/>
          </a:blip>
          <a:stretch>
            <a:fillRect/>
          </a:stretch>
        </p:blipFill>
        <p:spPr>
          <a:xfrm>
            <a:off x="447276" y="1017725"/>
            <a:ext cx="4984852" cy="4005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I use it for obstacle avoidance?</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swald"/>
                <a:ea typeface="Oswald"/>
                <a:cs typeface="Oswald"/>
                <a:sym typeface="Oswald"/>
              </a:rPr>
              <a:t>To use it for obstacle avoidance, you would have to implement a code that checks the output of the ultrasonic sensor every time it outputs something, and when the output is below 20 cm (or however low you want it), you make the motors turn the wheels on the car.</a:t>
            </a:r>
            <a:endParaRPr>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example with DC motors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4447694" y="0"/>
            <a:ext cx="2078112"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title="IMG_3325.mp4">
            <a:hlinkClick r:id="rId3"/>
          </p:cNvPr>
          <p:cNvPicPr preferRelativeResize="0"/>
          <p:nvPr/>
        </p:nvPicPr>
        <p:blipFill>
          <a:blip r:embed="rId4">
            <a:alphaModFix/>
          </a:blip>
          <a:stretch>
            <a:fillRect/>
          </a:stretch>
        </p:blipFill>
        <p:spPr>
          <a:xfrm>
            <a:off x="228600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Wiring diagram</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1828800" y="585788"/>
            <a:ext cx="6096000" cy="458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