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699C-F6F6-4905-AE8C-098BB489682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3DED-0074-4C09-8D86-F975023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3"/>
            <a:ext cx="146780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0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</cp:revision>
  <dcterms:created xsi:type="dcterms:W3CDTF">2019-01-04T17:37:05Z</dcterms:created>
  <dcterms:modified xsi:type="dcterms:W3CDTF">2019-01-07T17:30:47Z</dcterms:modified>
</cp:coreProperties>
</file>