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B3B2-34F8-467A-BFA3-EFB2220532F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078-D645-40B8-AFE9-C1B2209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0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B3B2-34F8-467A-BFA3-EFB2220532F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078-D645-40B8-AFE9-C1B2209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7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B3B2-34F8-467A-BFA3-EFB2220532F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078-D645-40B8-AFE9-C1B2209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8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B3B2-34F8-467A-BFA3-EFB2220532F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078-D645-40B8-AFE9-C1B2209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B3B2-34F8-467A-BFA3-EFB2220532F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078-D645-40B8-AFE9-C1B2209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8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B3B2-34F8-467A-BFA3-EFB2220532F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078-D645-40B8-AFE9-C1B2209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6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B3B2-34F8-467A-BFA3-EFB2220532F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078-D645-40B8-AFE9-C1B2209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7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B3B2-34F8-467A-BFA3-EFB2220532F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078-D645-40B8-AFE9-C1B2209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B3B2-34F8-467A-BFA3-EFB2220532F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078-D645-40B8-AFE9-C1B2209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6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B3B2-34F8-467A-BFA3-EFB2220532F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078-D645-40B8-AFE9-C1B2209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B3B2-34F8-467A-BFA3-EFB2220532F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078-D645-40B8-AFE9-C1B2209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6B3B2-34F8-467A-BFA3-EFB2220532F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078-D645-40B8-AFE9-C1B2209F4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3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" t="19804" r="29063" b="16539"/>
          <a:stretch/>
        </p:blipFill>
        <p:spPr bwMode="auto">
          <a:xfrm>
            <a:off x="1447800" y="1295400"/>
            <a:ext cx="61626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89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" t="25993" r="24583" b="25203"/>
          <a:stretch/>
        </p:blipFill>
        <p:spPr bwMode="auto">
          <a:xfrm>
            <a:off x="1333499" y="762000"/>
            <a:ext cx="6734175" cy="262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26347" r="24792" b="24496"/>
          <a:stretch/>
        </p:blipFill>
        <p:spPr bwMode="auto">
          <a:xfrm>
            <a:off x="1295400" y="3971924"/>
            <a:ext cx="6810375" cy="264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2400" y="381000"/>
            <a:ext cx="123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</a:t>
            </a:r>
            <a:r>
              <a:rPr lang="en-US" dirty="0" err="1" smtClean="0"/>
              <a:t>Earcup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3602592"/>
            <a:ext cx="135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</a:t>
            </a:r>
            <a:r>
              <a:rPr lang="en-US" dirty="0" err="1" smtClean="0"/>
              <a:t>Earcup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742950" y="704850"/>
            <a:ext cx="1123950" cy="466725"/>
          </a:xfrm>
          <a:custGeom>
            <a:avLst/>
            <a:gdLst>
              <a:gd name="connsiteX0" fmla="*/ 0 w 1123950"/>
              <a:gd name="connsiteY0" fmla="*/ 0 h 466725"/>
              <a:gd name="connsiteX1" fmla="*/ 1123950 w 1123950"/>
              <a:gd name="connsiteY1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3950" h="466725">
                <a:moveTo>
                  <a:pt x="0" y="0"/>
                </a:moveTo>
                <a:cubicBezTo>
                  <a:pt x="481806" y="213519"/>
                  <a:pt x="963613" y="427038"/>
                  <a:pt x="1123950" y="466725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42950" y="1066800"/>
            <a:ext cx="1123950" cy="466725"/>
          </a:xfrm>
          <a:custGeom>
            <a:avLst/>
            <a:gdLst>
              <a:gd name="connsiteX0" fmla="*/ 0 w 1123950"/>
              <a:gd name="connsiteY0" fmla="*/ 0 h 466725"/>
              <a:gd name="connsiteX1" fmla="*/ 1123950 w 1123950"/>
              <a:gd name="connsiteY1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3950" h="466725">
                <a:moveTo>
                  <a:pt x="0" y="0"/>
                </a:moveTo>
                <a:cubicBezTo>
                  <a:pt x="481806" y="213519"/>
                  <a:pt x="963613" y="427038"/>
                  <a:pt x="1123950" y="46672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2918120">
            <a:off x="3006301" y="471488"/>
            <a:ext cx="1123950" cy="466725"/>
          </a:xfrm>
          <a:custGeom>
            <a:avLst/>
            <a:gdLst>
              <a:gd name="connsiteX0" fmla="*/ 0 w 1123950"/>
              <a:gd name="connsiteY0" fmla="*/ 0 h 466725"/>
              <a:gd name="connsiteX1" fmla="*/ 1123950 w 1123950"/>
              <a:gd name="connsiteY1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3950" h="466725">
                <a:moveTo>
                  <a:pt x="0" y="0"/>
                </a:moveTo>
                <a:cubicBezTo>
                  <a:pt x="481806" y="213519"/>
                  <a:pt x="963613" y="427038"/>
                  <a:pt x="1123950" y="466725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2556194">
            <a:off x="2905238" y="833437"/>
            <a:ext cx="1123950" cy="466725"/>
          </a:xfrm>
          <a:custGeom>
            <a:avLst/>
            <a:gdLst>
              <a:gd name="connsiteX0" fmla="*/ 0 w 1123950"/>
              <a:gd name="connsiteY0" fmla="*/ 0 h 466725"/>
              <a:gd name="connsiteX1" fmla="*/ 1123950 w 1123950"/>
              <a:gd name="connsiteY1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3950" h="466725">
                <a:moveTo>
                  <a:pt x="0" y="0"/>
                </a:moveTo>
                <a:cubicBezTo>
                  <a:pt x="481806" y="213519"/>
                  <a:pt x="963613" y="427038"/>
                  <a:pt x="1123950" y="46672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2040237" y="1948934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955760" y="1948934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62675" y="1948934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76425" y="5111233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Jack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864852" y="3800475"/>
            <a:ext cx="1123950" cy="466725"/>
          </a:xfrm>
          <a:custGeom>
            <a:avLst/>
            <a:gdLst>
              <a:gd name="connsiteX0" fmla="*/ 0 w 1123950"/>
              <a:gd name="connsiteY0" fmla="*/ 0 h 466725"/>
              <a:gd name="connsiteX1" fmla="*/ 1123950 w 1123950"/>
              <a:gd name="connsiteY1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3950" h="466725">
                <a:moveTo>
                  <a:pt x="0" y="0"/>
                </a:moveTo>
                <a:cubicBezTo>
                  <a:pt x="481806" y="213519"/>
                  <a:pt x="963613" y="427038"/>
                  <a:pt x="1123950" y="466725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556194">
            <a:off x="2895714" y="3468441"/>
            <a:ext cx="1123950" cy="466725"/>
          </a:xfrm>
          <a:custGeom>
            <a:avLst/>
            <a:gdLst>
              <a:gd name="connsiteX0" fmla="*/ 0 w 1123950"/>
              <a:gd name="connsiteY0" fmla="*/ 0 h 466725"/>
              <a:gd name="connsiteX1" fmla="*/ 1123950 w 1123950"/>
              <a:gd name="connsiteY1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3950" h="466725">
                <a:moveTo>
                  <a:pt x="0" y="0"/>
                </a:moveTo>
                <a:cubicBezTo>
                  <a:pt x="481806" y="213519"/>
                  <a:pt x="963613" y="427038"/>
                  <a:pt x="1123950" y="46672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219200" y="3787258"/>
            <a:ext cx="1123950" cy="466725"/>
          </a:xfrm>
          <a:custGeom>
            <a:avLst/>
            <a:gdLst>
              <a:gd name="connsiteX0" fmla="*/ 0 w 1123950"/>
              <a:gd name="connsiteY0" fmla="*/ 0 h 466725"/>
              <a:gd name="connsiteX1" fmla="*/ 1123950 w 1123950"/>
              <a:gd name="connsiteY1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3950" h="466725">
                <a:moveTo>
                  <a:pt x="0" y="0"/>
                </a:moveTo>
                <a:cubicBezTo>
                  <a:pt x="481806" y="213519"/>
                  <a:pt x="963613" y="427038"/>
                  <a:pt x="1123950" y="46672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1709062">
            <a:off x="2459777" y="3604911"/>
            <a:ext cx="1123950" cy="466725"/>
          </a:xfrm>
          <a:custGeom>
            <a:avLst/>
            <a:gdLst>
              <a:gd name="connsiteX0" fmla="*/ 0 w 1123950"/>
              <a:gd name="connsiteY0" fmla="*/ 0 h 466725"/>
              <a:gd name="connsiteX1" fmla="*/ 1123950 w 1123950"/>
              <a:gd name="connsiteY1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3950" h="466725">
                <a:moveTo>
                  <a:pt x="0" y="0"/>
                </a:moveTo>
                <a:cubicBezTo>
                  <a:pt x="481806" y="213519"/>
                  <a:pt x="963613" y="427038"/>
                  <a:pt x="1123950" y="466725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95786" y="5029200"/>
            <a:ext cx="685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Jack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4600" y="5029200"/>
            <a:ext cx="685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Jack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33986" y="6172200"/>
            <a:ext cx="10953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Cut Traces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31" idx="0"/>
          </p:cNvCxnSpPr>
          <p:nvPr/>
        </p:nvCxnSpPr>
        <p:spPr>
          <a:xfrm flipH="1" flipV="1">
            <a:off x="5715000" y="5562600"/>
            <a:ext cx="66672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748336" y="5322034"/>
            <a:ext cx="195264" cy="8501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53400" y="4823787"/>
            <a:ext cx="152400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Or, you can use these </a:t>
            </a:r>
            <a:r>
              <a:rPr lang="en-US" sz="1400" dirty="0" err="1" smtClean="0"/>
              <a:t>RMic</a:t>
            </a:r>
            <a:r>
              <a:rPr lang="en-US" sz="1400" dirty="0" smtClean="0"/>
              <a:t> inputs and NOT cut the traces.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7848600" y="5290810"/>
            <a:ext cx="304800" cy="100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2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2</cp:revision>
  <dcterms:created xsi:type="dcterms:W3CDTF">2019-03-19T13:44:22Z</dcterms:created>
  <dcterms:modified xsi:type="dcterms:W3CDTF">2019-03-19T14:03:59Z</dcterms:modified>
</cp:coreProperties>
</file>