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49ed8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49ed8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749ed87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749ed87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749ed87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749ed87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749ed87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749ed87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 31st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Youfu Qian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Vijaya’s classical results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572001" cy="322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7001"/>
            <a:ext cx="4572001" cy="300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Vijaya’s classical results (only first 10000 iterations)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00"/>
            <a:ext cx="4572001" cy="322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6588"/>
            <a:ext cx="4572001" cy="300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last result as the next starting point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572000" cy="329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9888"/>
            <a:ext cx="4572002" cy="278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last result, kT = [0.01, 15]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50" y="1017725"/>
            <a:ext cx="4623050" cy="332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9888"/>
            <a:ext cx="4572002" cy="278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