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3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9438-B5DD-8B0A-C44A-BDB7714D7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F2668-27DD-892F-18F2-E7CE025B0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257A-C36A-03CD-A23B-C32F1553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A29F-570C-DF43-989E-6C98B0EFE68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3242F-76C6-8CA4-C1F6-3F2AA79F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EBC9-8387-2D11-D383-A4316AF4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FADE-A1C8-364C-A59C-D6173F55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AAC2-42E7-1CFD-3DE4-2A773667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A3413-7252-5AF3-21A2-4B3D671F4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CE31-84E3-BD02-AE6B-B164690E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A29F-570C-DF43-989E-6C98B0EFE68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E7F7-C218-3F41-607A-0A5A22E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AC71-E5D9-58F7-BB79-3DBB70C0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FADE-A1C8-364C-A59C-D6173F55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A6668-BF35-1322-3090-EFEAD8B19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FF4-03A0-F780-8885-4E26E62F3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F5AD-3F6E-51C0-52E2-880A3D10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A29F-570C-DF43-989E-6C98B0EFE68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7788-B9BB-B64A-C6E7-AA2F658A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8E1D-397A-3323-6E26-D2825EA0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FADE-A1C8-364C-A59C-D6173F55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0FBD-DFB5-AFD6-1EFC-1551B72E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97C3-C1ED-C27A-770B-FF469200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2614-A706-5414-2891-62824141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A29F-570C-DF43-989E-6C98B0EFE68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5E74-99A5-5327-7D9B-BF846055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5543-3AD1-9745-C5A7-41141BB3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FADE-A1C8-364C-A59C-D6173F55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9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8C28-B2CE-BBCC-7BB8-F9BB7513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62D11-1E08-37A6-93A8-61BD7AAAC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FCB4-5BC7-9AAA-0D58-A057A0F4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A29F-570C-DF43-989E-6C98B0EFE68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BF63E-BC21-E35E-96AA-DAC0FECD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B5B3-4203-36FD-160E-11981210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FADE-A1C8-364C-A59C-D6173F55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2C60-AE91-AC89-AAD3-3BEDE385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E213-2EA7-11FE-731C-D3B07CDDC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9C27F-E5C9-A37B-B0F6-B8A8E27A3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74757-ACA7-BBC3-FAE0-1DD51D29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A29F-570C-DF43-989E-6C98B0EFE68D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735DD-5DCB-61DF-BE18-F4770082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FEE77-32B2-EFF9-6B51-2AFF8361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FADE-A1C8-364C-A59C-D6173F55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7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0FE-FAE7-D5C8-3A50-9C9FFC4B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1DF5F-28A5-0597-B3D9-9F61AB2C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EFA0B-A25A-FC4C-C063-98677D2E7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97922-221F-F93B-3732-1264E4CAE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2A055-BE2A-9C85-8B03-37EAC86D2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9625B-803E-825D-E82D-1928988F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A29F-570C-DF43-989E-6C98B0EFE68D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FCAA8-BD61-5418-850B-847B9BA3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BC5B8-178B-A114-DC40-FFB2539D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FADE-A1C8-364C-A59C-D6173F55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3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8B7B-A1C9-818C-0E64-FBB757D6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85028-F5A5-0825-8686-4A2D719D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A29F-570C-DF43-989E-6C98B0EFE68D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185E5-DCEC-63AC-D8C8-1B584DE1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935A5-DF02-A9BC-399F-85A6DAED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FADE-A1C8-364C-A59C-D6173F55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0E8E7-32D9-48BE-ED45-42A0A137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A29F-570C-DF43-989E-6C98B0EFE68D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FD34F-233D-7E6C-7ABF-CB737F20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42805-4CC9-3171-7C20-C458F4E2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FADE-A1C8-364C-A59C-D6173F55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2875-E0A1-0CB6-C2E8-40A9E562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1337-6E06-DE24-8CF0-C322A722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A0538-4439-54D2-6998-09773197D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46986-D162-9529-9BC3-EE72E0E8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A29F-570C-DF43-989E-6C98B0EFE68D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90BD1-748E-064B-DC94-5ADB19B0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4A650-E5A0-D494-8E41-480014B3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FADE-A1C8-364C-A59C-D6173F55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6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BCCE-A1A0-8503-8B17-C1BFE3D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6F667-D15B-8234-71A8-F48AA40F5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53030-076A-B93D-5EB0-7FBF17F5D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78830-DFF8-FFEE-829E-00993B7C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A29F-570C-DF43-989E-6C98B0EFE68D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B6D3A-BB12-00F2-1E28-3998EF6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74803-0AE7-7FBE-56CA-42D40231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FADE-A1C8-364C-A59C-D6173F55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4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A9DEE-91D9-8D8C-9124-83A64782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6C00B-F837-7DEA-3307-2568DC751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52C5F-76E1-72BB-3857-087D9A197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A29F-570C-DF43-989E-6C98B0EFE68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786F-CD70-B440-B077-9FAAE9077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9999-0FC3-DAB8-4FCA-C58A89D10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FADE-A1C8-364C-A59C-D6173F55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9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8178-87AC-D796-6ABB-6F6E996DF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QAOA</a:t>
            </a:r>
            <a:r>
              <a:rPr lang="zh-CN" altLang="en-US" dirty="0"/>
              <a:t> </a:t>
            </a:r>
            <a:r>
              <a:rPr lang="en-US" altLang="zh-CN" dirty="0"/>
              <a:t>Solutions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VQE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3ADA8-5D74-FD83-5252-BECD1D0EE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Youfu</a:t>
            </a:r>
            <a:r>
              <a:rPr lang="zh-CN" altLang="en-US" dirty="0"/>
              <a:t> </a:t>
            </a:r>
            <a:r>
              <a:rPr lang="en-US" altLang="zh-CN" dirty="0"/>
              <a:t>Qian</a:t>
            </a:r>
          </a:p>
          <a:p>
            <a:r>
              <a:rPr lang="en-US" altLang="zh-CN" dirty="0"/>
              <a:t>Feb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6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7D9F-D9B2-D4DD-FE72-3870F23D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42854-8971-6C31-41AE-70B43A55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6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QAOA Solutions &amp; Comparison to VQE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QAOA Solutions &amp; Comparison to VQE</dc:title>
  <dc:creator>Qian, Youfu</dc:creator>
  <cp:lastModifiedBy>Qian, Youfu</cp:lastModifiedBy>
  <cp:revision>1</cp:revision>
  <dcterms:created xsi:type="dcterms:W3CDTF">2023-02-10T03:32:58Z</dcterms:created>
  <dcterms:modified xsi:type="dcterms:W3CDTF">2023-02-10T03:34:33Z</dcterms:modified>
</cp:coreProperties>
</file>