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46F9BB-D763-2F4A-922E-25953FEB520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1"/>
            <p14:sldId id="270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34CC-2663-64D2-D11A-B64830F91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EC586-A5ED-A46E-63E5-7DD85E657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F207-19EF-02BD-E251-5DCCF8EC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E043-4927-8D45-BB21-E55427871D53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CF856-88D1-855F-0448-BF5016D4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41472-A59A-6109-3FAA-7CB21359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8A7C-155E-9241-BD6D-7EE7013C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9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102F-646E-7839-C244-CC5DB27B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79C25-0636-1081-09B1-5EBE88D3B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0D158-7CE3-8EB0-FDB1-01C33DDB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E043-4927-8D45-BB21-E55427871D53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1BA1-918B-1302-DE17-A9403E07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FD6A-1C7B-753A-90B5-834407CE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8A7C-155E-9241-BD6D-7EE7013C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9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28236-B9F1-5026-714A-3D09814C2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1D627-D6AD-44EA-8487-EDCC22C84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0A40B-931A-8C71-B81C-1B752C31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E043-4927-8D45-BB21-E55427871D53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5DA78-905C-6FF0-48D6-19CA916B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9ADF1-8560-3821-260B-492140B6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8A7C-155E-9241-BD6D-7EE7013C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1B82-C035-0E94-80B3-634A8D20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ABF1E-3AE4-4DA1-CEA8-6084BB31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48B77-72C5-A612-C715-3AEC705A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E043-4927-8D45-BB21-E55427871D53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9839-DEF4-F560-D564-CE92498A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8C4C-4BCF-344C-2F5D-C6F6CCB7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8A7C-155E-9241-BD6D-7EE7013C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5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AAD9-A1F4-95CF-F9CC-65080957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3C6CE-3A9C-4870-E028-1F3A6A3BD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EBB7-304E-5E4C-7996-BA99FF57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E043-4927-8D45-BB21-E55427871D53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5D21A-C655-147C-AC89-D813F121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5A6D-178D-C54D-2643-577C313C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8A7C-155E-9241-BD6D-7EE7013C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5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E8AC-650B-33F9-284D-B017D0E7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2FF3-C696-E8F5-0E7B-33D022F4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D3C27-D2B4-B9B9-7997-553DC6E7E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4D196-D1D4-D1A0-5AAA-2C4EB0CD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E043-4927-8D45-BB21-E55427871D53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C6636-F260-7BFA-0E61-C23EF7DA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25516-AAA0-E16E-1D15-167DEFA2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8A7C-155E-9241-BD6D-7EE7013C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1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BAD3-6A7F-4869-DCB0-49C9B543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1ADC3-D448-0E7D-1438-3556720B6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B5B1B-241F-970F-8FB9-320BAF3CC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5CA0C-B76B-A042-7FE2-6BC9201F0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A3723-E731-50B4-95D1-E01217506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8034D-09FF-D82F-4BFF-AE47DB3F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E043-4927-8D45-BB21-E55427871D53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9B8E-6381-4CC7-EB60-DC51D501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2CEB9-B7C4-D7DC-AB34-B9ED94CC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8A7C-155E-9241-BD6D-7EE7013C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461B-7AED-8F6C-7C98-90CDB62B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55EC4-CF1D-6947-CFB3-BE1B4AFB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E043-4927-8D45-BB21-E55427871D53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C240C-189A-E3F1-8B26-D730469A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5117E-A514-55A4-80A8-376F9C96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8A7C-155E-9241-BD6D-7EE7013C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4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83501-5FC6-81E7-63AB-0AB6C917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E043-4927-8D45-BB21-E55427871D53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5CE01-AB38-2070-F751-2479205E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A03A0-22F6-1E7F-29F0-7FE13EE3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8A7C-155E-9241-BD6D-7EE7013C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8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899B-676D-0918-1620-47FA2F28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F4455-7310-E03C-157C-AE75448D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659D2-DA9A-7AA0-C57B-D78155988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B561E-B0B2-5963-9F70-D94123D6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E043-4927-8D45-BB21-E55427871D53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BD4CD-14C4-55F4-24D9-9A425DA9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CC797-F184-24FD-ED3D-EE2722FC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8A7C-155E-9241-BD6D-7EE7013C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267B-8B5A-2945-F0B0-EC1B2CAE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37682-5D5B-590A-E6B4-E59377243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DF147-DC02-A425-209F-31C6F7EE4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F43E7-603D-AE1F-1FC4-C9FC6762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E043-4927-8D45-BB21-E55427871D53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7868C-63F8-21C2-4F30-26813286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5A330-5BFB-3622-15B4-E6DC4E67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8A7C-155E-9241-BD6D-7EE7013C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0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B2C91-1AF4-5F1E-BEC2-DCB29B3F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44E21-138C-E6B6-5585-0E491B4AF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6A07E-E85A-DD64-8B74-87309169C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E043-4927-8D45-BB21-E55427871D53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E6E25-D6DF-CA30-6B5B-AF34CB310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0E708-6C11-3BD1-BB6B-6018F2192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08A7C-155E-9241-BD6D-7EE7013C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6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ABEF-2CF3-BD63-CDFB-5FA735BB4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QAOA Solutions and Comparison to the VQE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1200D-DFEB-DBEC-A66B-9D85F8D49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Youfu Qian</a:t>
            </a:r>
          </a:p>
          <a:p>
            <a:r>
              <a:rPr lang="en-US" dirty="0"/>
              <a:t>Feb 10</a:t>
            </a:r>
            <a:r>
              <a:rPr lang="en-US" baseline="30000" dirty="0"/>
              <a:t>th</a:t>
            </a:r>
            <a:r>
              <a:rPr lang="en-US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50184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BD8C-CF0C-FC77-9D2C-473C9251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QAOA Results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WILD!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2C440-395C-F196-F9F7-3B3EBD6A5F05}"/>
              </a:ext>
            </a:extLst>
          </p:cNvPr>
          <p:cNvSpPr txBox="1"/>
          <p:nvPr/>
        </p:nvSpPr>
        <p:spPr>
          <a:xfrm>
            <a:off x="3543250" y="6023295"/>
            <a:ext cx="510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get_expectation</a:t>
            </a:r>
            <a:r>
              <a:rPr lang="zh-CN" altLang="en-US" dirty="0"/>
              <a:t> </a:t>
            </a:r>
            <a:r>
              <a:rPr lang="en-US" altLang="zh-CN" dirty="0"/>
              <a:t>seed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10,</a:t>
            </a:r>
            <a:r>
              <a:rPr lang="zh-CN" altLang="en-US" dirty="0"/>
              <a:t> </a:t>
            </a:r>
            <a:r>
              <a:rPr lang="en-US" altLang="zh-CN" dirty="0" err="1"/>
              <a:t>backend.rum</a:t>
            </a:r>
            <a:r>
              <a:rPr lang="zh-CN" altLang="en-US" dirty="0"/>
              <a:t> </a:t>
            </a:r>
            <a:r>
              <a:rPr lang="en-US" altLang="zh-CN" dirty="0"/>
              <a:t>seed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vary</a:t>
            </a: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FC9DE08-0D15-3A98-EE0D-3BBEA24FE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482" y="1419011"/>
            <a:ext cx="6283036" cy="43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59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8A85-34B7-B6F7-B3B2-25862F17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Places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Seed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0BC88-20F8-2934-409B-74402467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3" y="1376655"/>
            <a:ext cx="5756106" cy="4923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A1A19E-CB7B-82DF-6E0A-9CEE290E9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890" y="1376654"/>
            <a:ext cx="5756106" cy="49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6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99C7094F-EC2B-4EAE-87C1-9FEB8E770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04" y="1553114"/>
            <a:ext cx="4980996" cy="361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D9E89A94-923B-E20A-2F98-7DEF9A768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884" y="1552794"/>
            <a:ext cx="4641269" cy="361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095733F-24D3-5CFD-4556-6AD52152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WILD!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4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28E9-7B40-1A15-696B-EDB5DF86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</a:t>
            </a:r>
            <a:r>
              <a:rPr lang="en-US" altLang="zh-CN" dirty="0"/>
              <a:t>racy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D0BB805-0B06-8C78-DFAC-24C13071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286" y="1211604"/>
            <a:ext cx="5545427" cy="384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235053-F1EB-A22C-8937-404F51208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87943"/>
              </p:ext>
            </p:extLst>
          </p:nvPr>
        </p:nvGraphicFramePr>
        <p:xfrm>
          <a:off x="3048000" y="5192952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765177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5319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21430165"/>
                    </a:ext>
                  </a:extLst>
                </a:gridCol>
              </a:tblGrid>
              <a:tr h="310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5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QAOA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COBYLA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253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VQE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qasm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COBYLA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86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57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01CE-5217-BEB9-033F-2A7BDF7B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47410DB-428A-2F75-27E8-BABAF12DC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230" y="1515308"/>
            <a:ext cx="6607540" cy="479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50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D197-CAFC-EB69-0FC7-B9B1AFFA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9600" dirty="0"/>
              <a:t>4x4</a:t>
            </a:r>
            <a:r>
              <a:rPr lang="en-US" sz="9600" dirty="0"/>
              <a:t> Model With PBC</a:t>
            </a:r>
          </a:p>
        </p:txBody>
      </p:sp>
    </p:spTree>
    <p:extLst>
      <p:ext uri="{BB962C8B-B14F-4D97-AF65-F5344CB8AC3E}">
        <p14:creationId xmlns:p14="http://schemas.microsoft.com/office/powerpoint/2010/main" val="229075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817C-B78E-52BA-2037-22555F9C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Accuracy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B11513E-9063-065F-D5A6-BD55E87BF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891" y="1518406"/>
            <a:ext cx="4924218" cy="349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EB15E0-E285-5DA3-4E84-F51667FEE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61670"/>
              </p:ext>
            </p:extLst>
          </p:nvPr>
        </p:nvGraphicFramePr>
        <p:xfrm>
          <a:off x="3048000" y="5192952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765177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5319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21430165"/>
                    </a:ext>
                  </a:extLst>
                </a:gridCol>
              </a:tblGrid>
              <a:tr h="310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5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QAOA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COBYLA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253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VQE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qasm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COBYLA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8634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DFD7DD-822A-AA2B-2E45-2F6E146D9FE6}"/>
              </a:ext>
            </a:extLst>
          </p:cNvPr>
          <p:cNvSpPr txBox="1"/>
          <p:nvPr/>
        </p:nvSpPr>
        <p:spPr>
          <a:xfrm>
            <a:off x="8850385" y="1867023"/>
            <a:ext cx="308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800E"/>
                </a:solidFill>
              </a:rPr>
              <a:t>get_expectation</a:t>
            </a:r>
            <a:r>
              <a:rPr lang="zh-CN" altLang="en-US" dirty="0">
                <a:solidFill>
                  <a:srgbClr val="FF800E"/>
                </a:solidFill>
              </a:rPr>
              <a:t> </a:t>
            </a:r>
            <a:r>
              <a:rPr lang="en-US" altLang="zh-CN" dirty="0">
                <a:solidFill>
                  <a:srgbClr val="FF800E"/>
                </a:solidFill>
              </a:rPr>
              <a:t>seeds</a:t>
            </a:r>
            <a:r>
              <a:rPr lang="zh-CN" altLang="en-US" dirty="0">
                <a:solidFill>
                  <a:srgbClr val="FF800E"/>
                </a:solidFill>
              </a:rPr>
              <a:t> </a:t>
            </a:r>
            <a:r>
              <a:rPr lang="en-US" altLang="zh-CN" dirty="0">
                <a:solidFill>
                  <a:srgbClr val="FF800E"/>
                </a:solidFill>
              </a:rPr>
              <a:t>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800E"/>
                </a:solidFill>
              </a:rPr>
              <a:t>Change</a:t>
            </a:r>
            <a:r>
              <a:rPr lang="zh-CN" altLang="en-US" dirty="0">
                <a:solidFill>
                  <a:srgbClr val="FF800E"/>
                </a:solidFill>
              </a:rPr>
              <a:t> </a:t>
            </a:r>
            <a:r>
              <a:rPr lang="en-US" altLang="zh-CN" dirty="0" err="1">
                <a:solidFill>
                  <a:srgbClr val="FF800E"/>
                </a:solidFill>
              </a:rPr>
              <a:t>backend.run</a:t>
            </a:r>
            <a:r>
              <a:rPr lang="zh-CN" altLang="en-US" dirty="0">
                <a:solidFill>
                  <a:srgbClr val="FF800E"/>
                </a:solidFill>
              </a:rPr>
              <a:t> </a:t>
            </a:r>
            <a:r>
              <a:rPr lang="en-US" altLang="zh-CN" dirty="0">
                <a:solidFill>
                  <a:srgbClr val="FF800E"/>
                </a:solidFill>
              </a:rPr>
              <a:t>seed</a:t>
            </a:r>
          </a:p>
        </p:txBody>
      </p:sp>
    </p:spTree>
    <p:extLst>
      <p:ext uri="{BB962C8B-B14F-4D97-AF65-F5344CB8AC3E}">
        <p14:creationId xmlns:p14="http://schemas.microsoft.com/office/powerpoint/2010/main" val="232558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BF8C-D1BD-35F4-73C1-96957DAE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Efficiency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77BED38-FD7D-D1B2-F018-CA0A2B5B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39" y="1690688"/>
            <a:ext cx="6376122" cy="462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04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71B5-EFBD-3391-2F66-E603B97A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QAOA: </a:t>
            </a:r>
            <a:r>
              <a:rPr lang="en-US" sz="7200" dirty="0"/>
              <a:t>Bipartite -&gt; assign spins</a:t>
            </a:r>
            <a:br>
              <a:rPr lang="en-US" sz="7200" dirty="0"/>
            </a:br>
            <a:br>
              <a:rPr lang="en-US" sz="7200" dirty="0"/>
            </a:br>
            <a:r>
              <a:rPr lang="en-US" sz="7200" b="1" dirty="0"/>
              <a:t>VQE: </a:t>
            </a:r>
            <a:r>
              <a:rPr lang="en-US" sz="7200" dirty="0"/>
              <a:t>assign spin at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156895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D197-CAFC-EB69-0FC7-B9B1AFFA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3x3 Model Without PBC</a:t>
            </a:r>
          </a:p>
        </p:txBody>
      </p:sp>
    </p:spTree>
    <p:extLst>
      <p:ext uri="{BB962C8B-B14F-4D97-AF65-F5344CB8AC3E}">
        <p14:creationId xmlns:p14="http://schemas.microsoft.com/office/powerpoint/2010/main" val="6277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2AFC-F900-48FF-7D23-7477EDCE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69D331-CD7A-216F-B7F6-BEFD60130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495" y="1358329"/>
            <a:ext cx="4817009" cy="333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2FDD9F-03E8-5D3E-045F-2BC9282C1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32234"/>
              </p:ext>
            </p:extLst>
          </p:nvPr>
        </p:nvGraphicFramePr>
        <p:xfrm>
          <a:off x="3048000" y="5192952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765177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5319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21430165"/>
                    </a:ext>
                  </a:extLst>
                </a:gridCol>
              </a:tblGrid>
              <a:tr h="310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5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QAOA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COBYLA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253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VQE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SLSQP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86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62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F0FA-6B8A-F1C8-A3E6-072F906F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EC42DB-B289-FE3B-D85B-D98138076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524" y="2088291"/>
            <a:ext cx="5321540" cy="373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FBA06F2-EF9B-FBF7-8E13-D2BBDA983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2" y="2088292"/>
            <a:ext cx="5321540" cy="376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82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D197-CAFC-EB69-0FC7-B9B1AFFA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3x3 Model With PBC</a:t>
            </a:r>
          </a:p>
        </p:txBody>
      </p:sp>
    </p:spTree>
    <p:extLst>
      <p:ext uri="{BB962C8B-B14F-4D97-AF65-F5344CB8AC3E}">
        <p14:creationId xmlns:p14="http://schemas.microsoft.com/office/powerpoint/2010/main" val="357497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D32A-E8B7-C00B-F72B-8B235DD8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8E37EF-ACDE-5CC0-142B-65C1126B6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445" y="1520624"/>
            <a:ext cx="6403109" cy="443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67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D70A-7918-5A9E-14A5-93BFBDFD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B68F436-B941-CE13-CD5D-184BA81F7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88" y="1469668"/>
            <a:ext cx="6298623" cy="464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35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D197-CAFC-EB69-0FC7-B9B1AFFA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4x4 Model Without PBC</a:t>
            </a:r>
          </a:p>
        </p:txBody>
      </p:sp>
    </p:spTree>
    <p:extLst>
      <p:ext uri="{BB962C8B-B14F-4D97-AF65-F5344CB8AC3E}">
        <p14:creationId xmlns:p14="http://schemas.microsoft.com/office/powerpoint/2010/main" val="158760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117</Words>
  <Application>Microsoft Macintosh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QAOA Solutions and Comparison to the VQE</vt:lpstr>
      <vt:lpstr>QAOA: Bipartite -&gt; assign spins  VQE: assign spin at every iteration</vt:lpstr>
      <vt:lpstr>3x3 Model Without PBC</vt:lpstr>
      <vt:lpstr>Accuracy</vt:lpstr>
      <vt:lpstr>Efficiency</vt:lpstr>
      <vt:lpstr>3x3 Model With PBC</vt:lpstr>
      <vt:lpstr>Accuracy</vt:lpstr>
      <vt:lpstr>Efficiency</vt:lpstr>
      <vt:lpstr>4x4 Model Without PBC</vt:lpstr>
      <vt:lpstr>QAOA Results: WILD!</vt:lpstr>
      <vt:lpstr>Two Places Have Seed Parameter</vt:lpstr>
      <vt:lpstr>WILD! Not a good approach</vt:lpstr>
      <vt:lpstr>Accuracy</vt:lpstr>
      <vt:lpstr>Efficiency</vt:lpstr>
      <vt:lpstr>4x4 Model With PBC</vt:lpstr>
      <vt:lpstr>Accuracy</vt:lpstr>
      <vt:lpstr>Efficiency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QAOA Solutions and Comparison to the VQE</dc:title>
  <dc:creator>Qian, Youfu</dc:creator>
  <cp:lastModifiedBy>Qian, Youfu</cp:lastModifiedBy>
  <cp:revision>1</cp:revision>
  <dcterms:created xsi:type="dcterms:W3CDTF">2023-02-10T04:12:07Z</dcterms:created>
  <dcterms:modified xsi:type="dcterms:W3CDTF">2023-02-10T05:41:31Z</dcterms:modified>
</cp:coreProperties>
</file>