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072"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43B14-0735-4831-8F91-5043C8063A7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307E8E-B068-4B63-8260-E64293876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B8B7685-0A65-44EB-A692-8AD20D3049EF}"/>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5" name="フッター プレースホルダー 4">
            <a:extLst>
              <a:ext uri="{FF2B5EF4-FFF2-40B4-BE49-F238E27FC236}">
                <a16:creationId xmlns:a16="http://schemas.microsoft.com/office/drawing/2014/main" id="{25D6D3E6-949C-44EE-8497-CA68C46DF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673CE9-DD68-4324-B024-96391D16F97B}"/>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393163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5B194-8EA6-45F0-95BD-F8B715D7AE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5886E7-5286-4DAA-89BF-5905EF6BB5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6E5861-EBFB-4C6D-9388-89146B0C1378}"/>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5" name="フッター プレースホルダー 4">
            <a:extLst>
              <a:ext uri="{FF2B5EF4-FFF2-40B4-BE49-F238E27FC236}">
                <a16:creationId xmlns:a16="http://schemas.microsoft.com/office/drawing/2014/main" id="{426008F3-0EF8-4675-82F8-DCA2E209FC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9D1827-2608-402D-9F09-0FE762AC3AE3}"/>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218450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CF29CFE-2684-4967-965D-8A15D5E4654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505895-0510-4B84-A8D9-F10DCAA42F8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E89895-74F1-4E98-99F9-729D76E58727}"/>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5" name="フッター プレースホルダー 4">
            <a:extLst>
              <a:ext uri="{FF2B5EF4-FFF2-40B4-BE49-F238E27FC236}">
                <a16:creationId xmlns:a16="http://schemas.microsoft.com/office/drawing/2014/main" id="{7EEAC061-4806-46EA-AF35-DD58FE2F09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A9DE2D-C082-4305-9500-E33A05B89684}"/>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211167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86A1B-3D01-4619-9134-413CE633F5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AF45AD-92C2-4EDB-8067-931DD93EC5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A894D4-CA49-4C00-886F-3CF993E5A8D9}"/>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5" name="フッター プレースホルダー 4">
            <a:extLst>
              <a:ext uri="{FF2B5EF4-FFF2-40B4-BE49-F238E27FC236}">
                <a16:creationId xmlns:a16="http://schemas.microsoft.com/office/drawing/2014/main" id="{DFFD7DFB-BB5E-4846-A3CE-2B82C4A6D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066403-9345-495F-8345-616BBFCC895D}"/>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401396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1CF0E-324A-4FE0-B735-47AAC5B2BF8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B8FAE0-C542-4F2E-817B-A1B5E78F0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967F4F-D6B9-4C77-AFA3-E1A7DECC8760}"/>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5" name="フッター プレースホルダー 4">
            <a:extLst>
              <a:ext uri="{FF2B5EF4-FFF2-40B4-BE49-F238E27FC236}">
                <a16:creationId xmlns:a16="http://schemas.microsoft.com/office/drawing/2014/main" id="{B22526D3-A26A-4BC7-9C1C-2FEEAB12D5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AB014E-EAF3-40E5-8063-AA49002811F2}"/>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344530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46EE2-AF2F-4D04-8522-37C78DCB77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3A9B10-6031-4860-A2C1-5D3954C2CE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0B69BE-31B5-40C9-8FFB-F3FD114687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935F39-99EC-4037-8C44-744A6DFCD140}"/>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6" name="フッター プレースホルダー 5">
            <a:extLst>
              <a:ext uri="{FF2B5EF4-FFF2-40B4-BE49-F238E27FC236}">
                <a16:creationId xmlns:a16="http://schemas.microsoft.com/office/drawing/2014/main" id="{B33EB516-7C68-4FAE-A870-E4974730FE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2C7F2E-DE77-4634-A072-A859A1CF0A8E}"/>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33358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F7FA2-2A20-4AA0-866E-6E54A8A9BBE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635DBA-1BE4-46B2-BA0E-7C477C14A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B28302-13DA-41B3-95A4-246E606576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008C8CE-0E62-4628-AD6D-7971F85A5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000CE04-20AE-42B8-BB6A-62D7FA7387F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0F14F2-5957-4B9B-9625-A3698BADF117}"/>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8" name="フッター プレースホルダー 7">
            <a:extLst>
              <a:ext uri="{FF2B5EF4-FFF2-40B4-BE49-F238E27FC236}">
                <a16:creationId xmlns:a16="http://schemas.microsoft.com/office/drawing/2014/main" id="{8DF1378B-7054-4D75-8BAB-185B934629A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7F15F1-9A14-4F61-8672-FFF80E434780}"/>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177145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A1076-305A-4EAD-96C1-1D9D68EE7C3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50B6308-EC13-4843-B8C6-F503A9021763}"/>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4" name="フッター プレースホルダー 3">
            <a:extLst>
              <a:ext uri="{FF2B5EF4-FFF2-40B4-BE49-F238E27FC236}">
                <a16:creationId xmlns:a16="http://schemas.microsoft.com/office/drawing/2014/main" id="{2F8C7BF7-2121-4DFD-BE63-A1ED74F79A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A598C0-F034-4ECB-832D-D4723431A3C1}"/>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329926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0229BC-722A-471B-B1E6-B187015389B7}"/>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3" name="フッター プレースホルダー 2">
            <a:extLst>
              <a:ext uri="{FF2B5EF4-FFF2-40B4-BE49-F238E27FC236}">
                <a16:creationId xmlns:a16="http://schemas.microsoft.com/office/drawing/2014/main" id="{881C65CB-EC65-44A4-AA52-A8CA89FC25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0613B3-ABB9-49C5-A3E4-EEFE5FC35897}"/>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417653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D1CB4-C7E7-42C8-B2DE-225CF7F9E63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D5045C-A90C-4046-B974-196016E2C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6A06B5-95D6-486E-BDCE-AA1C99D0F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598E5B-35DC-4915-A052-BD5E6F2A12A9}"/>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6" name="フッター プレースホルダー 5">
            <a:extLst>
              <a:ext uri="{FF2B5EF4-FFF2-40B4-BE49-F238E27FC236}">
                <a16:creationId xmlns:a16="http://schemas.microsoft.com/office/drawing/2014/main" id="{0CBDDF6E-2C4B-4FE5-B518-61CDFA00FA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0F34EC-AA64-48D0-BE2E-3467A44D06BF}"/>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403964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2C564-313A-4163-A6A8-BE05E90225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6C4DC4-035C-4374-8FA4-95623D6C9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863C80-C30B-47C8-B460-8010E8181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998317-C400-483E-B7BA-1549FA7A6EA5}"/>
              </a:ext>
            </a:extLst>
          </p:cNvPr>
          <p:cNvSpPr>
            <a:spLocks noGrp="1"/>
          </p:cNvSpPr>
          <p:nvPr>
            <p:ph type="dt" sz="half" idx="10"/>
          </p:nvPr>
        </p:nvSpPr>
        <p:spPr/>
        <p:txBody>
          <a:bodyPr/>
          <a:lstStyle/>
          <a:p>
            <a:fld id="{167F0121-B833-4B51-AD28-28BE9BEA7B0D}" type="datetimeFigureOut">
              <a:rPr kumimoji="1" lang="ja-JP" altLang="en-US" smtClean="0"/>
              <a:t>2018/5/18</a:t>
            </a:fld>
            <a:endParaRPr kumimoji="1" lang="ja-JP" altLang="en-US"/>
          </a:p>
        </p:txBody>
      </p:sp>
      <p:sp>
        <p:nvSpPr>
          <p:cNvPr id="6" name="フッター プレースホルダー 5">
            <a:extLst>
              <a:ext uri="{FF2B5EF4-FFF2-40B4-BE49-F238E27FC236}">
                <a16:creationId xmlns:a16="http://schemas.microsoft.com/office/drawing/2014/main" id="{2895C238-594D-4521-83D0-FBB93EB764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A0DE77-E660-424A-BA22-296A689BFD08}"/>
              </a:ext>
            </a:extLst>
          </p:cNvPr>
          <p:cNvSpPr>
            <a:spLocks noGrp="1"/>
          </p:cNvSpPr>
          <p:nvPr>
            <p:ph type="sldNum" sz="quarter" idx="12"/>
          </p:nvPr>
        </p:nvSpPr>
        <p:spPr/>
        <p:txBody>
          <a:body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114075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C42E2A-A002-42C9-ACB5-27BC472F7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C03D1C-C397-45E1-895F-79507684B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007772-BBF9-4230-B646-C2BF8FC31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F0121-B833-4B51-AD28-28BE9BEA7B0D}" type="datetimeFigureOut">
              <a:rPr kumimoji="1" lang="ja-JP" altLang="en-US" smtClean="0"/>
              <a:t>2018/5/18</a:t>
            </a:fld>
            <a:endParaRPr kumimoji="1" lang="ja-JP" altLang="en-US"/>
          </a:p>
        </p:txBody>
      </p:sp>
      <p:sp>
        <p:nvSpPr>
          <p:cNvPr id="5" name="フッター プレースホルダー 4">
            <a:extLst>
              <a:ext uri="{FF2B5EF4-FFF2-40B4-BE49-F238E27FC236}">
                <a16:creationId xmlns:a16="http://schemas.microsoft.com/office/drawing/2014/main" id="{31F07F2B-C553-4471-8D56-20C0FAD63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1F62751-12BD-4FF6-9B98-B7003E372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31030-3A79-498B-8A92-FFECD22792AD}" type="slidenum">
              <a:rPr kumimoji="1" lang="ja-JP" altLang="en-US" smtClean="0"/>
              <a:t>‹#›</a:t>
            </a:fld>
            <a:endParaRPr kumimoji="1" lang="ja-JP" altLang="en-US"/>
          </a:p>
        </p:txBody>
      </p:sp>
    </p:spTree>
    <p:extLst>
      <p:ext uri="{BB962C8B-B14F-4D97-AF65-F5344CB8AC3E}">
        <p14:creationId xmlns:p14="http://schemas.microsoft.com/office/powerpoint/2010/main" val="743930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D0364-13E5-4165-87E3-5A5488D69C18}"/>
              </a:ext>
            </a:extLst>
          </p:cNvPr>
          <p:cNvSpPr>
            <a:spLocks noGrp="1"/>
          </p:cNvSpPr>
          <p:nvPr>
            <p:ph type="ctrTitle"/>
          </p:nvPr>
        </p:nvSpPr>
        <p:spPr/>
        <p:txBody>
          <a:bodyPr/>
          <a:lstStyle/>
          <a:p>
            <a:r>
              <a:rPr kumimoji="1" lang="en-US" altLang="ja-JP" dirty="0" err="1"/>
              <a:t>ExCube</a:t>
            </a:r>
            <a:endParaRPr kumimoji="1" lang="ja-JP" altLang="en-US" dirty="0"/>
          </a:p>
        </p:txBody>
      </p:sp>
      <p:sp>
        <p:nvSpPr>
          <p:cNvPr id="3" name="字幕 2">
            <a:extLst>
              <a:ext uri="{FF2B5EF4-FFF2-40B4-BE49-F238E27FC236}">
                <a16:creationId xmlns:a16="http://schemas.microsoft.com/office/drawing/2014/main" id="{90254877-12B4-4E83-9D96-024C16A3BE6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5710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6D0D4-3691-47C7-8E12-46F29E555316}"/>
              </a:ext>
            </a:extLst>
          </p:cNvPr>
          <p:cNvSpPr>
            <a:spLocks noGrp="1"/>
          </p:cNvSpPr>
          <p:nvPr>
            <p:ph type="title"/>
          </p:nvPr>
        </p:nvSpPr>
        <p:spPr/>
        <p:txBody>
          <a:bodyPr/>
          <a:lstStyle/>
          <a:p>
            <a:r>
              <a:rPr kumimoji="1" lang="ja-JP" altLang="en-US" dirty="0"/>
              <a:t>ディスプレイを箱型の</a:t>
            </a:r>
            <a:r>
              <a:rPr kumimoji="1" lang="en-US" altLang="ja-JP" dirty="0"/>
              <a:t>4</a:t>
            </a:r>
            <a:r>
              <a:rPr kumimoji="1" lang="ja-JP" altLang="en-US" dirty="0"/>
              <a:t>面に分けることの意味</a:t>
            </a:r>
          </a:p>
        </p:txBody>
      </p:sp>
      <p:sp>
        <p:nvSpPr>
          <p:cNvPr id="3" name="コンテンツ プレースホルダー 2">
            <a:extLst>
              <a:ext uri="{FF2B5EF4-FFF2-40B4-BE49-F238E27FC236}">
                <a16:creationId xmlns:a16="http://schemas.microsoft.com/office/drawing/2014/main" id="{ABFD99C1-B173-43D7-8BB4-15E39DE8ED4A}"/>
              </a:ext>
            </a:extLst>
          </p:cNvPr>
          <p:cNvSpPr>
            <a:spLocks noGrp="1"/>
          </p:cNvSpPr>
          <p:nvPr>
            <p:ph idx="1"/>
          </p:nvPr>
        </p:nvSpPr>
        <p:spPr/>
        <p:txBody>
          <a:bodyPr/>
          <a:lstStyle/>
          <a:p>
            <a:r>
              <a:rPr lang="ja-JP" altLang="en-US" dirty="0"/>
              <a:t>奥行きが出せると箱ならでは</a:t>
            </a:r>
            <a:endParaRPr lang="en-US" altLang="ja-JP" dirty="0"/>
          </a:p>
          <a:p>
            <a:pPr marL="0" indent="0">
              <a:buNone/>
            </a:pPr>
            <a:r>
              <a:rPr lang="ja-JP" altLang="en-US" dirty="0"/>
              <a:t>→箱型で奥行きを出すことで一般的なディスプレイで奥行きを出すよりも実感がわきやすくリアル</a:t>
            </a:r>
            <a:endParaRPr lang="en-US" altLang="ja-JP" dirty="0"/>
          </a:p>
          <a:p>
            <a:r>
              <a:rPr lang="ja-JP" altLang="en-US" dirty="0"/>
              <a:t>あ</a:t>
            </a:r>
            <a:endParaRPr lang="en-US" altLang="ja-JP" dirty="0"/>
          </a:p>
          <a:p>
            <a:r>
              <a:rPr lang="ja-JP" altLang="en-US" dirty="0"/>
              <a:t>情報が他の面に散らばっていること</a:t>
            </a:r>
            <a:endParaRPr lang="en-US" altLang="ja-JP" dirty="0"/>
          </a:p>
          <a:p>
            <a:pPr marL="0" indent="0">
              <a:buNone/>
            </a:pPr>
            <a:r>
              <a:rPr kumimoji="1" lang="ja-JP" altLang="en-US" dirty="0"/>
              <a:t>（一つの面だけでは解決しない）</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41913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8EBA4-B547-4593-A5B8-DB3BF645444D}"/>
              </a:ext>
            </a:extLst>
          </p:cNvPr>
          <p:cNvSpPr>
            <a:spLocks noGrp="1"/>
          </p:cNvSpPr>
          <p:nvPr>
            <p:ph type="title"/>
          </p:nvPr>
        </p:nvSpPr>
        <p:spPr/>
        <p:txBody>
          <a:bodyPr/>
          <a:lstStyle/>
          <a:p>
            <a:r>
              <a:rPr kumimoji="1" lang="ja-JP" altLang="en-US" dirty="0"/>
              <a:t>距離の離れたディスプレイ</a:t>
            </a:r>
            <a:r>
              <a:rPr kumimoji="1" lang="en-US" altLang="ja-JP" dirty="0"/>
              <a:t>4</a:t>
            </a:r>
            <a:r>
              <a:rPr kumimoji="1" lang="ja-JP" altLang="en-US" dirty="0"/>
              <a:t>つとの違いは？</a:t>
            </a:r>
          </a:p>
        </p:txBody>
      </p:sp>
      <p:sp>
        <p:nvSpPr>
          <p:cNvPr id="3" name="コンテンツ プレースホルダー 2">
            <a:extLst>
              <a:ext uri="{FF2B5EF4-FFF2-40B4-BE49-F238E27FC236}">
                <a16:creationId xmlns:a16="http://schemas.microsoft.com/office/drawing/2014/main" id="{8BC80408-5681-4686-A393-51B021827BD3}"/>
              </a:ext>
            </a:extLst>
          </p:cNvPr>
          <p:cNvSpPr>
            <a:spLocks noGrp="1"/>
          </p:cNvSpPr>
          <p:nvPr>
            <p:ph idx="1"/>
          </p:nvPr>
        </p:nvSpPr>
        <p:spPr/>
        <p:txBody>
          <a:bodyPr/>
          <a:lstStyle/>
          <a:p>
            <a:r>
              <a:rPr kumimoji="1" lang="ja-JP" altLang="en-US" dirty="0"/>
              <a:t>近くにいるので顔が見えること</a:t>
            </a:r>
            <a:endParaRPr kumimoji="1" lang="en-US" altLang="ja-JP" dirty="0"/>
          </a:p>
          <a:p>
            <a:r>
              <a:rPr lang="ja-JP" altLang="en-US" dirty="0"/>
              <a:t>あくまで画面が続いている点</a:t>
            </a:r>
            <a:endParaRPr lang="en-US" altLang="ja-JP" dirty="0"/>
          </a:p>
          <a:p>
            <a:r>
              <a:rPr kumimoji="1" lang="ja-JP" altLang="en-US" dirty="0"/>
              <a:t>周りのプレイヤー間でのやりとりが聞こえること</a:t>
            </a:r>
            <a:endParaRPr kumimoji="1" lang="en-US" altLang="ja-JP" dirty="0"/>
          </a:p>
          <a:p>
            <a:pPr marL="0" indent="0">
              <a:buNone/>
            </a:pPr>
            <a:r>
              <a:rPr lang="ja-JP" altLang="en-US" dirty="0"/>
              <a:t>→・カクテルパーティ効果？</a:t>
            </a:r>
            <a:endParaRPr lang="en-US" altLang="ja-JP" dirty="0"/>
          </a:p>
          <a:p>
            <a:pPr marL="0" indent="0">
              <a:buNone/>
            </a:pPr>
            <a:r>
              <a:rPr lang="ja-JP" altLang="en-US" dirty="0"/>
              <a:t>　・話し合いコミュニケーションをとる空間が作られる</a:t>
            </a:r>
            <a:endParaRPr lang="en-US" altLang="ja-JP" dirty="0"/>
          </a:p>
          <a:p>
            <a:pPr marL="0" indent="0">
              <a:buNone/>
            </a:pPr>
            <a:r>
              <a:rPr lang="ja-JP" altLang="en-US" dirty="0"/>
              <a:t>　　　→言葉は言葉を生む</a:t>
            </a:r>
            <a:endParaRPr lang="en-US" altLang="ja-JP" dirty="0"/>
          </a:p>
          <a:p>
            <a:pPr marL="0" indent="0">
              <a:buNone/>
            </a:pPr>
            <a:endParaRPr kumimoji="1" lang="ja-JP" altLang="en-US" dirty="0"/>
          </a:p>
        </p:txBody>
      </p:sp>
    </p:spTree>
    <p:extLst>
      <p:ext uri="{BB962C8B-B14F-4D97-AF65-F5344CB8AC3E}">
        <p14:creationId xmlns:p14="http://schemas.microsoft.com/office/powerpoint/2010/main" val="74641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4C823-4B65-43C5-B91B-30408FCA3691}"/>
              </a:ext>
            </a:extLst>
          </p:cNvPr>
          <p:cNvSpPr>
            <a:spLocks noGrp="1"/>
          </p:cNvSpPr>
          <p:nvPr>
            <p:ph type="title"/>
          </p:nvPr>
        </p:nvSpPr>
        <p:spPr/>
        <p:txBody>
          <a:bodyPr/>
          <a:lstStyle/>
          <a:p>
            <a:r>
              <a:rPr kumimoji="1" lang="ja-JP" altLang="en-US" dirty="0"/>
              <a:t>コミュニケーションに必要な要素とは？</a:t>
            </a:r>
          </a:p>
        </p:txBody>
      </p:sp>
      <p:sp>
        <p:nvSpPr>
          <p:cNvPr id="3" name="コンテンツ プレースホルダー 2">
            <a:extLst>
              <a:ext uri="{FF2B5EF4-FFF2-40B4-BE49-F238E27FC236}">
                <a16:creationId xmlns:a16="http://schemas.microsoft.com/office/drawing/2014/main" id="{56044678-0A2B-436E-81F5-87AB6A43C0B8}"/>
              </a:ext>
            </a:extLst>
          </p:cNvPr>
          <p:cNvSpPr>
            <a:spLocks noGrp="1"/>
          </p:cNvSpPr>
          <p:nvPr>
            <p:ph idx="1"/>
          </p:nvPr>
        </p:nvSpPr>
        <p:spPr>
          <a:xfrm>
            <a:off x="838200" y="1825625"/>
            <a:ext cx="10515600" cy="4351338"/>
          </a:xfrm>
        </p:spPr>
        <p:txBody>
          <a:bodyPr/>
          <a:lstStyle/>
          <a:p>
            <a:r>
              <a:rPr kumimoji="1" lang="ja-JP" altLang="en-US" dirty="0"/>
              <a:t>相手と自分との心の距離</a:t>
            </a:r>
            <a:endParaRPr kumimoji="1" lang="en-US" altLang="ja-JP" dirty="0"/>
          </a:p>
          <a:p>
            <a:pPr marL="0" indent="0">
              <a:buNone/>
            </a:pPr>
            <a:r>
              <a:rPr lang="ja-JP" altLang="en-US" dirty="0"/>
              <a:t>→箱がこの役割をどのようにして担っているのかを議論</a:t>
            </a:r>
            <a:endParaRPr lang="en-US" altLang="ja-JP" dirty="0"/>
          </a:p>
          <a:p>
            <a:pPr marL="0" indent="0">
              <a:buNone/>
            </a:pPr>
            <a:r>
              <a:rPr kumimoji="1" lang="ja-JP" altLang="en-US" dirty="0"/>
              <a:t>・言葉</a:t>
            </a:r>
            <a:endParaRPr kumimoji="1" lang="en-US" altLang="ja-JP" dirty="0"/>
          </a:p>
          <a:p>
            <a:pPr marL="0" indent="0">
              <a:buNone/>
            </a:pPr>
            <a:r>
              <a:rPr lang="ja-JP" altLang="en-US" dirty="0"/>
              <a:t>・表情</a:t>
            </a:r>
            <a:endParaRPr lang="en-US" altLang="ja-JP" dirty="0"/>
          </a:p>
          <a:p>
            <a:pPr marL="0" indent="0">
              <a:buNone/>
            </a:pPr>
            <a:r>
              <a:rPr kumimoji="1" lang="ja-JP" altLang="en-US" dirty="0"/>
              <a:t>・ジェスチャー</a:t>
            </a:r>
            <a:endParaRPr kumimoji="1" lang="en-US" altLang="ja-JP" dirty="0"/>
          </a:p>
          <a:p>
            <a:pPr marL="0" indent="0">
              <a:buNone/>
            </a:pPr>
            <a:r>
              <a:rPr lang="ja-JP" altLang="en-US" dirty="0"/>
              <a:t>→ディスプレイは分けるけど、近くにプレイヤーがいることがポイントで、これらを体験しやすいという良さがある</a:t>
            </a:r>
            <a:endParaRPr kumimoji="1" lang="ja-JP" altLang="en-US" dirty="0"/>
          </a:p>
        </p:txBody>
      </p:sp>
    </p:spTree>
    <p:extLst>
      <p:ext uri="{BB962C8B-B14F-4D97-AF65-F5344CB8AC3E}">
        <p14:creationId xmlns:p14="http://schemas.microsoft.com/office/powerpoint/2010/main" val="314799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FD56E-EFEC-42A4-9193-EEACA978C544}"/>
              </a:ext>
            </a:extLst>
          </p:cNvPr>
          <p:cNvSpPr>
            <a:spLocks noGrp="1"/>
          </p:cNvSpPr>
          <p:nvPr>
            <p:ph type="title"/>
          </p:nvPr>
        </p:nvSpPr>
        <p:spPr/>
        <p:txBody>
          <a:bodyPr>
            <a:normAutofit/>
          </a:bodyPr>
          <a:lstStyle/>
          <a:p>
            <a:r>
              <a:rPr kumimoji="1" lang="ja-JP" altLang="en-US" dirty="0"/>
              <a:t>コミュニケーションに必要な要素</a:t>
            </a:r>
            <a:br>
              <a:rPr kumimoji="1" lang="en-US" altLang="ja-JP" dirty="0"/>
            </a:br>
            <a:r>
              <a:rPr kumimoji="1" lang="ja-JP" altLang="en-US" dirty="0"/>
              <a:t>（詳細）</a:t>
            </a:r>
          </a:p>
        </p:txBody>
      </p:sp>
      <p:sp>
        <p:nvSpPr>
          <p:cNvPr id="3" name="コンテンツ プレースホルダー 2">
            <a:extLst>
              <a:ext uri="{FF2B5EF4-FFF2-40B4-BE49-F238E27FC236}">
                <a16:creationId xmlns:a16="http://schemas.microsoft.com/office/drawing/2014/main" id="{C4C3D803-5ACE-4680-A365-CFFD784E9A4B}"/>
              </a:ext>
            </a:extLst>
          </p:cNvPr>
          <p:cNvSpPr>
            <a:spLocks noGrp="1"/>
          </p:cNvSpPr>
          <p:nvPr>
            <p:ph idx="1"/>
          </p:nvPr>
        </p:nvSpPr>
        <p:spPr/>
        <p:txBody>
          <a:bodyPr>
            <a:normAutofit fontScale="92500" lnSpcReduction="10000"/>
          </a:bodyPr>
          <a:lstStyle/>
          <a:p>
            <a:pPr marL="0" indent="0" fontAlgn="base">
              <a:buNone/>
            </a:pPr>
            <a:r>
              <a:rPr lang="ja-JP" altLang="en-US" dirty="0"/>
              <a:t>視覚的要素</a:t>
            </a:r>
          </a:p>
          <a:p>
            <a:pPr fontAlgn="base"/>
            <a:r>
              <a:rPr lang="ja-JP" altLang="en-US" dirty="0"/>
              <a:t>表情、顔色、口角、目の動き、まばたき、眉間のしわ、視線の方向など</a:t>
            </a:r>
          </a:p>
          <a:p>
            <a:pPr marL="0" indent="0" fontAlgn="base">
              <a:buNone/>
            </a:pPr>
            <a:r>
              <a:rPr lang="ja-JP" altLang="en-US" dirty="0"/>
              <a:t>聴覚的要素</a:t>
            </a:r>
          </a:p>
          <a:p>
            <a:pPr fontAlgn="base"/>
            <a:r>
              <a:rPr lang="ja-JP" altLang="en-US" dirty="0"/>
              <a:t>声のトーン、高低、テンポ、リズム、音質（滑らか、ハスキーなど）、言葉（相手がよく使う言い回しやクセ、感情がこもっている／いないなど）</a:t>
            </a:r>
          </a:p>
          <a:p>
            <a:pPr marL="0" indent="0" fontAlgn="base">
              <a:buNone/>
            </a:pPr>
            <a:r>
              <a:rPr lang="ja-JP" altLang="en-US" dirty="0"/>
              <a:t>身体感覚的要素</a:t>
            </a:r>
          </a:p>
          <a:p>
            <a:pPr fontAlgn="base"/>
            <a:r>
              <a:rPr lang="ja-JP" altLang="en-US" dirty="0"/>
              <a:t>体の動き（うなずき、貧乏ゆすりなど）、ジェスチャー（身振り手振り）、しぐさ（腕組み、足組み、鼻の頭をさわる、髪をなでるなど）、呼吸（ピッチ、深さなど）</a:t>
            </a:r>
          </a:p>
          <a:p>
            <a:endParaRPr kumimoji="1" lang="ja-JP" altLang="en-US" dirty="0"/>
          </a:p>
        </p:txBody>
      </p:sp>
    </p:spTree>
    <p:extLst>
      <p:ext uri="{BB962C8B-B14F-4D97-AF65-F5344CB8AC3E}">
        <p14:creationId xmlns:p14="http://schemas.microsoft.com/office/powerpoint/2010/main" val="263664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C0DF0-5F1E-43FF-9E8B-81F8E9E32D67}"/>
              </a:ext>
            </a:extLst>
          </p:cNvPr>
          <p:cNvSpPr>
            <a:spLocks noGrp="1"/>
          </p:cNvSpPr>
          <p:nvPr>
            <p:ph type="title"/>
          </p:nvPr>
        </p:nvSpPr>
        <p:spPr/>
        <p:txBody>
          <a:bodyPr/>
          <a:lstStyle/>
          <a:p>
            <a:r>
              <a:rPr lang="ja-JP" altLang="en-US" dirty="0"/>
              <a:t>ゲームを通じたコミュニケーション</a:t>
            </a:r>
            <a:br>
              <a:rPr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91B916B5-B00A-4B0E-ADC6-4578503ED3B9}"/>
              </a:ext>
            </a:extLst>
          </p:cNvPr>
          <p:cNvSpPr>
            <a:spLocks noGrp="1"/>
          </p:cNvSpPr>
          <p:nvPr>
            <p:ph idx="1"/>
          </p:nvPr>
        </p:nvSpPr>
        <p:spPr/>
        <p:txBody>
          <a:bodyPr>
            <a:normAutofit lnSpcReduction="10000"/>
          </a:bodyPr>
          <a:lstStyle/>
          <a:p>
            <a:r>
              <a:rPr kumimoji="1" lang="ja-JP" altLang="en-US" dirty="0"/>
              <a:t>ゲームをどのようにプレイするか、でその人の個性などを感じ取る</a:t>
            </a:r>
            <a:endParaRPr kumimoji="1" lang="en-US" altLang="ja-JP" dirty="0"/>
          </a:p>
          <a:p>
            <a:r>
              <a:rPr kumimoji="1" lang="ja-JP" altLang="en-US" dirty="0"/>
              <a:t>ゲームのプレイスタイルや状況（場面的な盛り上がり）に起因して盛り上がる</a:t>
            </a:r>
            <a:endParaRPr kumimoji="1" lang="en-US" altLang="ja-JP" dirty="0"/>
          </a:p>
          <a:p>
            <a:r>
              <a:rPr lang="ja-JP" altLang="en-US" dirty="0"/>
              <a:t>操作するキャラクターとプレイヤー自身を結び付けている？</a:t>
            </a:r>
            <a:endParaRPr lang="en-US" altLang="ja-JP" dirty="0"/>
          </a:p>
          <a:p>
            <a:pPr marL="0" indent="0">
              <a:buNone/>
            </a:pPr>
            <a:r>
              <a:rPr kumimoji="1" lang="ja-JP" altLang="en-US" dirty="0"/>
              <a:t>　→操作するキャラクター同士のコミュニケーションがプレイヤー同士のコミュニケーションにつながっているとしたら</a:t>
            </a:r>
            <a:endParaRPr kumimoji="1" lang="en-US" altLang="ja-JP" dirty="0"/>
          </a:p>
          <a:p>
            <a:pPr marL="0" indent="0">
              <a:buNone/>
            </a:pPr>
            <a:r>
              <a:rPr lang="ja-JP" altLang="en-US" dirty="0"/>
              <a:t>　　→ゲーム内でのキャラクターのコミュニケーションだけでな　　　　　　　　　　　　　　　　　　　　　　　　　</a:t>
            </a:r>
            <a:r>
              <a:rPr lang="ja-JP" altLang="en-US" dirty="0" err="1"/>
              <a:t>く</a:t>
            </a:r>
            <a:r>
              <a:rPr lang="ja-JP" altLang="en-US" dirty="0"/>
              <a:t>プレイヤー同士の現実でのコミュニケーション要素のある箱はコミュニケーションを図るうえで優れているのは自明？</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73196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FCD24-71E3-4403-B95D-0E86AD1B9E8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E05DA5A-08B5-4935-B6FB-5AD72A93E4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073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59A1A-A806-40CB-A851-5532E2B3A4B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C896CA7-E61A-44A8-B5D9-D78B4991801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0629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316</Words>
  <Application>Microsoft Office PowerPoint</Application>
  <PresentationFormat>ワイド画面</PresentationFormat>
  <Paragraphs>34</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ExCube</vt:lpstr>
      <vt:lpstr>ディスプレイを箱型の4面に分けることの意味</vt:lpstr>
      <vt:lpstr>距離の離れたディスプレイ4つとの違いは？</vt:lpstr>
      <vt:lpstr>コミュニケーションに必要な要素とは？</vt:lpstr>
      <vt:lpstr>コミュニケーションに必要な要素 （詳細）</vt:lpstr>
      <vt:lpstr>ゲームを通じたコミュニケーション </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ExCube</dc:title>
  <dc:creator>nekko</dc:creator>
  <cp:lastModifiedBy>nekko</cp:lastModifiedBy>
  <cp:revision>13</cp:revision>
  <dcterms:created xsi:type="dcterms:W3CDTF">2018-05-18T04:32:41Z</dcterms:created>
  <dcterms:modified xsi:type="dcterms:W3CDTF">2018-05-19T00:58:53Z</dcterms:modified>
</cp:coreProperties>
</file>