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6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1ACC4-AE92-4EC0-ACD9-D3CB88C18953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53D68-7835-4E69-9F60-FC2AC1211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536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53D68-7835-4E69-9F60-FC2AC1211F2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495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DBD6B0-878A-4690-BE2D-AF98174D5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9E6ADFF-F3CE-4004-9A76-4BB840A2E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D4EF3B-8486-4E07-A87D-EE099EC5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E372-0AFB-45AF-961D-FD6AAD7D6989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99BBAF-32C9-4E11-84D7-802C1019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F1D385-6FE0-428D-89AF-16C2A4BD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C955-9B51-4210-BD2A-A2788B543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68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6C8CBE-3A71-4AC9-BFC1-882E52E4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33E928E-6338-4D9A-9C4A-006BE73FE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00380A-FD1A-466C-BD79-8DD10AADE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E372-0AFB-45AF-961D-FD6AAD7D6989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65277F-72E8-4977-BC41-32764814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D2B476-5499-4A74-9ED5-C19B691C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C955-9B51-4210-BD2A-A2788B543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35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2A94685-D9AD-4F25-AF11-4AEB7C980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CCCBCA-D36F-491E-B9A8-3D0B225BE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0064B9-FF55-4963-BF9B-5A6585EA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E372-0AFB-45AF-961D-FD6AAD7D6989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00B4B9-04B3-4C72-9A93-FEA2E5F9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7D955E-B283-4292-A4CE-3F5252A9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C955-9B51-4210-BD2A-A2788B543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32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532726-3997-4DAE-BAD0-246E9370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A035AB-DF8F-4384-A263-F00C608D6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864152-1588-4C28-85E7-7AC2A566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E372-0AFB-45AF-961D-FD6AAD7D6989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4CE5D0-9BEA-4464-A431-F18CC20B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6F89A2-E915-4911-8227-81C2DDFB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C955-9B51-4210-BD2A-A2788B543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50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7D9B68-5619-453C-BB3E-5EBF83A7B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2B34E5-E96E-45AC-B38A-D9C648922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E7F385-CD44-4A5F-BE84-D79CDE2B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E372-0AFB-45AF-961D-FD6AAD7D6989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C6EA5A-2C5D-4E8E-A0A5-916CD6961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8F36C7-B93C-4F98-AAB0-4609030E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C955-9B51-4210-BD2A-A2788B543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0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814F2C-7D0C-4985-AE28-DBF10CA9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7A03D6-1AB5-458F-83AB-EFD2B2398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A4FDD6-FFEE-4970-B6B9-5444A8F87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A04C48-B741-49A6-85B4-A0119F9A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E372-0AFB-45AF-961D-FD6AAD7D6989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EA8401-5AA7-405D-B1FC-C2937B31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37E3C2-A469-4887-A9EE-D9939AE2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C955-9B51-4210-BD2A-A2788B543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65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660240-4E06-460A-B32A-E1A321A4C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D836AB-E2C6-4328-B5CC-8E7A59AF7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6C4764-1A97-4DC3-B5D3-96D7728E8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DA6309-D8AA-459E-A916-3E6D51A3B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91EBAF0-49A0-4F4C-8720-C7DE3E4BC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DD6F3DC-46A8-40E2-B600-B3B16115A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E372-0AFB-45AF-961D-FD6AAD7D6989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8D44BC9-6117-4177-B53A-9EB533E8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16317EB-489E-4FB5-AD4E-314666B9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C955-9B51-4210-BD2A-A2788B543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75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9648AD-3F42-419C-B17F-952B26989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EA5B605-1266-4584-A228-11ED2782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E372-0AFB-45AF-961D-FD6AAD7D6989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018E9C8-847A-4E7A-835D-1658B32D2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B904667-33F5-4FB5-AB98-C85BC21C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C955-9B51-4210-BD2A-A2788B543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40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D26D13C-84A6-4B97-97D9-5DC89166B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E372-0AFB-45AF-961D-FD6AAD7D6989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12FFF5B-2D77-41A3-A1FB-421FFFDA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020629-2D6D-4890-B305-BCC2001D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C955-9B51-4210-BD2A-A2788B543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87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5A050F-CA0F-4889-90D6-BB60CA58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8A9A45-6270-469B-8054-7605E199C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5EC8DC-C073-4BF6-B296-7484EAE5C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708F71-B5F6-4A42-9DAA-77E8466B9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E372-0AFB-45AF-961D-FD6AAD7D6989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82D4E8-B7CF-4861-B40A-29B4A6C4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CCCCED-7E88-49EB-B609-8C5D1ECC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C955-9B51-4210-BD2A-A2788B543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33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62FE2C-FB81-454F-9A7D-B5483FBED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4DA7D36-CDA4-402B-B4F9-9BF07CEC7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01D6CE-C603-432F-A704-8400BF409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C20473-213E-4670-946D-4092AE5D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E372-0AFB-45AF-961D-FD6AAD7D6989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6C0D3B-B58F-4911-B649-8725F065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819A1B-6DB0-4FB6-A07D-4E742E68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C955-9B51-4210-BD2A-A2788B543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49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30FFFA1-C186-4DC3-8B89-2C5419ABD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0F07DE-5BDA-4775-A9DC-912355E4A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ED3872-7C6D-4DAC-BB06-BE2E430D1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FE372-0AFB-45AF-961D-FD6AAD7D6989}" type="datetimeFigureOut">
              <a:rPr kumimoji="1" lang="ja-JP" altLang="en-US" smtClean="0"/>
              <a:t>2022/4/3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1D2D64-13D4-454E-8B04-76D484939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B27D99-1BC4-488C-BAB5-33A1B4F8C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BC955-9B51-4210-BD2A-A2788B543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13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tbn.jp/BoJ5UW8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93B88B15-59F2-49A5-A24F-025ED8DF8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1353"/>
            <a:ext cx="10515600" cy="1325563"/>
          </a:xfrm>
        </p:spPr>
        <p:txBody>
          <a:bodyPr/>
          <a:lstStyle/>
          <a:p>
            <a:r>
              <a:rPr lang="ja-JP" altLang="en-US"/>
              <a:t>下記</a:t>
            </a:r>
            <a:r>
              <a:rPr lang="en-US" altLang="ja-JP"/>
              <a:t>URL</a:t>
            </a:r>
            <a:r>
              <a:rPr lang="ja-JP" altLang="en-US"/>
              <a:t>先から</a:t>
            </a:r>
            <a:br>
              <a:rPr lang="en-US" altLang="ja-JP"/>
            </a:br>
            <a:r>
              <a:rPr lang="ja-JP" altLang="en-US"/>
              <a:t>教材をダウンロードしてください。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8D58FFD-FB3D-4E71-879A-92FFF2D374AB}"/>
              </a:ext>
            </a:extLst>
          </p:cNvPr>
          <p:cNvSpPr txBox="1"/>
          <p:nvPr/>
        </p:nvSpPr>
        <p:spPr>
          <a:xfrm>
            <a:off x="2302632" y="2438991"/>
            <a:ext cx="75867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4800">
                <a:hlinkClick r:id="rId3"/>
              </a:rPr>
              <a:t>http://dtbn.jp/BoJ5UW8R</a:t>
            </a:r>
            <a:endParaRPr lang="en-US" altLang="ja-JP" sz="4800"/>
          </a:p>
        </p:txBody>
      </p:sp>
      <p:pic>
        <p:nvPicPr>
          <p:cNvPr id="8" name="図 7" descr="QR コード&#10;&#10;自動的に生成された説明">
            <a:extLst>
              <a:ext uri="{FF2B5EF4-FFF2-40B4-BE49-F238E27FC236}">
                <a16:creationId xmlns:a16="http://schemas.microsoft.com/office/drawing/2014/main" id="{F4B75BFA-51D1-4C24-B8EF-3847B2C282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880" y="3582063"/>
            <a:ext cx="2982240" cy="29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89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Office PowerPoint</Application>
  <PresentationFormat>ワイド画面</PresentationFormat>
  <Paragraphs>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下記URL先から 教材をダウンロードしてください。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下記URL先から 教材をダウンロードしてください。</dc:title>
  <dc:creator>東京ITスクール</dc:creator>
  <cp:lastModifiedBy>東京ITスクール</cp:lastModifiedBy>
  <cp:revision>1</cp:revision>
  <dcterms:created xsi:type="dcterms:W3CDTF">2022-04-03T09:06:45Z</dcterms:created>
  <dcterms:modified xsi:type="dcterms:W3CDTF">2022-04-03T09:09:05Z</dcterms:modified>
</cp:coreProperties>
</file>