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FD261-8C53-4E0B-BBF6-09B479D9234A}" v="1" dt="2021-04-23T03:12:06.791"/>
    <p1510:client id="{F580E449-0B14-4A8C-B5FB-6529E9CA440C}" v="301" dt="2021-04-23T03:03:07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625" autoAdjust="0"/>
  </p:normalViewPr>
  <p:slideViewPr>
    <p:cSldViewPr snapToGrid="0">
      <p:cViewPr varScale="1">
        <p:scale>
          <a:sx n="88" d="100"/>
          <a:sy n="88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田 恭之" userId="89caa3f8-6c3b-4d88-87f0-e39b83b1107e" providerId="ADAL" clId="{EE1FD261-8C53-4E0B-BBF6-09B479D9234A}"/>
    <pc:docChg chg="custSel delSld modSld">
      <pc:chgData name="奥田 恭之" userId="89caa3f8-6c3b-4d88-87f0-e39b83b1107e" providerId="ADAL" clId="{EE1FD261-8C53-4E0B-BBF6-09B479D9234A}" dt="2021-04-23T03:12:09.946" v="14" actId="1076"/>
      <pc:docMkLst>
        <pc:docMk/>
      </pc:docMkLst>
      <pc:sldChg chg="modSp mod">
        <pc:chgData name="奥田 恭之" userId="89caa3f8-6c3b-4d88-87f0-e39b83b1107e" providerId="ADAL" clId="{EE1FD261-8C53-4E0B-BBF6-09B479D9234A}" dt="2021-04-23T03:10:30.173" v="3" actId="1076"/>
        <pc:sldMkLst>
          <pc:docMk/>
          <pc:sldMk cId="3229040854" sldId="260"/>
        </pc:sldMkLst>
        <pc:spChg chg="mod">
          <ac:chgData name="奥田 恭之" userId="89caa3f8-6c3b-4d88-87f0-e39b83b1107e" providerId="ADAL" clId="{EE1FD261-8C53-4E0B-BBF6-09B479D9234A}" dt="2021-04-23T03:10:30.173" v="3" actId="1076"/>
          <ac:spMkLst>
            <pc:docMk/>
            <pc:sldMk cId="3229040854" sldId="260"/>
            <ac:spMk id="19" creationId="{4045F591-B94D-4FF9-81A4-37FA7943DB6A}"/>
          </ac:spMkLst>
        </pc:spChg>
      </pc:sldChg>
      <pc:sldChg chg="addSp delSp modSp mod delAnim">
        <pc:chgData name="奥田 恭之" userId="89caa3f8-6c3b-4d88-87f0-e39b83b1107e" providerId="ADAL" clId="{EE1FD261-8C53-4E0B-BBF6-09B479D9234A}" dt="2021-04-23T03:12:09.946" v="14" actId="1076"/>
        <pc:sldMkLst>
          <pc:docMk/>
          <pc:sldMk cId="2853233479" sldId="261"/>
        </pc:sldMkLst>
        <pc:spChg chg="add del mod">
          <ac:chgData name="奥田 恭之" userId="89caa3f8-6c3b-4d88-87f0-e39b83b1107e" providerId="ADAL" clId="{EE1FD261-8C53-4E0B-BBF6-09B479D9234A}" dt="2021-04-23T03:11:22.023" v="5" actId="22"/>
          <ac:spMkLst>
            <pc:docMk/>
            <pc:sldMk cId="2853233479" sldId="261"/>
            <ac:spMk id="4" creationId="{8C5F82D8-5E10-4EE4-AD95-4169E1AA67D7}"/>
          </ac:spMkLst>
        </pc:spChg>
        <pc:spChg chg="add mod">
          <ac:chgData name="奥田 恭之" userId="89caa3f8-6c3b-4d88-87f0-e39b83b1107e" providerId="ADAL" clId="{EE1FD261-8C53-4E0B-BBF6-09B479D9234A}" dt="2021-04-23T03:12:09.946" v="14" actId="1076"/>
          <ac:spMkLst>
            <pc:docMk/>
            <pc:sldMk cId="2853233479" sldId="261"/>
            <ac:spMk id="11" creationId="{DDCA54A6-3D5A-44B6-9366-37EFCA15E164}"/>
          </ac:spMkLst>
        </pc:spChg>
        <pc:picChg chg="add mod ord">
          <ac:chgData name="奥田 恭之" userId="89caa3f8-6c3b-4d88-87f0-e39b83b1107e" providerId="ADAL" clId="{EE1FD261-8C53-4E0B-BBF6-09B479D9234A}" dt="2021-04-23T03:11:33.389" v="8" actId="1076"/>
          <ac:picMkLst>
            <pc:docMk/>
            <pc:sldMk cId="2853233479" sldId="261"/>
            <ac:picMk id="6" creationId="{EB6F790E-F16C-4E49-888C-03EB376CC7C1}"/>
          </ac:picMkLst>
        </pc:picChg>
        <pc:picChg chg="add mod">
          <ac:chgData name="奥田 恭之" userId="89caa3f8-6c3b-4d88-87f0-e39b83b1107e" providerId="ADAL" clId="{EE1FD261-8C53-4E0B-BBF6-09B479D9234A}" dt="2021-04-23T03:12:00.837" v="12" actId="1076"/>
          <ac:picMkLst>
            <pc:docMk/>
            <pc:sldMk cId="2853233479" sldId="261"/>
            <ac:picMk id="8" creationId="{4CCE7E0A-210D-4480-8D07-25947288A783}"/>
          </ac:picMkLst>
        </pc:picChg>
        <pc:picChg chg="del">
          <ac:chgData name="奥田 恭之" userId="89caa3f8-6c3b-4d88-87f0-e39b83b1107e" providerId="ADAL" clId="{EE1FD261-8C53-4E0B-BBF6-09B479D9234A}" dt="2021-04-23T03:10:37.094" v="4" actId="478"/>
          <ac:picMkLst>
            <pc:docMk/>
            <pc:sldMk cId="2853233479" sldId="261"/>
            <ac:picMk id="10" creationId="{A51923D1-9282-4D68-9DDA-46915A9A95B2}"/>
          </ac:picMkLst>
        </pc:picChg>
      </pc:sldChg>
      <pc:sldChg chg="del">
        <pc:chgData name="奥田 恭之" userId="89caa3f8-6c3b-4d88-87f0-e39b83b1107e" providerId="ADAL" clId="{EE1FD261-8C53-4E0B-BBF6-09B479D9234A}" dt="2021-04-23T03:09:29.506" v="0" actId="47"/>
        <pc:sldMkLst>
          <pc:docMk/>
          <pc:sldMk cId="3108505603" sldId="266"/>
        </pc:sldMkLst>
      </pc:sldChg>
      <pc:sldChg chg="del">
        <pc:chgData name="奥田 恭之" userId="89caa3f8-6c3b-4d88-87f0-e39b83b1107e" providerId="ADAL" clId="{EE1FD261-8C53-4E0B-BBF6-09B479D9234A}" dt="2021-04-23T03:09:31.209" v="1" actId="47"/>
        <pc:sldMkLst>
          <pc:docMk/>
          <pc:sldMk cId="278346057" sldId="267"/>
        </pc:sldMkLst>
      </pc:sldChg>
      <pc:sldChg chg="del">
        <pc:chgData name="奥田 恭之" userId="89caa3f8-6c3b-4d88-87f0-e39b83b1107e" providerId="ADAL" clId="{EE1FD261-8C53-4E0B-BBF6-09B479D9234A}" dt="2021-04-23T03:09:33.709" v="2" actId="47"/>
        <pc:sldMkLst>
          <pc:docMk/>
          <pc:sldMk cId="1116825610" sldId="268"/>
        </pc:sldMkLst>
      </pc:sldChg>
    </pc:docChg>
  </pc:docChgLst>
  <pc:docChgLst>
    <pc:chgData name="奥田 恭之" userId="89caa3f8-6c3b-4d88-87f0-e39b83b1107e" providerId="ADAL" clId="{F580E449-0B14-4A8C-B5FB-6529E9CA440C}"/>
    <pc:docChg chg="undo custSel addSld delSld modSld sldOrd">
      <pc:chgData name="奥田 恭之" userId="89caa3f8-6c3b-4d88-87f0-e39b83b1107e" providerId="ADAL" clId="{F580E449-0B14-4A8C-B5FB-6529E9CA440C}" dt="2021-04-23T03:03:07.830" v="1432" actId="20577"/>
      <pc:docMkLst>
        <pc:docMk/>
      </pc:docMkLst>
      <pc:sldChg chg="del">
        <pc:chgData name="奥田 恭之" userId="89caa3f8-6c3b-4d88-87f0-e39b83b1107e" providerId="ADAL" clId="{F580E449-0B14-4A8C-B5FB-6529E9CA440C}" dt="2021-04-23T02:19:45.851" v="0" actId="47"/>
        <pc:sldMkLst>
          <pc:docMk/>
          <pc:sldMk cId="2479433596" sldId="258"/>
        </pc:sldMkLst>
      </pc:sldChg>
      <pc:sldChg chg="addSp delSp modSp add mod setBg delDesignElem modNotesTx">
        <pc:chgData name="奥田 恭之" userId="89caa3f8-6c3b-4d88-87f0-e39b83b1107e" providerId="ADAL" clId="{F580E449-0B14-4A8C-B5FB-6529E9CA440C}" dt="2021-04-23T02:25:27.476" v="276" actId="20577"/>
        <pc:sldMkLst>
          <pc:docMk/>
          <pc:sldMk cId="3229040854" sldId="260"/>
        </pc:sldMkLst>
        <pc:spChg chg="mod">
          <ac:chgData name="奥田 恭之" userId="89caa3f8-6c3b-4d88-87f0-e39b83b1107e" providerId="ADAL" clId="{F580E449-0B14-4A8C-B5FB-6529E9CA440C}" dt="2021-04-23T02:20:10.324" v="40"/>
          <ac:spMkLst>
            <pc:docMk/>
            <pc:sldMk cId="3229040854" sldId="260"/>
            <ac:spMk id="2" creationId="{C503A4AA-D36D-4053-81C7-E78A7B5AF7D7}"/>
          </ac:spMkLst>
        </pc:spChg>
        <pc:spChg chg="add del mod">
          <ac:chgData name="奥田 恭之" userId="89caa3f8-6c3b-4d88-87f0-e39b83b1107e" providerId="ADAL" clId="{F580E449-0B14-4A8C-B5FB-6529E9CA440C}" dt="2021-04-23T02:20:39.632" v="50" actId="478"/>
          <ac:spMkLst>
            <pc:docMk/>
            <pc:sldMk cId="3229040854" sldId="260"/>
            <ac:spMk id="5" creationId="{49A11BFE-5B95-4112-870D-B2246361A499}"/>
          </ac:spMkLst>
        </pc:spChg>
        <pc:spChg chg="del ord">
          <ac:chgData name="奥田 恭之" userId="89caa3f8-6c3b-4d88-87f0-e39b83b1107e" providerId="ADAL" clId="{F580E449-0B14-4A8C-B5FB-6529E9CA440C}" dt="2021-04-23T02:20:41.792" v="51" actId="478"/>
          <ac:spMkLst>
            <pc:docMk/>
            <pc:sldMk cId="3229040854" sldId="260"/>
            <ac:spMk id="11" creationId="{F37B0137-1AA0-4260-A4B2-040A1B8448F6}"/>
          </ac:spMkLst>
        </pc:spChg>
        <pc:spChg chg="add del mod">
          <ac:chgData name="奥田 恭之" userId="89caa3f8-6c3b-4d88-87f0-e39b83b1107e" providerId="ADAL" clId="{F580E449-0B14-4A8C-B5FB-6529E9CA440C}" dt="2021-04-23T02:23:51.984" v="66" actId="1076"/>
          <ac:spMkLst>
            <pc:docMk/>
            <pc:sldMk cId="3229040854" sldId="260"/>
            <ac:spMk id="18" creationId="{1D8F3780-4F1D-4D17-BA68-28BFEF14ED14}"/>
          </ac:spMkLst>
        </pc:spChg>
        <pc:spChg chg="mod ord">
          <ac:chgData name="奥田 恭之" userId="89caa3f8-6c3b-4d88-87f0-e39b83b1107e" providerId="ADAL" clId="{F580E449-0B14-4A8C-B5FB-6529E9CA440C}" dt="2021-04-23T02:22:46.940" v="61" actId="14100"/>
          <ac:spMkLst>
            <pc:docMk/>
            <pc:sldMk cId="3229040854" sldId="260"/>
            <ac:spMk id="19" creationId="{4045F591-B94D-4FF9-81A4-37FA7943DB6A}"/>
          </ac:spMkLst>
        </pc:spChg>
        <pc:spChg chg="add mod">
          <ac:chgData name="奥田 恭之" userId="89caa3f8-6c3b-4d88-87f0-e39b83b1107e" providerId="ADAL" clId="{F580E449-0B14-4A8C-B5FB-6529E9CA440C}" dt="2021-04-23T02:24:04.745" v="71" actId="1076"/>
          <ac:spMkLst>
            <pc:docMk/>
            <pc:sldMk cId="3229040854" sldId="260"/>
            <ac:spMk id="20" creationId="{B369780E-D3C8-4D12-928B-783AEDEAC035}"/>
          </ac:spMkLst>
        </pc:spChg>
        <pc:spChg chg="add del">
          <ac:chgData name="奥田 恭之" userId="89caa3f8-6c3b-4d88-87f0-e39b83b1107e" providerId="ADAL" clId="{F580E449-0B14-4A8C-B5FB-6529E9CA440C}" dt="2021-04-23T02:20:30.689" v="47"/>
          <ac:spMkLst>
            <pc:docMk/>
            <pc:sldMk cId="3229040854" sldId="260"/>
            <ac:spMk id="21" creationId="{E859BD29-EA18-4F17-AE01-3F140ACB4C2B}"/>
          </ac:spMkLst>
        </pc:spChg>
        <pc:spChg chg="del">
          <ac:chgData name="奥田 恭之" userId="89caa3f8-6c3b-4d88-87f0-e39b83b1107e" providerId="ADAL" clId="{F580E449-0B14-4A8C-B5FB-6529E9CA440C}" dt="2021-04-23T02:19:51.117" v="2"/>
          <ac:spMkLst>
            <pc:docMk/>
            <pc:sldMk cId="3229040854" sldId="260"/>
            <ac:spMk id="23" creationId="{A10049FB-9EB9-40A5-B47A-F88DBA104808}"/>
          </ac:spMkLst>
        </pc:spChg>
        <pc:spChg chg="del">
          <ac:chgData name="奥田 恭之" userId="89caa3f8-6c3b-4d88-87f0-e39b83b1107e" providerId="ADAL" clId="{F580E449-0B14-4A8C-B5FB-6529E9CA440C}" dt="2021-04-23T02:19:51.117" v="2"/>
          <ac:spMkLst>
            <pc:docMk/>
            <pc:sldMk cId="3229040854" sldId="260"/>
            <ac:spMk id="25" creationId="{9053E132-12E5-44D2-AA0E-9353E65AC083}"/>
          </ac:spMkLst>
        </pc:spChg>
        <pc:spChg chg="add">
          <ac:chgData name="奥田 恭之" userId="89caa3f8-6c3b-4d88-87f0-e39b83b1107e" providerId="ADAL" clId="{F580E449-0B14-4A8C-B5FB-6529E9CA440C}" dt="2021-04-23T02:19:58.785" v="3" actId="26606"/>
          <ac:spMkLst>
            <pc:docMk/>
            <pc:sldMk cId="3229040854" sldId="260"/>
            <ac:spMk id="26" creationId="{A10049FB-9EB9-40A5-B47A-F88DBA104808}"/>
          </ac:spMkLst>
        </pc:spChg>
        <pc:spChg chg="add">
          <ac:chgData name="奥田 恭之" userId="89caa3f8-6c3b-4d88-87f0-e39b83b1107e" providerId="ADAL" clId="{F580E449-0B14-4A8C-B5FB-6529E9CA440C}" dt="2021-04-23T02:19:58.785" v="3" actId="26606"/>
          <ac:spMkLst>
            <pc:docMk/>
            <pc:sldMk cId="3229040854" sldId="260"/>
            <ac:spMk id="28" creationId="{9053E132-12E5-44D2-AA0E-9353E65AC083}"/>
          </ac:spMkLst>
        </pc:spChg>
        <pc:picChg chg="del mod">
          <ac:chgData name="奥田 恭之" userId="89caa3f8-6c3b-4d88-87f0-e39b83b1107e" providerId="ADAL" clId="{F580E449-0B14-4A8C-B5FB-6529E9CA440C}" dt="2021-04-23T02:20:22.193" v="45" actId="478"/>
          <ac:picMkLst>
            <pc:docMk/>
            <pc:sldMk cId="3229040854" sldId="260"/>
            <ac:picMk id="4" creationId="{1708D642-808D-48D8-A644-05235748A1D6}"/>
          </ac:picMkLst>
        </pc:picChg>
        <pc:picChg chg="add mod">
          <ac:chgData name="奥田 恭之" userId="89caa3f8-6c3b-4d88-87f0-e39b83b1107e" providerId="ADAL" clId="{F580E449-0B14-4A8C-B5FB-6529E9CA440C}" dt="2021-04-23T02:23:47.353" v="64" actId="1076"/>
          <ac:picMkLst>
            <pc:docMk/>
            <pc:sldMk cId="3229040854" sldId="260"/>
            <ac:picMk id="7" creationId="{5DA417C6-7C7D-47FB-AB1D-C618D485C506}"/>
          </ac:picMkLst>
        </pc:picChg>
        <pc:picChg chg="add mod">
          <ac:chgData name="奥田 恭之" userId="89caa3f8-6c3b-4d88-87f0-e39b83b1107e" providerId="ADAL" clId="{F580E449-0B14-4A8C-B5FB-6529E9CA440C}" dt="2021-04-23T02:23:49.369" v="65" actId="1076"/>
          <ac:picMkLst>
            <pc:docMk/>
            <pc:sldMk cId="3229040854" sldId="260"/>
            <ac:picMk id="9" creationId="{D4957E33-A4E6-49D1-B320-F92BFC99CD66}"/>
          </ac:picMkLst>
        </pc:picChg>
        <pc:picChg chg="add del mod">
          <ac:chgData name="奥田 恭之" userId="89caa3f8-6c3b-4d88-87f0-e39b83b1107e" providerId="ADAL" clId="{F580E449-0B14-4A8C-B5FB-6529E9CA440C}" dt="2021-04-23T02:22:32.119" v="57" actId="1076"/>
          <ac:picMkLst>
            <pc:docMk/>
            <pc:sldMk cId="3229040854" sldId="260"/>
            <ac:picMk id="13" creationId="{3F2EA0C8-C531-41A8-AE76-B6F7FC7B7296}"/>
          </ac:picMkLst>
        </pc:picChg>
        <pc:picChg chg="add del mod">
          <ac:chgData name="奥田 恭之" userId="89caa3f8-6c3b-4d88-87f0-e39b83b1107e" providerId="ADAL" clId="{F580E449-0B14-4A8C-B5FB-6529E9CA440C}" dt="2021-04-23T02:20:23.365" v="46" actId="478"/>
          <ac:picMkLst>
            <pc:docMk/>
            <pc:sldMk cId="3229040854" sldId="260"/>
            <ac:picMk id="17" creationId="{4BD6F828-F3E3-4314-BB5D-FFEE605823E6}"/>
          </ac:picMkLst>
        </pc:picChg>
      </pc:sldChg>
      <pc:sldChg chg="addSp delSp modSp add mod setBg delAnim modAnim delDesignElem modNotesTx">
        <pc:chgData name="奥田 恭之" userId="89caa3f8-6c3b-4d88-87f0-e39b83b1107e" providerId="ADAL" clId="{F580E449-0B14-4A8C-B5FB-6529E9CA440C}" dt="2021-04-23T02:30:07.629" v="469" actId="20577"/>
        <pc:sldMkLst>
          <pc:docMk/>
          <pc:sldMk cId="2853233479" sldId="261"/>
        </pc:sldMkLst>
        <pc:spChg chg="mod">
          <ac:chgData name="奥田 恭之" userId="89caa3f8-6c3b-4d88-87f0-e39b83b1107e" providerId="ADAL" clId="{F580E449-0B14-4A8C-B5FB-6529E9CA440C}" dt="2021-04-23T02:27:48.973" v="316"/>
          <ac:spMkLst>
            <pc:docMk/>
            <pc:sldMk cId="2853233479" sldId="261"/>
            <ac:spMk id="2" creationId="{C503A4AA-D36D-4053-81C7-E78A7B5AF7D7}"/>
          </ac:spMkLst>
        </pc:spChg>
        <pc:spChg chg="add del mod">
          <ac:chgData name="奥田 恭之" userId="89caa3f8-6c3b-4d88-87f0-e39b83b1107e" providerId="ADAL" clId="{F580E449-0B14-4A8C-B5FB-6529E9CA440C}" dt="2021-04-23T02:27:35.166" v="285"/>
          <ac:spMkLst>
            <pc:docMk/>
            <pc:sldMk cId="2853233479" sldId="261"/>
            <ac:spMk id="4" creationId="{EAAC2AA5-231A-4789-84AE-0300B3586D15}"/>
          </ac:spMkLst>
        </pc:spChg>
        <pc:spChg chg="add del mod">
          <ac:chgData name="奥田 恭之" userId="89caa3f8-6c3b-4d88-87f0-e39b83b1107e" providerId="ADAL" clId="{F580E449-0B14-4A8C-B5FB-6529E9CA440C}" dt="2021-04-23T02:29:06.532" v="318"/>
          <ac:spMkLst>
            <pc:docMk/>
            <pc:sldMk cId="2853233479" sldId="261"/>
            <ac:spMk id="8" creationId="{012AB298-B2D2-4E4E-96D3-669A28ED49BA}"/>
          </ac:spMkLst>
        </pc:spChg>
        <pc:spChg chg="del">
          <ac:chgData name="奥田 恭之" userId="89caa3f8-6c3b-4d88-87f0-e39b83b1107e" providerId="ADAL" clId="{F580E449-0B14-4A8C-B5FB-6529E9CA440C}" dt="2021-04-23T02:26:01.807" v="283" actId="478"/>
          <ac:spMkLst>
            <pc:docMk/>
            <pc:sldMk cId="2853233479" sldId="261"/>
            <ac:spMk id="18" creationId="{1D8F3780-4F1D-4D17-BA68-28BFEF14ED14}"/>
          </ac:spMkLst>
        </pc:spChg>
        <pc:spChg chg="del">
          <ac:chgData name="奥田 恭之" userId="89caa3f8-6c3b-4d88-87f0-e39b83b1107e" providerId="ADAL" clId="{F580E449-0B14-4A8C-B5FB-6529E9CA440C}" dt="2021-04-23T02:26:00.167" v="282" actId="478"/>
          <ac:spMkLst>
            <pc:docMk/>
            <pc:sldMk cId="2853233479" sldId="261"/>
            <ac:spMk id="19" creationId="{4045F591-B94D-4FF9-81A4-37FA7943DB6A}"/>
          </ac:spMkLst>
        </pc:spChg>
        <pc:spChg chg="del">
          <ac:chgData name="奥田 恭之" userId="89caa3f8-6c3b-4d88-87f0-e39b83b1107e" providerId="ADAL" clId="{F580E449-0B14-4A8C-B5FB-6529E9CA440C}" dt="2021-04-23T02:25:56.472" v="280" actId="478"/>
          <ac:spMkLst>
            <pc:docMk/>
            <pc:sldMk cId="2853233479" sldId="261"/>
            <ac:spMk id="20" creationId="{B369780E-D3C8-4D12-928B-783AEDEAC035}"/>
          </ac:spMkLst>
        </pc:spChg>
        <pc:spChg chg="del">
          <ac:chgData name="奥田 恭之" userId="89caa3f8-6c3b-4d88-87f0-e39b83b1107e" providerId="ADAL" clId="{F580E449-0B14-4A8C-B5FB-6529E9CA440C}" dt="2021-04-23T02:25:51.649" v="278"/>
          <ac:spMkLst>
            <pc:docMk/>
            <pc:sldMk cId="2853233479" sldId="261"/>
            <ac:spMk id="26" creationId="{A10049FB-9EB9-40A5-B47A-F88DBA104808}"/>
          </ac:spMkLst>
        </pc:spChg>
        <pc:spChg chg="del">
          <ac:chgData name="奥田 恭之" userId="89caa3f8-6c3b-4d88-87f0-e39b83b1107e" providerId="ADAL" clId="{F580E449-0B14-4A8C-B5FB-6529E9CA440C}" dt="2021-04-23T02:25:51.649" v="278"/>
          <ac:spMkLst>
            <pc:docMk/>
            <pc:sldMk cId="2853233479" sldId="261"/>
            <ac:spMk id="28" creationId="{9053E132-12E5-44D2-AA0E-9353E65AC083}"/>
          </ac:spMkLst>
        </pc:spChg>
        <pc:picChg chg="add del mod">
          <ac:chgData name="奥田 恭之" userId="89caa3f8-6c3b-4d88-87f0-e39b83b1107e" providerId="ADAL" clId="{F580E449-0B14-4A8C-B5FB-6529E9CA440C}" dt="2021-04-23T02:28:03.933" v="317" actId="478"/>
          <ac:picMkLst>
            <pc:docMk/>
            <pc:sldMk cId="2853233479" sldId="261"/>
            <ac:picMk id="5" creationId="{A50468D8-6108-4895-8F28-AC0F6EA3F117}"/>
          </ac:picMkLst>
        </pc:picChg>
        <pc:picChg chg="del">
          <ac:chgData name="奥田 恭之" userId="89caa3f8-6c3b-4d88-87f0-e39b83b1107e" providerId="ADAL" clId="{F580E449-0B14-4A8C-B5FB-6529E9CA440C}" dt="2021-04-23T02:25:54.996" v="279" actId="478"/>
          <ac:picMkLst>
            <pc:docMk/>
            <pc:sldMk cId="2853233479" sldId="261"/>
            <ac:picMk id="7" creationId="{5DA417C6-7C7D-47FB-AB1D-C618D485C506}"/>
          </ac:picMkLst>
        </pc:picChg>
        <pc:picChg chg="del">
          <ac:chgData name="奥田 恭之" userId="89caa3f8-6c3b-4d88-87f0-e39b83b1107e" providerId="ADAL" clId="{F580E449-0B14-4A8C-B5FB-6529E9CA440C}" dt="2021-04-23T02:25:57.669" v="281" actId="478"/>
          <ac:picMkLst>
            <pc:docMk/>
            <pc:sldMk cId="2853233479" sldId="261"/>
            <ac:picMk id="9" creationId="{D4957E33-A4E6-49D1-B320-F92BFC99CD66}"/>
          </ac:picMkLst>
        </pc:picChg>
        <pc:picChg chg="add mod">
          <ac:chgData name="奥田 恭之" userId="89caa3f8-6c3b-4d88-87f0-e39b83b1107e" providerId="ADAL" clId="{F580E449-0B14-4A8C-B5FB-6529E9CA440C}" dt="2021-04-23T02:29:09.175" v="319" actId="1076"/>
          <ac:picMkLst>
            <pc:docMk/>
            <pc:sldMk cId="2853233479" sldId="261"/>
            <ac:picMk id="10" creationId="{A51923D1-9282-4D68-9DDA-46915A9A95B2}"/>
          </ac:picMkLst>
        </pc:picChg>
        <pc:picChg chg="del">
          <ac:chgData name="奥田 恭之" userId="89caa3f8-6c3b-4d88-87f0-e39b83b1107e" providerId="ADAL" clId="{F580E449-0B14-4A8C-B5FB-6529E9CA440C}" dt="2021-04-23T02:26:03.272" v="284" actId="478"/>
          <ac:picMkLst>
            <pc:docMk/>
            <pc:sldMk cId="2853233479" sldId="261"/>
            <ac:picMk id="13" creationId="{3F2EA0C8-C531-41A8-AE76-B6F7FC7B7296}"/>
          </ac:picMkLst>
        </pc:picChg>
      </pc:sldChg>
      <pc:sldChg chg="new del">
        <pc:chgData name="奥田 恭之" userId="89caa3f8-6c3b-4d88-87f0-e39b83b1107e" providerId="ADAL" clId="{F580E449-0B14-4A8C-B5FB-6529E9CA440C}" dt="2021-04-23T02:53:59.057" v="1148" actId="47"/>
        <pc:sldMkLst>
          <pc:docMk/>
          <pc:sldMk cId="3546258457" sldId="262"/>
        </pc:sldMkLst>
      </pc:sldChg>
      <pc:sldChg chg="addSp delSp modSp add mod ord setBg delDesignElem modNotesTx">
        <pc:chgData name="奥田 恭之" userId="89caa3f8-6c3b-4d88-87f0-e39b83b1107e" providerId="ADAL" clId="{F580E449-0B14-4A8C-B5FB-6529E9CA440C}" dt="2021-04-23T02:36:58.577" v="728" actId="20577"/>
        <pc:sldMkLst>
          <pc:docMk/>
          <pc:sldMk cId="2784318584" sldId="263"/>
        </pc:sldMkLst>
        <pc:spChg chg="mod">
          <ac:chgData name="奥田 恭之" userId="89caa3f8-6c3b-4d88-87f0-e39b83b1107e" providerId="ADAL" clId="{F580E449-0B14-4A8C-B5FB-6529E9CA440C}" dt="2021-04-23T02:30:56.758" v="548"/>
          <ac:spMkLst>
            <pc:docMk/>
            <pc:sldMk cId="2784318584" sldId="263"/>
            <ac:spMk id="2" creationId="{C503A4AA-D36D-4053-81C7-E78A7B5AF7D7}"/>
          </ac:spMkLst>
        </pc:spChg>
        <pc:spChg chg="add del mod">
          <ac:chgData name="奥田 恭之" userId="89caa3f8-6c3b-4d88-87f0-e39b83b1107e" providerId="ADAL" clId="{F580E449-0B14-4A8C-B5FB-6529E9CA440C}" dt="2021-04-23T02:31:05.544" v="552" actId="478"/>
          <ac:spMkLst>
            <pc:docMk/>
            <pc:sldMk cId="2784318584" sldId="263"/>
            <ac:spMk id="4" creationId="{71B95267-1A79-4B54-8CEC-7F2D83294159}"/>
          </ac:spMkLst>
        </pc:spChg>
        <pc:spChg chg="add mod">
          <ac:chgData name="奥田 恭之" userId="89caa3f8-6c3b-4d88-87f0-e39b83b1107e" providerId="ADAL" clId="{F580E449-0B14-4A8C-B5FB-6529E9CA440C}" dt="2021-04-23T02:35:53.015" v="561" actId="1076"/>
          <ac:spMkLst>
            <pc:docMk/>
            <pc:sldMk cId="2784318584" sldId="263"/>
            <ac:spMk id="17" creationId="{0C68CE7D-120A-497C-971C-78F13E9148E7}"/>
          </ac:spMkLst>
        </pc:spChg>
        <pc:spChg chg="del">
          <ac:chgData name="奥田 恭之" userId="89caa3f8-6c3b-4d88-87f0-e39b83b1107e" providerId="ADAL" clId="{F580E449-0B14-4A8C-B5FB-6529E9CA440C}" dt="2021-04-23T02:31:00.750" v="550" actId="478"/>
          <ac:spMkLst>
            <pc:docMk/>
            <pc:sldMk cId="2784318584" sldId="263"/>
            <ac:spMk id="18" creationId="{1D8F3780-4F1D-4D17-BA68-28BFEF14ED14}"/>
          </ac:spMkLst>
        </pc:spChg>
        <pc:spChg chg="del">
          <ac:chgData name="奥田 恭之" userId="89caa3f8-6c3b-4d88-87f0-e39b83b1107e" providerId="ADAL" clId="{F580E449-0B14-4A8C-B5FB-6529E9CA440C}" dt="2021-04-23T02:31:07.833" v="553" actId="478"/>
          <ac:spMkLst>
            <pc:docMk/>
            <pc:sldMk cId="2784318584" sldId="263"/>
            <ac:spMk id="19" creationId="{4045F591-B94D-4FF9-81A4-37FA7943DB6A}"/>
          </ac:spMkLst>
        </pc:spChg>
        <pc:spChg chg="del">
          <ac:chgData name="奥田 恭之" userId="89caa3f8-6c3b-4d88-87f0-e39b83b1107e" providerId="ADAL" clId="{F580E449-0B14-4A8C-B5FB-6529E9CA440C}" dt="2021-04-23T02:31:09.305" v="554" actId="478"/>
          <ac:spMkLst>
            <pc:docMk/>
            <pc:sldMk cId="2784318584" sldId="263"/>
            <ac:spMk id="20" creationId="{B369780E-D3C8-4D12-928B-783AEDEAC035}"/>
          </ac:spMkLst>
        </pc:spChg>
        <pc:spChg chg="del">
          <ac:chgData name="奥田 恭之" userId="89caa3f8-6c3b-4d88-87f0-e39b83b1107e" providerId="ADAL" clId="{F580E449-0B14-4A8C-B5FB-6529E9CA440C}" dt="2021-04-23T02:30:29.314" v="472"/>
          <ac:spMkLst>
            <pc:docMk/>
            <pc:sldMk cId="2784318584" sldId="263"/>
            <ac:spMk id="26" creationId="{A10049FB-9EB9-40A5-B47A-F88DBA104808}"/>
          </ac:spMkLst>
        </pc:spChg>
        <pc:spChg chg="del">
          <ac:chgData name="奥田 恭之" userId="89caa3f8-6c3b-4d88-87f0-e39b83b1107e" providerId="ADAL" clId="{F580E449-0B14-4A8C-B5FB-6529E9CA440C}" dt="2021-04-23T02:30:29.314" v="472"/>
          <ac:spMkLst>
            <pc:docMk/>
            <pc:sldMk cId="2784318584" sldId="263"/>
            <ac:spMk id="28" creationId="{9053E132-12E5-44D2-AA0E-9353E65AC083}"/>
          </ac:spMkLst>
        </pc:spChg>
        <pc:picChg chg="add mod">
          <ac:chgData name="奥田 恭之" userId="89caa3f8-6c3b-4d88-87f0-e39b83b1107e" providerId="ADAL" clId="{F580E449-0B14-4A8C-B5FB-6529E9CA440C}" dt="2021-04-23T02:35:18.353" v="557" actId="1076"/>
          <ac:picMkLst>
            <pc:docMk/>
            <pc:sldMk cId="2784318584" sldId="263"/>
            <ac:picMk id="6" creationId="{394A8CB4-0893-4401-A53A-34D58479C69F}"/>
          </ac:picMkLst>
        </pc:picChg>
        <pc:picChg chg="del">
          <ac:chgData name="奥田 恭之" userId="89caa3f8-6c3b-4d88-87f0-e39b83b1107e" providerId="ADAL" clId="{F580E449-0B14-4A8C-B5FB-6529E9CA440C}" dt="2021-04-23T02:31:02.046" v="551" actId="478"/>
          <ac:picMkLst>
            <pc:docMk/>
            <pc:sldMk cId="2784318584" sldId="263"/>
            <ac:picMk id="7" creationId="{5DA417C6-7C7D-47FB-AB1D-C618D485C506}"/>
          </ac:picMkLst>
        </pc:picChg>
        <pc:picChg chg="del">
          <ac:chgData name="奥田 恭之" userId="89caa3f8-6c3b-4d88-87f0-e39b83b1107e" providerId="ADAL" clId="{F580E449-0B14-4A8C-B5FB-6529E9CA440C}" dt="2021-04-23T02:31:10.575" v="555" actId="478"/>
          <ac:picMkLst>
            <pc:docMk/>
            <pc:sldMk cId="2784318584" sldId="263"/>
            <ac:picMk id="9" creationId="{D4957E33-A4E6-49D1-B320-F92BFC99CD66}"/>
          </ac:picMkLst>
        </pc:picChg>
        <pc:picChg chg="add mod">
          <ac:chgData name="奥田 恭之" userId="89caa3f8-6c3b-4d88-87f0-e39b83b1107e" providerId="ADAL" clId="{F580E449-0B14-4A8C-B5FB-6529E9CA440C}" dt="2021-04-23T02:35:44.373" v="559" actId="1076"/>
          <ac:picMkLst>
            <pc:docMk/>
            <pc:sldMk cId="2784318584" sldId="263"/>
            <ac:picMk id="10" creationId="{6AC26649-06A2-4ED8-932B-EBD56CDA6384}"/>
          </ac:picMkLst>
        </pc:picChg>
        <pc:picChg chg="del">
          <ac:chgData name="奥田 恭之" userId="89caa3f8-6c3b-4d88-87f0-e39b83b1107e" providerId="ADAL" clId="{F580E449-0B14-4A8C-B5FB-6529E9CA440C}" dt="2021-04-23T02:30:58.939" v="549" actId="478"/>
          <ac:picMkLst>
            <pc:docMk/>
            <pc:sldMk cId="2784318584" sldId="263"/>
            <ac:picMk id="13" creationId="{3F2EA0C8-C531-41A8-AE76-B6F7FC7B7296}"/>
          </ac:picMkLst>
        </pc:picChg>
      </pc:sldChg>
      <pc:sldChg chg="addSp delSp modSp add mod modNotesTx">
        <pc:chgData name="奥田 恭之" userId="89caa3f8-6c3b-4d88-87f0-e39b83b1107e" providerId="ADAL" clId="{F580E449-0B14-4A8C-B5FB-6529E9CA440C}" dt="2021-04-23T02:40:35.278" v="820" actId="20577"/>
        <pc:sldMkLst>
          <pc:docMk/>
          <pc:sldMk cId="616001324" sldId="264"/>
        </pc:sldMkLst>
        <pc:spChg chg="mod">
          <ac:chgData name="奥田 恭之" userId="89caa3f8-6c3b-4d88-87f0-e39b83b1107e" providerId="ADAL" clId="{F580E449-0B14-4A8C-B5FB-6529E9CA440C}" dt="2021-04-23T02:37:13.189" v="759"/>
          <ac:spMkLst>
            <pc:docMk/>
            <pc:sldMk cId="616001324" sldId="264"/>
            <ac:spMk id="2" creationId="{C503A4AA-D36D-4053-81C7-E78A7B5AF7D7}"/>
          </ac:spMkLst>
        </pc:spChg>
        <pc:picChg chg="add mod">
          <ac:chgData name="奥田 恭之" userId="89caa3f8-6c3b-4d88-87f0-e39b83b1107e" providerId="ADAL" clId="{F580E449-0B14-4A8C-B5FB-6529E9CA440C}" dt="2021-04-23T02:38:00.710" v="763" actId="1076"/>
          <ac:picMkLst>
            <pc:docMk/>
            <pc:sldMk cId="616001324" sldId="264"/>
            <ac:picMk id="4" creationId="{F670E858-A1FF-4A3C-B070-A0A6BE4AB360}"/>
          </ac:picMkLst>
        </pc:picChg>
        <pc:picChg chg="del">
          <ac:chgData name="奥田 恭之" userId="89caa3f8-6c3b-4d88-87f0-e39b83b1107e" providerId="ADAL" clId="{F580E449-0B14-4A8C-B5FB-6529E9CA440C}" dt="2021-04-23T02:37:54.810" v="760" actId="478"/>
          <ac:picMkLst>
            <pc:docMk/>
            <pc:sldMk cId="616001324" sldId="264"/>
            <ac:picMk id="6" creationId="{394A8CB4-0893-4401-A53A-34D58479C69F}"/>
          </ac:picMkLst>
        </pc:picChg>
        <pc:picChg chg="add mod">
          <ac:chgData name="奥田 恭之" userId="89caa3f8-6c3b-4d88-87f0-e39b83b1107e" providerId="ADAL" clId="{F580E449-0B14-4A8C-B5FB-6529E9CA440C}" dt="2021-04-23T02:38:22.085" v="766" actId="1076"/>
          <ac:picMkLst>
            <pc:docMk/>
            <pc:sldMk cId="616001324" sldId="264"/>
            <ac:picMk id="7" creationId="{506FC54A-8E2D-40A4-A483-E69D76C979FB}"/>
          </ac:picMkLst>
        </pc:picChg>
        <pc:picChg chg="del">
          <ac:chgData name="奥田 恭之" userId="89caa3f8-6c3b-4d88-87f0-e39b83b1107e" providerId="ADAL" clId="{F580E449-0B14-4A8C-B5FB-6529E9CA440C}" dt="2021-04-23T02:38:02.161" v="764" actId="478"/>
          <ac:picMkLst>
            <pc:docMk/>
            <pc:sldMk cId="616001324" sldId="264"/>
            <ac:picMk id="10" creationId="{6AC26649-06A2-4ED8-932B-EBD56CDA6384}"/>
          </ac:picMkLst>
        </pc:picChg>
      </pc:sldChg>
      <pc:sldChg chg="addSp delSp modSp add mod modNotesTx">
        <pc:chgData name="奥田 恭之" userId="89caa3f8-6c3b-4d88-87f0-e39b83b1107e" providerId="ADAL" clId="{F580E449-0B14-4A8C-B5FB-6529E9CA440C}" dt="2021-04-23T02:52:36.577" v="1147" actId="20577"/>
        <pc:sldMkLst>
          <pc:docMk/>
          <pc:sldMk cId="1809079030" sldId="265"/>
        </pc:sldMkLst>
        <pc:spChg chg="mod">
          <ac:chgData name="奥田 恭之" userId="89caa3f8-6c3b-4d88-87f0-e39b83b1107e" providerId="ADAL" clId="{F580E449-0B14-4A8C-B5FB-6529E9CA440C}" dt="2021-04-23T02:47:25.700" v="840"/>
          <ac:spMkLst>
            <pc:docMk/>
            <pc:sldMk cId="1809079030" sldId="265"/>
            <ac:spMk id="2" creationId="{C503A4AA-D36D-4053-81C7-E78A7B5AF7D7}"/>
          </ac:spMkLst>
        </pc:spChg>
        <pc:picChg chg="add mod">
          <ac:chgData name="奥田 恭之" userId="89caa3f8-6c3b-4d88-87f0-e39b83b1107e" providerId="ADAL" clId="{F580E449-0B14-4A8C-B5FB-6529E9CA440C}" dt="2021-04-23T02:50:34.927" v="971" actId="1076"/>
          <ac:picMkLst>
            <pc:docMk/>
            <pc:sldMk cId="1809079030" sldId="265"/>
            <ac:picMk id="4" creationId="{0E7728D0-9E26-4B62-B834-75EDD9FA6220}"/>
          </ac:picMkLst>
        </pc:picChg>
        <pc:picChg chg="del">
          <ac:chgData name="奥田 恭之" userId="89caa3f8-6c3b-4d88-87f0-e39b83b1107e" providerId="ADAL" clId="{F580E449-0B14-4A8C-B5FB-6529E9CA440C}" dt="2021-04-23T02:47:29.547" v="841" actId="478"/>
          <ac:picMkLst>
            <pc:docMk/>
            <pc:sldMk cId="1809079030" sldId="265"/>
            <ac:picMk id="6" creationId="{394A8CB4-0893-4401-A53A-34D58479C69F}"/>
          </ac:picMkLst>
        </pc:picChg>
        <pc:picChg chg="add mod">
          <ac:chgData name="奥田 恭之" userId="89caa3f8-6c3b-4d88-87f0-e39b83b1107e" providerId="ADAL" clId="{F580E449-0B14-4A8C-B5FB-6529E9CA440C}" dt="2021-04-23T02:51:09.273" v="974" actId="1076"/>
          <ac:picMkLst>
            <pc:docMk/>
            <pc:sldMk cId="1809079030" sldId="265"/>
            <ac:picMk id="7" creationId="{FC78A004-B032-4530-9CC6-833D904A02FE}"/>
          </ac:picMkLst>
        </pc:picChg>
        <pc:picChg chg="del">
          <ac:chgData name="奥田 恭之" userId="89caa3f8-6c3b-4d88-87f0-e39b83b1107e" providerId="ADAL" clId="{F580E449-0B14-4A8C-B5FB-6529E9CA440C}" dt="2021-04-23T02:50:36.093" v="972" actId="478"/>
          <ac:picMkLst>
            <pc:docMk/>
            <pc:sldMk cId="1809079030" sldId="265"/>
            <ac:picMk id="10" creationId="{6AC26649-06A2-4ED8-932B-EBD56CDA6384}"/>
          </ac:picMkLst>
        </pc:picChg>
      </pc:sldChg>
      <pc:sldChg chg="addSp delSp modSp new mod delAnim modAnim modNotesTx">
        <pc:chgData name="奥田 恭之" userId="89caa3f8-6c3b-4d88-87f0-e39b83b1107e" providerId="ADAL" clId="{F580E449-0B14-4A8C-B5FB-6529E9CA440C}" dt="2021-04-23T02:58:25.034" v="1264" actId="20577"/>
        <pc:sldMkLst>
          <pc:docMk/>
          <pc:sldMk cId="3108505603" sldId="266"/>
        </pc:sldMkLst>
        <pc:spChg chg="mod">
          <ac:chgData name="奥田 恭之" userId="89caa3f8-6c3b-4d88-87f0-e39b83b1107e" providerId="ADAL" clId="{F580E449-0B14-4A8C-B5FB-6529E9CA440C}" dt="2021-04-23T02:54:26.171" v="1150"/>
          <ac:spMkLst>
            <pc:docMk/>
            <pc:sldMk cId="3108505603" sldId="266"/>
            <ac:spMk id="2" creationId="{A5DB6971-A3D0-4ECD-9DF5-2A751FAD5367}"/>
          </ac:spMkLst>
        </pc:spChg>
        <pc:spChg chg="del">
          <ac:chgData name="奥田 恭之" userId="89caa3f8-6c3b-4d88-87f0-e39b83b1107e" providerId="ADAL" clId="{F580E449-0B14-4A8C-B5FB-6529E9CA440C}" dt="2021-04-23T02:55:42.686" v="1151"/>
          <ac:spMkLst>
            <pc:docMk/>
            <pc:sldMk cId="3108505603" sldId="266"/>
            <ac:spMk id="3" creationId="{54937BF7-E633-42F5-974D-D7C0FCA673C5}"/>
          </ac:spMkLst>
        </pc:spChg>
        <pc:spChg chg="add del mod">
          <ac:chgData name="奥田 恭之" userId="89caa3f8-6c3b-4d88-87f0-e39b83b1107e" providerId="ADAL" clId="{F580E449-0B14-4A8C-B5FB-6529E9CA440C}" dt="2021-04-23T02:55:55.771" v="1153"/>
          <ac:spMkLst>
            <pc:docMk/>
            <pc:sldMk cId="3108505603" sldId="266"/>
            <ac:spMk id="6" creationId="{896A052B-78BA-4F43-B750-E6A89A493E87}"/>
          </ac:spMkLst>
        </pc:spChg>
        <pc:spChg chg="add del mod">
          <ac:chgData name="奥田 恭之" userId="89caa3f8-6c3b-4d88-87f0-e39b83b1107e" providerId="ADAL" clId="{F580E449-0B14-4A8C-B5FB-6529E9CA440C}" dt="2021-04-23T02:57:30.770" v="1155"/>
          <ac:spMkLst>
            <pc:docMk/>
            <pc:sldMk cId="3108505603" sldId="266"/>
            <ac:spMk id="9" creationId="{1A13FA3C-2ABA-48E0-B17C-9685C7DC5E80}"/>
          </ac:spMkLst>
        </pc:spChg>
        <pc:picChg chg="add del mod">
          <ac:chgData name="奥田 恭之" userId="89caa3f8-6c3b-4d88-87f0-e39b83b1107e" providerId="ADAL" clId="{F580E449-0B14-4A8C-B5FB-6529E9CA440C}" dt="2021-04-23T02:55:44.606" v="1152" actId="478"/>
          <ac:picMkLst>
            <pc:docMk/>
            <pc:sldMk cId="3108505603" sldId="266"/>
            <ac:picMk id="4" creationId="{50D7EA41-70F8-48D8-AC4C-94D105417ACE}"/>
          </ac:picMkLst>
        </pc:picChg>
        <pc:picChg chg="add del mod">
          <ac:chgData name="奥田 恭之" userId="89caa3f8-6c3b-4d88-87f0-e39b83b1107e" providerId="ADAL" clId="{F580E449-0B14-4A8C-B5FB-6529E9CA440C}" dt="2021-04-23T02:55:57.426" v="1154" actId="478"/>
          <ac:picMkLst>
            <pc:docMk/>
            <pc:sldMk cId="3108505603" sldId="266"/>
            <ac:picMk id="7" creationId="{77003741-9AC6-4DE3-8B11-3363834E073B}"/>
          </ac:picMkLst>
        </pc:picChg>
        <pc:picChg chg="add mod">
          <ac:chgData name="奥田 恭之" userId="89caa3f8-6c3b-4d88-87f0-e39b83b1107e" providerId="ADAL" clId="{F580E449-0B14-4A8C-B5FB-6529E9CA440C}" dt="2021-04-23T02:57:35.638" v="1156" actId="1076"/>
          <ac:picMkLst>
            <pc:docMk/>
            <pc:sldMk cId="3108505603" sldId="266"/>
            <ac:picMk id="10" creationId="{1A992091-321D-4F00-9AF1-46D093C173CD}"/>
          </ac:picMkLst>
        </pc:picChg>
      </pc:sldChg>
      <pc:sldChg chg="addSp delSp modSp new mod delAnim modAnim modNotesTx">
        <pc:chgData name="奥田 恭之" userId="89caa3f8-6c3b-4d88-87f0-e39b83b1107e" providerId="ADAL" clId="{F580E449-0B14-4A8C-B5FB-6529E9CA440C}" dt="2021-04-23T03:00:40.813" v="1368" actId="20577"/>
        <pc:sldMkLst>
          <pc:docMk/>
          <pc:sldMk cId="278346057" sldId="267"/>
        </pc:sldMkLst>
        <pc:spChg chg="mod">
          <ac:chgData name="奥田 恭之" userId="89caa3f8-6c3b-4d88-87f0-e39b83b1107e" providerId="ADAL" clId="{F580E449-0B14-4A8C-B5FB-6529E9CA440C}" dt="2021-04-23T02:58:34.474" v="1266"/>
          <ac:spMkLst>
            <pc:docMk/>
            <pc:sldMk cId="278346057" sldId="267"/>
            <ac:spMk id="2" creationId="{C356C2FF-8E15-416E-93AE-68ACE03D4CB5}"/>
          </ac:spMkLst>
        </pc:spChg>
        <pc:spChg chg="del">
          <ac:chgData name="奥田 恭之" userId="89caa3f8-6c3b-4d88-87f0-e39b83b1107e" providerId="ADAL" clId="{F580E449-0B14-4A8C-B5FB-6529E9CA440C}" dt="2021-04-23T02:59:19.212" v="1267"/>
          <ac:spMkLst>
            <pc:docMk/>
            <pc:sldMk cId="278346057" sldId="267"/>
            <ac:spMk id="3" creationId="{C6172F45-BA5C-4A51-A0F4-9066DD9BEFD7}"/>
          </ac:spMkLst>
        </pc:spChg>
        <pc:spChg chg="add del mod">
          <ac:chgData name="奥田 恭之" userId="89caa3f8-6c3b-4d88-87f0-e39b83b1107e" providerId="ADAL" clId="{F580E449-0B14-4A8C-B5FB-6529E9CA440C}" dt="2021-04-23T03:00:04.901" v="1269"/>
          <ac:spMkLst>
            <pc:docMk/>
            <pc:sldMk cId="278346057" sldId="267"/>
            <ac:spMk id="6" creationId="{E8112F14-D57B-4E53-8D72-49A2442E078E}"/>
          </ac:spMkLst>
        </pc:spChg>
        <pc:picChg chg="add del mod">
          <ac:chgData name="奥田 恭之" userId="89caa3f8-6c3b-4d88-87f0-e39b83b1107e" providerId="ADAL" clId="{F580E449-0B14-4A8C-B5FB-6529E9CA440C}" dt="2021-04-23T02:59:23.140" v="1268" actId="478"/>
          <ac:picMkLst>
            <pc:docMk/>
            <pc:sldMk cId="278346057" sldId="267"/>
            <ac:picMk id="4" creationId="{59C9BC38-6C14-4420-B3A6-05E6387D4971}"/>
          </ac:picMkLst>
        </pc:picChg>
        <pc:picChg chg="add mod">
          <ac:chgData name="奥田 恭之" userId="89caa3f8-6c3b-4d88-87f0-e39b83b1107e" providerId="ADAL" clId="{F580E449-0B14-4A8C-B5FB-6529E9CA440C}" dt="2021-04-23T03:00:07.353" v="1270" actId="1076"/>
          <ac:picMkLst>
            <pc:docMk/>
            <pc:sldMk cId="278346057" sldId="267"/>
            <ac:picMk id="7" creationId="{50B8FD6B-8F89-47F4-A2E4-1738CCC9D8F4}"/>
          </ac:picMkLst>
        </pc:picChg>
      </pc:sldChg>
      <pc:sldChg chg="addSp delSp modSp new mod delAnim modAnim modNotesTx">
        <pc:chgData name="奥田 恭之" userId="89caa3f8-6c3b-4d88-87f0-e39b83b1107e" providerId="ADAL" clId="{F580E449-0B14-4A8C-B5FB-6529E9CA440C}" dt="2021-04-23T03:03:07.830" v="1432" actId="20577"/>
        <pc:sldMkLst>
          <pc:docMk/>
          <pc:sldMk cId="1116825610" sldId="268"/>
        </pc:sldMkLst>
        <pc:spChg chg="mod">
          <ac:chgData name="奥田 恭之" userId="89caa3f8-6c3b-4d88-87f0-e39b83b1107e" providerId="ADAL" clId="{F580E449-0B14-4A8C-B5FB-6529E9CA440C}" dt="2021-04-23T03:00:52.508" v="1370"/>
          <ac:spMkLst>
            <pc:docMk/>
            <pc:sldMk cId="1116825610" sldId="268"/>
            <ac:spMk id="2" creationId="{5AADC62F-E98A-48FC-B585-33D418B4E40F}"/>
          </ac:spMkLst>
        </pc:spChg>
        <pc:spChg chg="del">
          <ac:chgData name="奥田 恭之" userId="89caa3f8-6c3b-4d88-87f0-e39b83b1107e" providerId="ADAL" clId="{F580E449-0B14-4A8C-B5FB-6529E9CA440C}" dt="2021-04-23T03:01:43.679" v="1371"/>
          <ac:spMkLst>
            <pc:docMk/>
            <pc:sldMk cId="1116825610" sldId="268"/>
            <ac:spMk id="3" creationId="{51AB9E1F-EF9A-4880-B8D7-BD16EB694128}"/>
          </ac:spMkLst>
        </pc:spChg>
        <pc:spChg chg="add del mod">
          <ac:chgData name="奥田 恭之" userId="89caa3f8-6c3b-4d88-87f0-e39b83b1107e" providerId="ADAL" clId="{F580E449-0B14-4A8C-B5FB-6529E9CA440C}" dt="2021-04-23T03:02:37.838" v="1374"/>
          <ac:spMkLst>
            <pc:docMk/>
            <pc:sldMk cId="1116825610" sldId="268"/>
            <ac:spMk id="6" creationId="{A3C5E66E-EE89-49EF-AD91-D99A4A40D093}"/>
          </ac:spMkLst>
        </pc:spChg>
        <pc:picChg chg="add del mod">
          <ac:chgData name="奥田 恭之" userId="89caa3f8-6c3b-4d88-87f0-e39b83b1107e" providerId="ADAL" clId="{F580E449-0B14-4A8C-B5FB-6529E9CA440C}" dt="2021-04-23T03:02:05.672" v="1373" actId="478"/>
          <ac:picMkLst>
            <pc:docMk/>
            <pc:sldMk cId="1116825610" sldId="268"/>
            <ac:picMk id="4" creationId="{4EFD4294-6BB6-4D0B-B462-DAA4019DDA89}"/>
          </ac:picMkLst>
        </pc:picChg>
        <pc:picChg chg="add mod">
          <ac:chgData name="奥田 恭之" userId="89caa3f8-6c3b-4d88-87f0-e39b83b1107e" providerId="ADAL" clId="{F580E449-0B14-4A8C-B5FB-6529E9CA440C}" dt="2021-04-23T03:02:39.823" v="1375" actId="1076"/>
          <ac:picMkLst>
            <pc:docMk/>
            <pc:sldMk cId="1116825610" sldId="268"/>
            <ac:picMk id="7" creationId="{67644099-D00E-4E05-AAFF-0DCF690FDD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A62D0-A329-4901-8DB6-9A5E4F193301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C43AC-EB54-4D44-B735-59A7E87A8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86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ソースコードを入力すると、コード補完機能が表示されます。</a:t>
            </a:r>
            <a:endParaRPr kumimoji="1" lang="en-US" altLang="ja-JP" dirty="0"/>
          </a:p>
          <a:p>
            <a:r>
              <a:rPr kumimoji="1" lang="ja-JP" altLang="en-US" dirty="0"/>
              <a:t>そのトリガーとなる文字と、表示するまでの時間を設定します。何も設定しなくても、コード入力中に「</a:t>
            </a:r>
            <a:r>
              <a:rPr kumimoji="1" lang="en-US" altLang="ja-JP" dirty="0"/>
              <a:t>Ctrl + </a:t>
            </a:r>
            <a:r>
              <a:rPr kumimoji="1" lang="ja-JP" altLang="en-US" dirty="0"/>
              <a:t>スペース」でも表示できます。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ウィンドウタブ→設定と進み</a:t>
            </a:r>
            <a:endParaRPr kumimoji="1" lang="en-US" altLang="ja-JP" dirty="0"/>
          </a:p>
          <a:p>
            <a:r>
              <a:rPr kumimoji="1" lang="ja-JP" altLang="en-US" dirty="0"/>
              <a:t>サイドバーから</a:t>
            </a:r>
            <a:endParaRPr kumimoji="1" lang="en-US" altLang="ja-JP" dirty="0"/>
          </a:p>
          <a:p>
            <a:r>
              <a:rPr kumimoji="1" lang="ja-JP" altLang="en-US" dirty="0"/>
              <a:t>＞</a:t>
            </a:r>
            <a:r>
              <a:rPr kumimoji="1" lang="en-US" altLang="ja-JP" dirty="0"/>
              <a:t>Java</a:t>
            </a:r>
          </a:p>
          <a:p>
            <a:r>
              <a:rPr kumimoji="1" lang="ja-JP" altLang="en-US" dirty="0"/>
              <a:t>　＞エディター</a:t>
            </a:r>
            <a:endParaRPr kumimoji="1" lang="en-US" altLang="ja-JP" dirty="0"/>
          </a:p>
          <a:p>
            <a:r>
              <a:rPr kumimoji="1" lang="ja-JP" altLang="en-US" dirty="0"/>
              <a:t>　　＞コンテンツアシスト</a:t>
            </a:r>
            <a:endParaRPr kumimoji="1" lang="en-US" altLang="ja-JP" dirty="0"/>
          </a:p>
          <a:p>
            <a:r>
              <a:rPr kumimoji="1" lang="ja-JP" altLang="en-US" dirty="0"/>
              <a:t>を選択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画面下段の</a:t>
            </a:r>
            <a:endParaRPr kumimoji="1" lang="en-US" altLang="ja-JP" dirty="0"/>
          </a:p>
          <a:p>
            <a:r>
              <a:rPr kumimoji="1" lang="ja-JP" altLang="en-US" dirty="0"/>
              <a:t>・自動有効化遅延を</a:t>
            </a:r>
            <a:r>
              <a:rPr kumimoji="1" lang="en-US" altLang="ja-JP" dirty="0"/>
              <a:t>500</a:t>
            </a:r>
            <a:r>
              <a:rPr kumimoji="1" lang="ja-JP" altLang="en-US" dirty="0"/>
              <a:t>（</a:t>
            </a:r>
            <a:r>
              <a:rPr kumimoji="1" lang="en-US" altLang="ja-JP" dirty="0"/>
              <a:t>0.5</a:t>
            </a:r>
            <a:r>
              <a:rPr kumimoji="1" lang="ja-JP" altLang="en-US" dirty="0"/>
              <a:t>秒遅延）</a:t>
            </a:r>
            <a:endParaRPr kumimoji="1" lang="en-US" altLang="ja-JP" dirty="0"/>
          </a:p>
          <a:p>
            <a:r>
              <a:rPr kumimoji="1" lang="ja-JP" altLang="en-US" dirty="0"/>
              <a:t>・自動有効化トリガーに「</a:t>
            </a:r>
            <a:r>
              <a:rPr kumimoji="1" lang="en-US" altLang="ja-JP" dirty="0"/>
              <a:t>.@</a:t>
            </a:r>
            <a:r>
              <a:rPr kumimoji="1" lang="en-US" altLang="ja-JP" dirty="0" err="1"/>
              <a:t>abcdefghijklmnopqrstuvwxyz</a:t>
            </a:r>
            <a:r>
              <a:rPr kumimoji="1" lang="ja-JP" altLang="en-US" dirty="0"/>
              <a:t>」を加える</a:t>
            </a:r>
            <a:endParaRPr kumimoji="1" lang="en-US" altLang="ja-JP" dirty="0"/>
          </a:p>
          <a:p>
            <a:r>
              <a:rPr kumimoji="1" lang="ja-JP" altLang="en-US" dirty="0"/>
              <a:t>適用ボタンを押下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43AC-EB54-4D44-B735-59A7E87A86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5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ソースコードのインデントを自動的に調整する機能です。「</a:t>
            </a:r>
            <a:r>
              <a:rPr kumimoji="1" lang="en-US" altLang="ja-JP" dirty="0"/>
              <a:t>Ctrl + Shift + F</a:t>
            </a:r>
            <a:r>
              <a:rPr kumimoji="1" lang="ja-JP" altLang="en-US" dirty="0"/>
              <a:t>」でも実行できます。</a:t>
            </a:r>
            <a:endParaRPr kumimoji="1" lang="en-US" altLang="ja-JP" dirty="0"/>
          </a:p>
          <a:p>
            <a:r>
              <a:rPr kumimoji="1" lang="ja-JP" altLang="en-US" dirty="0"/>
              <a:t>これを、ソースの保存時に自動的に実行するように設定します。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ウィンドウタブ→設定と進み</a:t>
            </a:r>
            <a:endParaRPr kumimoji="1" lang="en-US" altLang="ja-JP" dirty="0"/>
          </a:p>
          <a:p>
            <a:r>
              <a:rPr kumimoji="1" lang="ja-JP" altLang="en-US" dirty="0"/>
              <a:t>サイドバーから</a:t>
            </a:r>
            <a:endParaRPr kumimoji="1" lang="en-US" altLang="ja-JP" dirty="0"/>
          </a:p>
          <a:p>
            <a:r>
              <a:rPr kumimoji="1" lang="ja-JP" altLang="en-US" dirty="0"/>
              <a:t>＞</a:t>
            </a:r>
            <a:r>
              <a:rPr kumimoji="1" lang="en-US" altLang="ja-JP" dirty="0"/>
              <a:t>Java</a:t>
            </a:r>
          </a:p>
          <a:p>
            <a:r>
              <a:rPr kumimoji="1" lang="ja-JP" altLang="en-US" dirty="0"/>
              <a:t>　＞エディター</a:t>
            </a:r>
            <a:endParaRPr kumimoji="1" lang="en-US" altLang="ja-JP" dirty="0"/>
          </a:p>
          <a:p>
            <a:r>
              <a:rPr kumimoji="1" lang="ja-JP" altLang="en-US" dirty="0"/>
              <a:t>　　＞保存アクション</a:t>
            </a:r>
            <a:endParaRPr kumimoji="1" lang="en-US" altLang="ja-JP" dirty="0"/>
          </a:p>
          <a:p>
            <a:r>
              <a:rPr kumimoji="1" lang="ja-JP" altLang="en-US" dirty="0"/>
              <a:t>を選択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ソースコードのフォーマット　にチェックを入れる</a:t>
            </a:r>
            <a:endParaRPr kumimoji="1" lang="en-US" altLang="ja-JP" dirty="0"/>
          </a:p>
          <a:p>
            <a:r>
              <a:rPr kumimoji="1" lang="ja-JP" altLang="en-US" dirty="0"/>
              <a:t>適用ボタンを押下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43AC-EB54-4D44-B735-59A7E87A86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0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自動補完機能で補完するテンプレートです。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ウィンドウタブ→設定と進み</a:t>
            </a:r>
            <a:endParaRPr kumimoji="1" lang="en-US" altLang="ja-JP" dirty="0"/>
          </a:p>
          <a:p>
            <a:r>
              <a:rPr kumimoji="1" lang="ja-JP" altLang="en-US" dirty="0"/>
              <a:t>サイドバーから</a:t>
            </a:r>
            <a:endParaRPr kumimoji="1" lang="en-US" altLang="ja-JP" dirty="0"/>
          </a:p>
          <a:p>
            <a:r>
              <a:rPr kumimoji="1" lang="ja-JP" altLang="en-US" dirty="0"/>
              <a:t>＞</a:t>
            </a:r>
            <a:r>
              <a:rPr kumimoji="1" lang="en-US" altLang="ja-JP" dirty="0"/>
              <a:t>Java</a:t>
            </a:r>
          </a:p>
          <a:p>
            <a:r>
              <a:rPr kumimoji="1" lang="ja-JP" altLang="en-US" dirty="0"/>
              <a:t>　＞エディター</a:t>
            </a:r>
            <a:endParaRPr kumimoji="1" lang="en-US" altLang="ja-JP" dirty="0"/>
          </a:p>
          <a:p>
            <a:r>
              <a:rPr kumimoji="1" lang="ja-JP" altLang="en-US" dirty="0"/>
              <a:t>　　＞テンプレート</a:t>
            </a:r>
            <a:endParaRPr kumimoji="1" lang="en-US" altLang="ja-JP" dirty="0"/>
          </a:p>
          <a:p>
            <a:r>
              <a:rPr kumimoji="1" lang="ja-JP" altLang="en-US" dirty="0"/>
              <a:t>を選択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新規ボタンを押下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名前に入力時のキーワードを入力（</a:t>
            </a:r>
            <a:r>
              <a:rPr kumimoji="1" lang="en-US" altLang="ja-JP" dirty="0" err="1"/>
              <a:t>sysout</a:t>
            </a:r>
            <a:r>
              <a:rPr kumimoji="1" lang="ja-JP" altLang="en-US" dirty="0"/>
              <a:t>にあたるもの）</a:t>
            </a:r>
            <a:endParaRPr kumimoji="1" lang="en-US" altLang="ja-JP" dirty="0"/>
          </a:p>
          <a:p>
            <a:r>
              <a:rPr kumimoji="1" lang="ja-JP" altLang="en-US" dirty="0"/>
              <a:t>パターンに呼び出したいテンプレートを入力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を押下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適用ボタンを押下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43AC-EB54-4D44-B735-59A7E87A86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3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Alt</a:t>
            </a:r>
            <a:r>
              <a:rPr kumimoji="1" lang="ja-JP" altLang="en-US" dirty="0"/>
              <a:t>キー＋↑または</a:t>
            </a:r>
            <a:r>
              <a:rPr kumimoji="1" lang="en-US" altLang="ja-JP" dirty="0"/>
              <a:t>Alt</a:t>
            </a:r>
            <a:r>
              <a:rPr kumimoji="1" lang="ja-JP" altLang="en-US" dirty="0"/>
              <a:t>キー＋↓</a:t>
            </a:r>
            <a:endParaRPr kumimoji="1" lang="en-US" altLang="ja-JP" dirty="0"/>
          </a:p>
          <a:p>
            <a:r>
              <a:rPr kumimoji="1" lang="ja-JP" altLang="en-US" dirty="0"/>
              <a:t>でカーソルが当たっている行の移動が可能です。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また範囲を選択してから移動も可能です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43AC-EB54-4D44-B735-59A7E87A86A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00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ソースタブ→</a:t>
            </a:r>
            <a:r>
              <a:rPr kumimoji="1" lang="en-US" altLang="ja-JP" dirty="0"/>
              <a:t>Getter </a:t>
            </a:r>
            <a:r>
              <a:rPr kumimoji="1" lang="ja-JP" altLang="en-US" dirty="0"/>
              <a:t>および　</a:t>
            </a:r>
            <a:r>
              <a:rPr kumimoji="1" lang="en-US" altLang="ja-JP" dirty="0"/>
              <a:t>Setter</a:t>
            </a:r>
            <a:r>
              <a:rPr kumimoji="1" lang="ja-JP" altLang="en-US" dirty="0"/>
              <a:t>の生成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該当のフィールドにチェック</a:t>
            </a:r>
            <a:endParaRPr kumimoji="1" lang="en-US" altLang="ja-JP" dirty="0"/>
          </a:p>
          <a:p>
            <a:r>
              <a:rPr kumimoji="1" lang="ja-JP" altLang="en-US" dirty="0"/>
              <a:t>生成ボタンを押下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43AC-EB54-4D44-B735-59A7E87A86A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48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こちらを利用いただいても構いません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ただしフィールド一つずつしか作成することはできません。）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/>
              <a:t>フィールド名</a:t>
            </a:r>
            <a:r>
              <a:rPr kumimoji="1" lang="ja-JP" altLang="en-US" dirty="0"/>
              <a:t>にカーソルを合わせた後</a:t>
            </a:r>
            <a:endParaRPr kumimoji="1" lang="en-US" altLang="ja-JP" dirty="0"/>
          </a:p>
          <a:p>
            <a:r>
              <a:rPr kumimoji="1" lang="ja-JP" altLang="en-US" dirty="0"/>
              <a:t>リファクタリングタブ→フィールドのカプセル化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アクセス修飾子を「</a:t>
            </a:r>
            <a:r>
              <a:rPr kumimoji="1" lang="en-US" altLang="ja-JP" dirty="0"/>
              <a:t>public</a:t>
            </a:r>
            <a:r>
              <a:rPr kumimoji="1" lang="ja-JP" altLang="en-US" dirty="0"/>
              <a:t>」にチェック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ボタンを押下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43AC-EB54-4D44-B735-59A7E87A86A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0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ソースタブ→フィールドを使用してコンストラクタを生成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該当のフィールドにチェック</a:t>
            </a:r>
            <a:endParaRPr kumimoji="1" lang="en-US" altLang="ja-JP" dirty="0"/>
          </a:p>
          <a:p>
            <a:r>
              <a:rPr kumimoji="1" lang="ja-JP" altLang="en-US" dirty="0"/>
              <a:t>生成ボタンを押下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43AC-EB54-4D44-B735-59A7E87A86A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53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1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5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955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153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47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947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262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0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1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4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4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1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40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5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26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2D1C49-A0CE-4224-81C2-13EA8C14AD8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CE6F-3D50-4405-ADC0-3D0201C49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87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B0A20-9B7D-42C3-A9FA-98847D687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Eclipse</a:t>
            </a:r>
            <a:r>
              <a:rPr lang="ja-JP" altLang="en-US"/>
              <a:t>設定集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2F52F4-BFAA-4517-A4F1-50D555067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～これであなたも開発効率</a:t>
            </a:r>
            <a:r>
              <a:rPr kumimoji="1" lang="en-US" altLang="ja-JP"/>
              <a:t>2</a:t>
            </a:r>
            <a:r>
              <a:rPr kumimoji="1" lang="ja-JP" altLang="en-US"/>
              <a:t>倍</a:t>
            </a:r>
            <a:r>
              <a:rPr lang="ja-JP" altLang="en-US"/>
              <a:t>！</a:t>
            </a:r>
            <a:r>
              <a:rPr kumimoji="1" lang="ja-JP" altLang="en-US"/>
              <a:t>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074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03A4AA-D36D-4053-81C7-E78A7B5A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rgbClr val="FFFFFF"/>
                </a:solidFill>
              </a:rPr>
              <a:t>自動補完機能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0083018-932D-4E8A-B3DA-44DA52FFA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537" y="1973452"/>
            <a:ext cx="2324424" cy="2276793"/>
          </a:xfr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06F91EF8-547C-4A84-9476-13FB36DC08D0}"/>
              </a:ext>
            </a:extLst>
          </p:cNvPr>
          <p:cNvSpPr/>
          <p:nvPr/>
        </p:nvSpPr>
        <p:spPr>
          <a:xfrm>
            <a:off x="3749414" y="3217227"/>
            <a:ext cx="1037164" cy="56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F37B0137-1AA0-4260-A4B2-040A1B8448F6}"/>
              </a:ext>
            </a:extLst>
          </p:cNvPr>
          <p:cNvSpPr/>
          <p:nvPr/>
        </p:nvSpPr>
        <p:spPr>
          <a:xfrm>
            <a:off x="8719939" y="4916557"/>
            <a:ext cx="45719" cy="530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8D7C2C4-BAE9-4D4E-A6A0-B6661B1C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607" y="1853248"/>
            <a:ext cx="6544588" cy="3943900"/>
          </a:xfrm>
          <a:prstGeom prst="rect">
            <a:avLst/>
          </a:prstGeom>
        </p:spPr>
      </p:pic>
      <p:sp>
        <p:nvSpPr>
          <p:cNvPr id="13" name="フレーム 12">
            <a:extLst>
              <a:ext uri="{FF2B5EF4-FFF2-40B4-BE49-F238E27FC236}">
                <a16:creationId xmlns:a16="http://schemas.microsoft.com/office/drawing/2014/main" id="{6EFF106A-B64A-4826-9596-C1CA5F27B88A}"/>
              </a:ext>
            </a:extLst>
          </p:cNvPr>
          <p:cNvSpPr/>
          <p:nvPr/>
        </p:nvSpPr>
        <p:spPr>
          <a:xfrm>
            <a:off x="8719521" y="4695405"/>
            <a:ext cx="803742" cy="7023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4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0049FB-9EB9-40A5-B47A-F88DBA10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9053E132-12E5-44D2-AA0E-9353E65A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03A4AA-D36D-4053-81C7-E78A7B5A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ja-JP" altLang="en-US" dirty="0"/>
              <a:t>保存時の自動フォーマッター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708D642-808D-48D8-A644-05235748A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30045" y="2040608"/>
            <a:ext cx="7142225" cy="3687332"/>
          </a:xfrm>
        </p:spPr>
      </p:pic>
      <p:sp>
        <p:nvSpPr>
          <p:cNvPr id="11" name="フレーム 10">
            <a:extLst>
              <a:ext uri="{FF2B5EF4-FFF2-40B4-BE49-F238E27FC236}">
                <a16:creationId xmlns:a16="http://schemas.microsoft.com/office/drawing/2014/main" id="{F37B0137-1AA0-4260-A4B2-040A1B8448F6}"/>
              </a:ext>
            </a:extLst>
          </p:cNvPr>
          <p:cNvSpPr/>
          <p:nvPr/>
        </p:nvSpPr>
        <p:spPr>
          <a:xfrm>
            <a:off x="8719939" y="4916557"/>
            <a:ext cx="45719" cy="530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" name="コンテンツ プレースホルダー 4">
            <a:extLst>
              <a:ext uri="{FF2B5EF4-FFF2-40B4-BE49-F238E27FC236}">
                <a16:creationId xmlns:a16="http://schemas.microsoft.com/office/drawing/2014/main" id="{4BD6F828-F3E3-4314-BB5D-FFEE60582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0" y="2042254"/>
            <a:ext cx="2324424" cy="2276793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1D8F3780-4F1D-4D17-BA68-28BFEF14ED14}"/>
              </a:ext>
            </a:extLst>
          </p:cNvPr>
          <p:cNvSpPr/>
          <p:nvPr/>
        </p:nvSpPr>
        <p:spPr>
          <a:xfrm>
            <a:off x="3455954" y="2808653"/>
            <a:ext cx="1037164" cy="56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レーム 18">
            <a:extLst>
              <a:ext uri="{FF2B5EF4-FFF2-40B4-BE49-F238E27FC236}">
                <a16:creationId xmlns:a16="http://schemas.microsoft.com/office/drawing/2014/main" id="{4045F591-B94D-4FF9-81A4-37FA7943DB6A}"/>
              </a:ext>
            </a:extLst>
          </p:cNvPr>
          <p:cNvSpPr/>
          <p:nvPr/>
        </p:nvSpPr>
        <p:spPr>
          <a:xfrm>
            <a:off x="6500531" y="2106288"/>
            <a:ext cx="803742" cy="7023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7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0049FB-9EB9-40A5-B47A-F88DBA10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9053E132-12E5-44D2-AA0E-9353E65A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03A4AA-D36D-4053-81C7-E78A7B5A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テンプレート登録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D8F3780-4F1D-4D17-BA68-28BFEF14ED14}"/>
              </a:ext>
            </a:extLst>
          </p:cNvPr>
          <p:cNvSpPr/>
          <p:nvPr/>
        </p:nvSpPr>
        <p:spPr>
          <a:xfrm>
            <a:off x="3414340" y="1643668"/>
            <a:ext cx="1037164" cy="56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コンテンツ プレースホルダー 4">
            <a:extLst>
              <a:ext uri="{FF2B5EF4-FFF2-40B4-BE49-F238E27FC236}">
                <a16:creationId xmlns:a16="http://schemas.microsoft.com/office/drawing/2014/main" id="{3F2EA0C8-C531-41A8-AE76-B6F7FC7B7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2164" y="1421914"/>
            <a:ext cx="2324424" cy="227679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A417C6-7C7D-47FB-AB1D-C618D485C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608" y="158988"/>
            <a:ext cx="6668431" cy="2686425"/>
          </a:xfrm>
          <a:prstGeom prst="rect">
            <a:avLst/>
          </a:prstGeom>
        </p:spPr>
      </p:pic>
      <p:sp>
        <p:nvSpPr>
          <p:cNvPr id="19" name="フレーム 18">
            <a:extLst>
              <a:ext uri="{FF2B5EF4-FFF2-40B4-BE49-F238E27FC236}">
                <a16:creationId xmlns:a16="http://schemas.microsoft.com/office/drawing/2014/main" id="{4045F591-B94D-4FF9-81A4-37FA7943DB6A}"/>
              </a:ext>
            </a:extLst>
          </p:cNvPr>
          <p:cNvSpPr/>
          <p:nvPr/>
        </p:nvSpPr>
        <p:spPr>
          <a:xfrm>
            <a:off x="10742147" y="197304"/>
            <a:ext cx="1449852" cy="7023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4957E33-A4E6-49D1-B320-F92BFC99C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591" y="3757156"/>
            <a:ext cx="5601482" cy="3086531"/>
          </a:xfrm>
          <a:prstGeom prst="rect">
            <a:avLst/>
          </a:prstGeom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id="{B369780E-D3C8-4D12-928B-783AEDEAC035}"/>
              </a:ext>
            </a:extLst>
          </p:cNvPr>
          <p:cNvSpPr/>
          <p:nvPr/>
        </p:nvSpPr>
        <p:spPr>
          <a:xfrm rot="5400000">
            <a:off x="8709069" y="3084326"/>
            <a:ext cx="619381" cy="5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04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3A4AA-D36D-4053-81C7-E78A7B5A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ja-JP" altLang="en-US" dirty="0"/>
              <a:t>任意の行移動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EB6F790E-F16C-4E49-888C-03EB376C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014" y="2520490"/>
            <a:ext cx="5399986" cy="2310303"/>
          </a:xfr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CCE7E0A-210D-4480-8D07-25947288A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37" y="2496824"/>
            <a:ext cx="5175849" cy="2314091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DDCA54A6-3D5A-44B6-9366-37EFCA15E164}"/>
              </a:ext>
            </a:extLst>
          </p:cNvPr>
          <p:cNvSpPr/>
          <p:nvPr/>
        </p:nvSpPr>
        <p:spPr>
          <a:xfrm>
            <a:off x="5577418" y="3370378"/>
            <a:ext cx="1037164" cy="56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2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3A4AA-D36D-4053-81C7-E78A7B5A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Setter,Getter</a:t>
            </a:r>
            <a:r>
              <a:rPr lang="ja-JP" altLang="en-US" dirty="0"/>
              <a:t>自動生成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4A8CB4-0893-4401-A53A-34D58479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33429"/>
            <a:ext cx="3639058" cy="402963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AC26649-06A2-4ED8-932B-EBD56CDA6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622" y="147179"/>
            <a:ext cx="4991797" cy="6563641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0C68CE7D-120A-497C-971C-78F13E9148E7}"/>
              </a:ext>
            </a:extLst>
          </p:cNvPr>
          <p:cNvSpPr/>
          <p:nvPr/>
        </p:nvSpPr>
        <p:spPr>
          <a:xfrm>
            <a:off x="5058836" y="2862017"/>
            <a:ext cx="1037164" cy="56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31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3A4AA-D36D-4053-81C7-E78A7B5A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 fontScale="90000"/>
          </a:bodyPr>
          <a:lstStyle/>
          <a:p>
            <a:r>
              <a:rPr lang="en-US" altLang="ja-JP" dirty="0" err="1"/>
              <a:t>Setter,Getter</a:t>
            </a:r>
            <a:r>
              <a:rPr lang="ja-JP" altLang="en-US" dirty="0"/>
              <a:t>自動生成</a:t>
            </a:r>
            <a:br>
              <a:rPr lang="en-US" altLang="ja-JP" dirty="0"/>
            </a:br>
            <a:r>
              <a:rPr lang="ja-JP" altLang="en-US" dirty="0"/>
              <a:t>＋カプセル化</a:t>
            </a:r>
            <a:endParaRPr kumimoji="1"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0C68CE7D-120A-497C-971C-78F13E9148E7}"/>
              </a:ext>
            </a:extLst>
          </p:cNvPr>
          <p:cNvSpPr/>
          <p:nvPr/>
        </p:nvSpPr>
        <p:spPr>
          <a:xfrm>
            <a:off x="5058836" y="2862017"/>
            <a:ext cx="1037164" cy="56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7728D0-9E26-4B62-B834-75EDD9FA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6" y="1671392"/>
            <a:ext cx="3534268" cy="503942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C78A004-B032-4530-9CC6-833D904A0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363" y="1671392"/>
            <a:ext cx="459169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7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3A4AA-D36D-4053-81C7-E78A7B5A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コンストラクタ自動生成</a:t>
            </a:r>
            <a:endParaRPr kumimoji="1"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0C68CE7D-120A-497C-971C-78F13E9148E7}"/>
              </a:ext>
            </a:extLst>
          </p:cNvPr>
          <p:cNvSpPr/>
          <p:nvPr/>
        </p:nvSpPr>
        <p:spPr>
          <a:xfrm>
            <a:off x="5058836" y="2862017"/>
            <a:ext cx="1037164" cy="56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70E858-A1FF-4A3C-B070-A0A6BE4A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88" y="1166496"/>
            <a:ext cx="3591426" cy="55443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6FC54A-8E2D-40A4-A483-E69D76C97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645" y="318653"/>
            <a:ext cx="4991797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01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376</Words>
  <Application>Microsoft Office PowerPoint</Application>
  <PresentationFormat>ワイド画面</PresentationFormat>
  <Paragraphs>78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Century Gothic</vt:lpstr>
      <vt:lpstr>Wingdings 3</vt:lpstr>
      <vt:lpstr>イオン</vt:lpstr>
      <vt:lpstr>Eclipse設定集</vt:lpstr>
      <vt:lpstr>自動補完機能</vt:lpstr>
      <vt:lpstr>保存時の自動フォーマッター</vt:lpstr>
      <vt:lpstr>テンプレート登録</vt:lpstr>
      <vt:lpstr>任意の行移動</vt:lpstr>
      <vt:lpstr>Setter,Getter自動生成</vt:lpstr>
      <vt:lpstr>Setter,Getter自動生成 ＋カプセル化</vt:lpstr>
      <vt:lpstr>コンストラクタ自動生成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Eclipse設定集</dc:title>
  <dc:creator>奥田 恭之</dc:creator>
  <cp:lastModifiedBy>東京ITスクール</cp:lastModifiedBy>
  <cp:revision>7</cp:revision>
  <dcterms:created xsi:type="dcterms:W3CDTF">2021-04-23T02:06:09Z</dcterms:created>
  <dcterms:modified xsi:type="dcterms:W3CDTF">2022-05-09T10:15:59Z</dcterms:modified>
</cp:coreProperties>
</file>