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4" r:id="rId4"/>
    <p:sldId id="267" r:id="rId5"/>
    <p:sldId id="266" r:id="rId6"/>
    <p:sldId id="265" r:id="rId7"/>
    <p:sldId id="259" r:id="rId8"/>
    <p:sldId id="262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600" y="-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6513D-731E-418F-8F25-A62302263050}" type="datetimeFigureOut">
              <a:rPr kumimoji="1" lang="ja-JP" altLang="en-US" smtClean="0"/>
              <a:t>2020/6/16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B169-079C-46DF-AE4A-F2A30A2CD9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7338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6513D-731E-418F-8F25-A62302263050}" type="datetimeFigureOut">
              <a:rPr kumimoji="1" lang="ja-JP" altLang="en-US" smtClean="0"/>
              <a:t>2020/6/16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B169-079C-46DF-AE4A-F2A30A2CD9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08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6513D-731E-418F-8F25-A62302263050}" type="datetimeFigureOut">
              <a:rPr kumimoji="1" lang="ja-JP" altLang="en-US" smtClean="0"/>
              <a:t>2020/6/16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B169-079C-46DF-AE4A-F2A30A2CD9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8207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6513D-731E-418F-8F25-A62302263050}" type="datetimeFigureOut">
              <a:rPr kumimoji="1" lang="ja-JP" altLang="en-US" smtClean="0"/>
              <a:t>2020/6/16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B169-079C-46DF-AE4A-F2A30A2CD9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146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6513D-731E-418F-8F25-A62302263050}" type="datetimeFigureOut">
              <a:rPr kumimoji="1" lang="ja-JP" altLang="en-US" smtClean="0"/>
              <a:t>2020/6/16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B169-079C-46DF-AE4A-F2A30A2CD9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4707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6513D-731E-418F-8F25-A62302263050}" type="datetimeFigureOut">
              <a:rPr kumimoji="1" lang="ja-JP" altLang="en-US" smtClean="0"/>
              <a:t>2020/6/16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B169-079C-46DF-AE4A-F2A30A2CD9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9699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6513D-731E-418F-8F25-A62302263050}" type="datetimeFigureOut">
              <a:rPr kumimoji="1" lang="ja-JP" altLang="en-US" smtClean="0"/>
              <a:t>2020/6/16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B169-079C-46DF-AE4A-F2A30A2CD9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7243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6513D-731E-418F-8F25-A62302263050}" type="datetimeFigureOut">
              <a:rPr kumimoji="1" lang="ja-JP" altLang="en-US" smtClean="0"/>
              <a:t>2020/6/16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B169-079C-46DF-AE4A-F2A30A2CD9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8616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6513D-731E-418F-8F25-A62302263050}" type="datetimeFigureOut">
              <a:rPr kumimoji="1" lang="ja-JP" altLang="en-US" smtClean="0"/>
              <a:t>2020/6/16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B169-079C-46DF-AE4A-F2A30A2CD9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1348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6513D-731E-418F-8F25-A62302263050}" type="datetimeFigureOut">
              <a:rPr kumimoji="1" lang="ja-JP" altLang="en-US" smtClean="0"/>
              <a:t>2020/6/16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B169-079C-46DF-AE4A-F2A30A2CD9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6184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6513D-731E-418F-8F25-A62302263050}" type="datetimeFigureOut">
              <a:rPr kumimoji="1" lang="ja-JP" altLang="en-US" smtClean="0"/>
              <a:t>2020/6/16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B169-079C-46DF-AE4A-F2A30A2CD9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565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6513D-731E-418F-8F25-A62302263050}" type="datetimeFigureOut">
              <a:rPr kumimoji="1" lang="ja-JP" altLang="en-US" smtClean="0"/>
              <a:t>2020/6/16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BB169-079C-46DF-AE4A-F2A30A2CD9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3717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演習課題：</a:t>
            </a:r>
            <a:r>
              <a:rPr kumimoji="1" lang="en-US" altLang="ja-JP" dirty="0" smtClean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/>
            </a:r>
            <a:br>
              <a:rPr kumimoji="1" lang="en-US" altLang="ja-JP" dirty="0" smtClean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</a:br>
            <a:r>
              <a:rPr kumimoji="1" lang="ja-JP" altLang="en-US" dirty="0" smtClean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もぐらたたき</a:t>
            </a:r>
            <a:endParaRPr kumimoji="1" lang="ja-JP" altLang="en-US" dirty="0"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3421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3466728" cy="562074"/>
          </a:xfrm>
        </p:spPr>
        <p:txBody>
          <a:bodyPr>
            <a:noAutofit/>
          </a:bodyPr>
          <a:lstStyle/>
          <a:p>
            <a:pPr algn="l"/>
            <a:r>
              <a:rPr kumimoji="1" lang="ja-JP" altLang="en-US" sz="2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はじめに</a:t>
            </a:r>
            <a:endParaRPr kumimoji="1" lang="ja-JP" altLang="en-US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r>
              <a:rPr kumimoji="1" lang="ja-JP" altLang="en-US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オブジェクト指向のまとめとしてプログラミング演習を行います。</a:t>
            </a:r>
            <a:endParaRPr kumimoji="1" lang="en-US" altLang="ja-JP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今回は</a:t>
            </a:r>
            <a:r>
              <a:rPr lang="en-US" altLang="ja-JP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『</a:t>
            </a:r>
            <a:r>
              <a:rPr lang="ja-JP" altLang="en-US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もぐらたたき</a:t>
            </a:r>
            <a:r>
              <a:rPr lang="en-US" altLang="ja-JP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』</a:t>
            </a:r>
            <a:r>
              <a:rPr lang="ja-JP" altLang="en-US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のプログラムを作成します。</a:t>
            </a:r>
            <a:endParaRPr lang="en-US" altLang="ja-JP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kumimoji="1" lang="ja-JP" altLang="en-US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pic>
        <p:nvPicPr>
          <p:cNvPr id="1026" name="Picture 2" descr="C:\Users\kensu\Desktop\game_moguratatak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347739"/>
            <a:ext cx="3024336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kensu\Desktop\animal_mogura_kouji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740856"/>
            <a:ext cx="2040136" cy="169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kensu\Desktop\figure_break_hamm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068960"/>
            <a:ext cx="2775577" cy="2251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4551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70984" cy="562074"/>
          </a:xfrm>
        </p:spPr>
        <p:txBody>
          <a:bodyPr>
            <a:noAutofit/>
          </a:bodyPr>
          <a:lstStyle/>
          <a:p>
            <a:pPr algn="l"/>
            <a:r>
              <a:rPr kumimoji="1" lang="ja-JP" altLang="en-US" sz="2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どんなプログラムを作成するか１</a:t>
            </a:r>
            <a:endParaRPr kumimoji="1" lang="ja-JP" altLang="en-US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>
          <a:xfrm>
            <a:off x="457200" y="1052737"/>
            <a:ext cx="8147248" cy="5040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4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以下が基本ルールです</a:t>
            </a:r>
            <a:endParaRPr kumimoji="1" lang="ja-JP" altLang="en-US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5" name="コンテンツ プレースホルダー 6"/>
          <p:cNvSpPr txBox="1">
            <a:spLocks/>
          </p:cNvSpPr>
          <p:nvPr/>
        </p:nvSpPr>
        <p:spPr>
          <a:xfrm>
            <a:off x="467544" y="1628800"/>
            <a:ext cx="8147248" cy="49685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ea"/>
              <a:buAutoNum type="arabicPeriod"/>
            </a:pPr>
            <a:r>
              <a:rPr lang="ja-JP" altLang="en-US" sz="20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「</a:t>
            </a:r>
            <a:r>
              <a:rPr lang="ja-JP" altLang="en-US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ゲームスタート！」と表示する。</a:t>
            </a:r>
          </a:p>
          <a:p>
            <a:pPr marL="457200" indent="-457200">
              <a:buFont typeface="+mj-ea"/>
              <a:buAutoNum type="arabicPeriod"/>
            </a:pPr>
            <a:r>
              <a:rPr lang="ja-JP" altLang="en-US" sz="20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「</a:t>
            </a:r>
            <a:r>
              <a:rPr lang="ja-JP" altLang="en-US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叩くマスを選んでください</a:t>
            </a:r>
            <a:r>
              <a:rPr lang="en-US" altLang="ja-JP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</a:t>
            </a:r>
            <a:r>
              <a:rPr lang="ja-JP" altLang="en-US" sz="20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～</a:t>
            </a:r>
            <a:r>
              <a:rPr lang="en-US" altLang="ja-JP" sz="20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4(</a:t>
            </a:r>
            <a:r>
              <a:rPr lang="ja-JP" altLang="en-US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半角数字</a:t>
            </a:r>
            <a:r>
              <a:rPr lang="en-US" altLang="ja-JP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</a:t>
            </a:r>
            <a:r>
              <a:rPr lang="ja-JP" altLang="en-US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」と表示する。</a:t>
            </a:r>
          </a:p>
          <a:p>
            <a:pPr marL="457200" indent="-457200">
              <a:buFont typeface="+mj-ea"/>
              <a:buAutoNum type="arabicPeriod"/>
            </a:pPr>
            <a:r>
              <a:rPr lang="en-US" altLang="ja-JP" sz="20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2×2</a:t>
            </a:r>
            <a:r>
              <a:rPr lang="ja-JP" altLang="en-US" sz="20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</a:t>
            </a:r>
            <a:r>
              <a:rPr lang="ja-JP" altLang="en-US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マスを</a:t>
            </a:r>
            <a:r>
              <a:rPr lang="en-US" altLang="ja-JP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</a:t>
            </a:r>
            <a:r>
              <a:rPr lang="ja-JP" altLang="en-US" sz="20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～</a:t>
            </a:r>
            <a:r>
              <a:rPr lang="en-US" altLang="ja-JP" sz="20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4</a:t>
            </a:r>
            <a:r>
              <a:rPr lang="ja-JP" altLang="en-US" sz="20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</a:t>
            </a:r>
            <a:r>
              <a:rPr lang="ja-JP" altLang="en-US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番号付きで表示する。</a:t>
            </a:r>
          </a:p>
          <a:p>
            <a:pPr marL="457200" indent="-457200">
              <a:buFont typeface="+mj-ea"/>
              <a:buAutoNum type="arabicPeriod"/>
            </a:pPr>
            <a:r>
              <a:rPr lang="ja-JP" altLang="en-US" sz="20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「</a:t>
            </a:r>
            <a:r>
              <a:rPr lang="en-US" altLang="ja-JP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&gt;</a:t>
            </a:r>
            <a:r>
              <a:rPr lang="ja-JP" altLang="en-US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」を表示し、入力待ちになる。</a:t>
            </a:r>
          </a:p>
          <a:p>
            <a:pPr marL="457200" indent="-457200">
              <a:buFont typeface="+mj-ea"/>
              <a:buAutoNum type="arabicPeriod"/>
            </a:pPr>
            <a:r>
              <a:rPr lang="ja-JP" altLang="en-US" sz="20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プレイヤー</a:t>
            </a:r>
            <a:r>
              <a:rPr lang="ja-JP" altLang="en-US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は</a:t>
            </a:r>
            <a:r>
              <a:rPr lang="en-US" altLang="ja-JP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</a:t>
            </a:r>
            <a:r>
              <a:rPr lang="ja-JP" altLang="en-US" sz="20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～</a:t>
            </a:r>
            <a:r>
              <a:rPr lang="en-US" altLang="ja-JP" sz="20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4</a:t>
            </a:r>
            <a:r>
              <a:rPr lang="ja-JP" altLang="en-US" sz="20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の番号</a:t>
            </a:r>
            <a:r>
              <a:rPr lang="ja-JP" altLang="en-US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を入力し、</a:t>
            </a:r>
            <a:r>
              <a:rPr lang="en-US" altLang="ja-JP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Enter</a:t>
            </a:r>
            <a:r>
              <a:rPr lang="ja-JP" altLang="en-US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キーを押す。</a:t>
            </a:r>
          </a:p>
          <a:p>
            <a:pPr marL="457200" indent="-457200">
              <a:buFont typeface="+mj-ea"/>
              <a:buAutoNum type="arabicPeriod"/>
            </a:pPr>
            <a:r>
              <a:rPr lang="ja-JP" altLang="en-US" sz="20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「</a:t>
            </a:r>
            <a:r>
              <a:rPr lang="ja-JP" altLang="en-US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あなたが叩いた結果を表示します。」と表示した後、⑤で入力した番号がモグラに当たっていれば、その座標に「</a:t>
            </a:r>
            <a:r>
              <a:rPr lang="en-US" altLang="ja-JP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HIT!</a:t>
            </a:r>
            <a:r>
              <a:rPr lang="ja-JP" altLang="en-US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」を表示し、その他の座標はそのまま座標番号を表示する</a:t>
            </a:r>
            <a:r>
              <a:rPr lang="ja-JP" altLang="en-US" sz="20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。</a:t>
            </a:r>
            <a:r>
              <a:rPr lang="en-US" altLang="ja-JP" sz="1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</a:t>
            </a:r>
            <a:r>
              <a:rPr lang="ja-JP" altLang="en-US" sz="1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モグラはランダムに配置されるものとする</a:t>
            </a:r>
            <a:r>
              <a:rPr lang="en-US" altLang="ja-JP" sz="1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</a:t>
            </a:r>
          </a:p>
          <a:p>
            <a:pPr marL="457200" indent="-457200">
              <a:buFont typeface="+mj-ea"/>
              <a:buAutoNum type="arabicPeriod"/>
            </a:pPr>
            <a:r>
              <a:rPr lang="ja-JP" altLang="en-US" sz="20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入力</a:t>
            </a:r>
            <a:r>
              <a:rPr lang="ja-JP" altLang="en-US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した番号がモグラに当たっていなければ、その座標に「</a:t>
            </a:r>
            <a:r>
              <a:rPr lang="en-US" altLang="ja-JP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miss</a:t>
            </a:r>
            <a:r>
              <a:rPr lang="ja-JP" altLang="en-US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」を表示し、モグラの座標には「</a:t>
            </a:r>
            <a:r>
              <a:rPr lang="en-US" altLang="ja-JP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</a:t>
            </a:r>
            <a:r>
              <a:rPr lang="ja-JP" altLang="en-US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・＊・</a:t>
            </a:r>
            <a:r>
              <a:rPr lang="en-US" altLang="ja-JP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</a:t>
            </a:r>
            <a:r>
              <a:rPr lang="ja-JP" altLang="en-US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」を、何もない座標にはそのまま座標番号を表示する。当たり外れの結果に応じてモグラのメッセージを表示する。</a:t>
            </a:r>
          </a:p>
          <a:p>
            <a:pPr marL="457200" indent="-457200">
              <a:buFont typeface="+mj-ea"/>
              <a:buAutoNum type="arabicPeriod"/>
            </a:pPr>
            <a:r>
              <a:rPr lang="ja-JP" altLang="en-US" sz="20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⑥、⑦の</a:t>
            </a:r>
            <a:r>
              <a:rPr lang="ja-JP" altLang="en-US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内容をコンピューターの分も表示</a:t>
            </a:r>
            <a:r>
              <a:rPr lang="ja-JP" altLang="en-US" sz="20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する（ランダムに選択）。</a:t>
            </a:r>
            <a:endParaRPr lang="ja-JP" altLang="en-US" sz="2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457200" indent="-457200">
              <a:buFont typeface="+mj-ea"/>
              <a:buAutoNum type="arabicPeriod"/>
            </a:pPr>
            <a:r>
              <a:rPr lang="ja-JP" altLang="en-US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⑧</a:t>
            </a:r>
            <a:r>
              <a:rPr lang="ja-JP" altLang="en-US" sz="20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</a:t>
            </a:r>
            <a:r>
              <a:rPr lang="ja-JP" altLang="en-US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表示の後</a:t>
            </a:r>
            <a:r>
              <a:rPr lang="ja-JP" altLang="en-US" sz="20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、「</a:t>
            </a:r>
            <a:r>
              <a:rPr lang="en-US" altLang="ja-JP" sz="200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【Enter</a:t>
            </a:r>
            <a:r>
              <a:rPr lang="ja-JP" altLang="en-US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キーを押してください。</a:t>
            </a:r>
            <a:r>
              <a:rPr lang="en-US" altLang="ja-JP" sz="20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】</a:t>
            </a:r>
            <a:r>
              <a:rPr lang="ja-JP" altLang="en-US" sz="20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＞」と</a:t>
            </a:r>
            <a:r>
              <a:rPr lang="ja-JP" altLang="en-US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表示し、入力待ちになる。</a:t>
            </a:r>
          </a:p>
          <a:p>
            <a:pPr marL="457200" indent="-457200">
              <a:buFont typeface="+mj-ea"/>
              <a:buAutoNum type="arabicPeriod"/>
            </a:pPr>
            <a:r>
              <a:rPr lang="ja-JP" altLang="en-US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⑨</a:t>
            </a:r>
            <a:r>
              <a:rPr lang="ja-JP" altLang="en-US" sz="20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で</a:t>
            </a:r>
            <a:r>
              <a:rPr lang="ja-JP" altLang="en-US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何らかの入力があれば次に進む。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 sz="20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②～⑩の</a:t>
            </a:r>
            <a:r>
              <a:rPr lang="ja-JP" altLang="en-US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流れ</a:t>
            </a:r>
            <a:r>
              <a:rPr lang="ja-JP" altLang="en-US" sz="20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を繰り返すし、先にモグラを叩いた方の勝ち</a:t>
            </a:r>
            <a:endParaRPr lang="ja-JP" altLang="en-US" sz="2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17021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70984" cy="562074"/>
          </a:xfrm>
        </p:spPr>
        <p:txBody>
          <a:bodyPr>
            <a:noAutofit/>
          </a:bodyPr>
          <a:lstStyle/>
          <a:p>
            <a:pPr algn="l"/>
            <a:r>
              <a:rPr kumimoji="1" lang="ja-JP" altLang="en-US" sz="2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どんなプログラムを作成するか２</a:t>
            </a:r>
            <a:endParaRPr kumimoji="1" lang="ja-JP" altLang="en-US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>
          <a:xfrm>
            <a:off x="457200" y="1052737"/>
            <a:ext cx="8147248" cy="5040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4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以下が基本ルールです</a:t>
            </a:r>
            <a:endParaRPr kumimoji="1" lang="ja-JP" altLang="en-US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5" name="コンテンツ プレースホルダー 6"/>
          <p:cNvSpPr txBox="1">
            <a:spLocks/>
          </p:cNvSpPr>
          <p:nvPr/>
        </p:nvSpPr>
        <p:spPr>
          <a:xfrm>
            <a:off x="467544" y="1628800"/>
            <a:ext cx="8147248" cy="49685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12"/>
            </a:pPr>
            <a:r>
              <a:rPr lang="ja-JP" altLang="en-US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プレイヤーのみがモグラに当てた場合は、プレイヤーの勝利、コンピューターのみが</a:t>
            </a:r>
            <a:r>
              <a:rPr lang="ja-JP" altLang="en-US" sz="20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モグラ</a:t>
            </a:r>
            <a:r>
              <a:rPr lang="ja-JP" altLang="en-US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に当てた場合はコンピューターの勝利、両方当てた場合は引き分けとなる。 </a:t>
            </a:r>
          </a:p>
          <a:p>
            <a:pPr marL="457200" indent="-457200">
              <a:buFont typeface="+mj-lt"/>
              <a:buAutoNum type="arabicPeriod" startAt="12"/>
            </a:pPr>
            <a:r>
              <a:rPr lang="ja-JP" altLang="en-US" sz="20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勝利</a:t>
            </a:r>
            <a:r>
              <a:rPr lang="ja-JP" altLang="en-US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時、敗北時、引き分け時それぞれのメッセージを出力してゲームを終了する。 </a:t>
            </a:r>
            <a:endParaRPr lang="en-US" altLang="ja-JP" sz="20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457200" indent="-457200">
              <a:buFont typeface="+mj-lt"/>
              <a:buAutoNum type="arabicPeriod" startAt="12"/>
            </a:pPr>
            <a:r>
              <a:rPr lang="ja-JP" altLang="en-US" sz="20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作成</a:t>
            </a:r>
            <a:r>
              <a:rPr lang="ja-JP" altLang="en-US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するクラスは </a:t>
            </a:r>
            <a:r>
              <a:rPr lang="en-US" altLang="ja-JP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Master </a:t>
            </a:r>
            <a:r>
              <a:rPr lang="ja-JP" altLang="en-US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クラス</a:t>
            </a:r>
            <a:r>
              <a:rPr lang="en-US" altLang="ja-JP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</a:t>
            </a:r>
            <a:r>
              <a:rPr lang="ja-JP" altLang="en-US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ゲーム進行の中心となるクラス</a:t>
            </a:r>
            <a:r>
              <a:rPr lang="en-US" altLang="ja-JP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</a:t>
            </a:r>
            <a:r>
              <a:rPr lang="ja-JP" altLang="en-US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のみとする。 </a:t>
            </a:r>
          </a:p>
          <a:p>
            <a:pPr marL="457200" indent="-457200">
              <a:buFont typeface="+mj-ea"/>
              <a:buAutoNum type="arabicPeriod" startAt="12"/>
            </a:pPr>
            <a:r>
              <a:rPr lang="ja-JP" altLang="en-US" sz="20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予め</a:t>
            </a:r>
            <a:r>
              <a:rPr lang="ja-JP" altLang="en-US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提供されているクラスを使用すること。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altLang="ja-JP" sz="1600" dirty="0" err="1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StartGame</a:t>
            </a:r>
            <a:r>
              <a:rPr lang="en-US" altLang="ja-JP" sz="1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ja-JP" altLang="en-US" sz="1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クラス</a:t>
            </a:r>
            <a:r>
              <a:rPr lang="en-US" altLang="ja-JP" sz="1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(main </a:t>
            </a:r>
            <a:r>
              <a:rPr lang="ja-JP" altLang="en-US" sz="1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メソッド</a:t>
            </a:r>
            <a:r>
              <a:rPr lang="en-US" altLang="ja-JP" sz="1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altLang="ja-JP" sz="1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Player </a:t>
            </a:r>
            <a:r>
              <a:rPr lang="ja-JP" altLang="en-US" sz="1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クラス</a:t>
            </a:r>
            <a:r>
              <a:rPr lang="en-US" altLang="ja-JP" sz="1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</a:t>
            </a:r>
            <a:r>
              <a:rPr lang="ja-JP" altLang="en-US" sz="1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プレイヤー</a:t>
            </a:r>
            <a:r>
              <a:rPr lang="ja-JP" altLang="en-US" sz="1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の機能をまとめたクラス</a:t>
            </a:r>
            <a:r>
              <a:rPr lang="en-US" altLang="ja-JP" sz="1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altLang="ja-JP" sz="1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Mole </a:t>
            </a:r>
            <a:r>
              <a:rPr lang="ja-JP" altLang="en-US" sz="1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クラス</a:t>
            </a:r>
            <a:r>
              <a:rPr lang="en-US" altLang="ja-JP" sz="1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</a:t>
            </a:r>
            <a:r>
              <a:rPr lang="ja-JP" altLang="en-US" sz="1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モグラの機能をまとめたクラス</a:t>
            </a:r>
            <a:r>
              <a:rPr lang="en-US" altLang="ja-JP" sz="1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altLang="ja-JP" sz="1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Display </a:t>
            </a:r>
            <a:r>
              <a:rPr lang="ja-JP" altLang="en-US" sz="1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クラス</a:t>
            </a:r>
            <a:r>
              <a:rPr lang="en-US" altLang="ja-JP" sz="1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</a:t>
            </a:r>
            <a:r>
              <a:rPr lang="ja-JP" altLang="en-US" sz="1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コンソールにマスを表示するクラス</a:t>
            </a:r>
            <a:r>
              <a:rPr lang="en-US" altLang="ja-JP" sz="1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</a:t>
            </a:r>
            <a:endParaRPr lang="ja-JP" altLang="en-US" sz="16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4089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70984" cy="562074"/>
          </a:xfrm>
        </p:spPr>
        <p:txBody>
          <a:bodyPr>
            <a:noAutofit/>
          </a:bodyPr>
          <a:lstStyle/>
          <a:p>
            <a:pPr algn="l"/>
            <a:r>
              <a:rPr kumimoji="1" lang="ja-JP" altLang="en-US" sz="2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実行結果</a:t>
            </a:r>
            <a:endParaRPr kumimoji="1" lang="ja-JP" altLang="en-US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5" name="コンテンツ プレースホルダー 6"/>
          <p:cNvSpPr txBox="1">
            <a:spLocks/>
          </p:cNvSpPr>
          <p:nvPr/>
        </p:nvSpPr>
        <p:spPr>
          <a:xfrm>
            <a:off x="467544" y="908720"/>
            <a:ext cx="2520280" cy="56886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「ゲームスタート！」</a:t>
            </a:r>
          </a:p>
          <a:p>
            <a:pPr marL="0" indent="0">
              <a:buNone/>
            </a:pPr>
            <a:endParaRPr lang="ja-JP" altLang="en-US" sz="700" dirty="0">
              <a:latin typeface="Mgen+ 1mn medium" panose="020B0609020203020207" pitchFamily="49" charset="-128"/>
              <a:ea typeface="Mgen+ 1mn medium" panose="020B0609020203020207" pitchFamily="49" charset="-128"/>
            </a:endParaRPr>
          </a:p>
          <a:p>
            <a:pPr marL="0" indent="0">
              <a:buNone/>
            </a:pPr>
            <a:r>
              <a:rPr lang="ja-JP" altLang="en-US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  </a:t>
            </a:r>
            <a:r>
              <a:rPr lang="en-US" altLang="ja-JP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---------------------   </a:t>
            </a:r>
          </a:p>
          <a:p>
            <a:pPr marL="0" indent="0">
              <a:buNone/>
            </a:pPr>
            <a:r>
              <a:rPr lang="en-US" altLang="ja-JP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 |    </a:t>
            </a:r>
            <a:r>
              <a:rPr lang="ja-JP" altLang="en-US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１    </a:t>
            </a:r>
            <a:r>
              <a:rPr lang="en-US" altLang="ja-JP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|    </a:t>
            </a:r>
            <a:r>
              <a:rPr lang="ja-JP" altLang="en-US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２    </a:t>
            </a:r>
            <a:r>
              <a:rPr lang="en-US" altLang="ja-JP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|  </a:t>
            </a:r>
          </a:p>
          <a:p>
            <a:pPr marL="0" indent="0">
              <a:buNone/>
            </a:pPr>
            <a:r>
              <a:rPr lang="en-US" altLang="ja-JP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  ---------------------   </a:t>
            </a:r>
          </a:p>
          <a:p>
            <a:pPr marL="0" indent="0">
              <a:buNone/>
            </a:pPr>
            <a:r>
              <a:rPr lang="en-US" altLang="ja-JP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 |    </a:t>
            </a:r>
            <a:r>
              <a:rPr lang="ja-JP" altLang="en-US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３    </a:t>
            </a:r>
            <a:r>
              <a:rPr lang="en-US" altLang="ja-JP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|    </a:t>
            </a:r>
            <a:r>
              <a:rPr lang="ja-JP" altLang="en-US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４    </a:t>
            </a:r>
            <a:r>
              <a:rPr lang="en-US" altLang="ja-JP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|  </a:t>
            </a:r>
          </a:p>
          <a:p>
            <a:pPr marL="0" indent="0">
              <a:buNone/>
            </a:pPr>
            <a:r>
              <a:rPr lang="en-US" altLang="ja-JP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  ---------------------   </a:t>
            </a:r>
          </a:p>
          <a:p>
            <a:pPr marL="0" indent="0">
              <a:buNone/>
            </a:pPr>
            <a:endParaRPr lang="en-US" altLang="ja-JP" sz="700" dirty="0">
              <a:latin typeface="Mgen+ 1mn medium" panose="020B0609020203020207" pitchFamily="49" charset="-128"/>
              <a:ea typeface="Mgen+ 1mn medium" panose="020B0609020203020207" pitchFamily="49" charset="-128"/>
            </a:endParaRPr>
          </a:p>
          <a:p>
            <a:pPr marL="0" indent="0">
              <a:buNone/>
            </a:pPr>
            <a:r>
              <a:rPr lang="ja-JP" altLang="en-US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「叩くマスを選んでください </a:t>
            </a:r>
            <a:r>
              <a:rPr lang="en-US" altLang="ja-JP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1</a:t>
            </a:r>
            <a:r>
              <a:rPr lang="ja-JP" altLang="en-US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～</a:t>
            </a:r>
            <a:r>
              <a:rPr lang="en-US" altLang="ja-JP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4(</a:t>
            </a:r>
            <a:r>
              <a:rPr lang="ja-JP" altLang="en-US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半角数字</a:t>
            </a:r>
            <a:r>
              <a:rPr lang="en-US" altLang="ja-JP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)</a:t>
            </a:r>
            <a:r>
              <a:rPr lang="ja-JP" altLang="en-US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」</a:t>
            </a:r>
          </a:p>
          <a:p>
            <a:pPr marL="0" indent="0">
              <a:buNone/>
            </a:pPr>
            <a:endParaRPr lang="ja-JP" altLang="en-US" sz="700" dirty="0">
              <a:latin typeface="Mgen+ 1mn medium" panose="020B0609020203020207" pitchFamily="49" charset="-128"/>
              <a:ea typeface="Mgen+ 1mn medium" panose="020B0609020203020207" pitchFamily="49" charset="-128"/>
            </a:endParaRPr>
          </a:p>
          <a:p>
            <a:pPr marL="0" indent="0">
              <a:buNone/>
            </a:pPr>
            <a:r>
              <a:rPr lang="en-US" altLang="ja-JP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&gt;1</a:t>
            </a:r>
          </a:p>
          <a:p>
            <a:pPr marL="0" indent="0">
              <a:buNone/>
            </a:pPr>
            <a:endParaRPr lang="en-US" altLang="ja-JP" sz="700" dirty="0">
              <a:latin typeface="Mgen+ 1mn medium" panose="020B0609020203020207" pitchFamily="49" charset="-128"/>
              <a:ea typeface="Mgen+ 1mn medium" panose="020B0609020203020207" pitchFamily="49" charset="-128"/>
            </a:endParaRPr>
          </a:p>
          <a:p>
            <a:pPr marL="0" indent="0">
              <a:buNone/>
            </a:pPr>
            <a:r>
              <a:rPr lang="ja-JP" altLang="en-US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「あなたが叩いた結果を表示します。」</a:t>
            </a:r>
          </a:p>
          <a:p>
            <a:pPr marL="0" indent="0">
              <a:buNone/>
            </a:pPr>
            <a:endParaRPr lang="ja-JP" altLang="en-US" sz="700" dirty="0">
              <a:latin typeface="Mgen+ 1mn medium" panose="020B0609020203020207" pitchFamily="49" charset="-128"/>
              <a:ea typeface="Mgen+ 1mn medium" panose="020B0609020203020207" pitchFamily="49" charset="-128"/>
            </a:endParaRPr>
          </a:p>
          <a:p>
            <a:pPr marL="0" indent="0">
              <a:buNone/>
            </a:pPr>
            <a:r>
              <a:rPr lang="ja-JP" altLang="en-US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  </a:t>
            </a:r>
            <a:r>
              <a:rPr lang="en-US" altLang="ja-JP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---------------------   </a:t>
            </a:r>
          </a:p>
          <a:p>
            <a:pPr marL="0" indent="0">
              <a:buNone/>
            </a:pPr>
            <a:r>
              <a:rPr lang="en-US" altLang="ja-JP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 |   miss   |    </a:t>
            </a:r>
            <a:r>
              <a:rPr lang="ja-JP" altLang="en-US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２    </a:t>
            </a:r>
            <a:r>
              <a:rPr lang="en-US" altLang="ja-JP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|  </a:t>
            </a:r>
          </a:p>
          <a:p>
            <a:pPr marL="0" indent="0">
              <a:buNone/>
            </a:pPr>
            <a:r>
              <a:rPr lang="en-US" altLang="ja-JP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  ---------------------   </a:t>
            </a:r>
          </a:p>
          <a:p>
            <a:pPr marL="0" indent="0">
              <a:buNone/>
            </a:pPr>
            <a:r>
              <a:rPr lang="en-US" altLang="ja-JP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 |    </a:t>
            </a:r>
            <a:r>
              <a:rPr lang="ja-JP" altLang="en-US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３    </a:t>
            </a:r>
            <a:r>
              <a:rPr lang="en-US" altLang="ja-JP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| (</a:t>
            </a:r>
            <a:r>
              <a:rPr lang="ja-JP" altLang="en-US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・＊・</a:t>
            </a:r>
            <a:r>
              <a:rPr lang="en-US" altLang="ja-JP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) |  </a:t>
            </a:r>
          </a:p>
          <a:p>
            <a:pPr marL="0" indent="0">
              <a:buNone/>
            </a:pPr>
            <a:r>
              <a:rPr lang="en-US" altLang="ja-JP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  ---------------------   </a:t>
            </a:r>
          </a:p>
          <a:p>
            <a:pPr marL="0" indent="0">
              <a:buNone/>
            </a:pPr>
            <a:endParaRPr lang="en-US" altLang="ja-JP" sz="700" dirty="0">
              <a:latin typeface="Mgen+ 1mn medium" panose="020B0609020203020207" pitchFamily="49" charset="-128"/>
              <a:ea typeface="Mgen+ 1mn medium" panose="020B0609020203020207" pitchFamily="49" charset="-128"/>
            </a:endParaRPr>
          </a:p>
          <a:p>
            <a:pPr marL="0" indent="0">
              <a:buNone/>
            </a:pPr>
            <a:r>
              <a:rPr lang="ja-JP" altLang="en-US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モグ次郎</a:t>
            </a:r>
            <a:r>
              <a:rPr lang="en-US" altLang="ja-JP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:</a:t>
            </a:r>
            <a:r>
              <a:rPr lang="ja-JP" altLang="en-US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「はずれ！ ちゃんとねらうモグよ！」</a:t>
            </a:r>
          </a:p>
          <a:p>
            <a:pPr marL="0" indent="0">
              <a:buNone/>
            </a:pPr>
            <a:endParaRPr lang="ja-JP" altLang="en-US" sz="700" dirty="0">
              <a:latin typeface="Mgen+ 1mn medium" panose="020B0609020203020207" pitchFamily="49" charset="-128"/>
              <a:ea typeface="Mgen+ 1mn medium" panose="020B0609020203020207" pitchFamily="49" charset="-128"/>
            </a:endParaRPr>
          </a:p>
          <a:p>
            <a:pPr marL="0" indent="0">
              <a:buNone/>
            </a:pPr>
            <a:r>
              <a:rPr lang="ja-JP" altLang="en-US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「コンピューターが叩いた結果を表示します。」</a:t>
            </a:r>
          </a:p>
          <a:p>
            <a:pPr marL="0" indent="0">
              <a:buNone/>
            </a:pPr>
            <a:endParaRPr lang="ja-JP" altLang="en-US" sz="700" dirty="0">
              <a:latin typeface="Mgen+ 1mn medium" panose="020B0609020203020207" pitchFamily="49" charset="-128"/>
              <a:ea typeface="Mgen+ 1mn medium" panose="020B0609020203020207" pitchFamily="49" charset="-128"/>
            </a:endParaRPr>
          </a:p>
          <a:p>
            <a:pPr marL="0" indent="0">
              <a:buNone/>
            </a:pPr>
            <a:r>
              <a:rPr lang="ja-JP" altLang="en-US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  </a:t>
            </a:r>
            <a:r>
              <a:rPr lang="en-US" altLang="ja-JP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---------------------   </a:t>
            </a:r>
          </a:p>
          <a:p>
            <a:pPr marL="0" indent="0">
              <a:buNone/>
            </a:pPr>
            <a:r>
              <a:rPr lang="en-US" altLang="ja-JP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 |   miss   |    </a:t>
            </a:r>
            <a:r>
              <a:rPr lang="ja-JP" altLang="en-US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２    </a:t>
            </a:r>
            <a:r>
              <a:rPr lang="en-US" altLang="ja-JP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|  </a:t>
            </a:r>
          </a:p>
          <a:p>
            <a:pPr marL="0" indent="0">
              <a:buNone/>
            </a:pPr>
            <a:r>
              <a:rPr lang="en-US" altLang="ja-JP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  ---------------------   </a:t>
            </a:r>
          </a:p>
          <a:p>
            <a:pPr marL="0" indent="0">
              <a:buNone/>
            </a:pPr>
            <a:r>
              <a:rPr lang="en-US" altLang="ja-JP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 | (</a:t>
            </a:r>
            <a:r>
              <a:rPr lang="ja-JP" altLang="en-US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・＊・</a:t>
            </a:r>
            <a:r>
              <a:rPr lang="en-US" altLang="ja-JP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) |    </a:t>
            </a:r>
            <a:r>
              <a:rPr lang="ja-JP" altLang="en-US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４    </a:t>
            </a:r>
            <a:r>
              <a:rPr lang="en-US" altLang="ja-JP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|  </a:t>
            </a:r>
          </a:p>
          <a:p>
            <a:pPr marL="0" indent="0">
              <a:buNone/>
            </a:pPr>
            <a:r>
              <a:rPr lang="en-US" altLang="ja-JP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  ---------------------   </a:t>
            </a:r>
          </a:p>
          <a:p>
            <a:pPr marL="0" indent="0">
              <a:buNone/>
            </a:pPr>
            <a:endParaRPr lang="en-US" altLang="ja-JP" sz="700" dirty="0">
              <a:latin typeface="Mgen+ 1mn medium" panose="020B0609020203020207" pitchFamily="49" charset="-128"/>
              <a:ea typeface="Mgen+ 1mn medium" panose="020B0609020203020207" pitchFamily="49" charset="-128"/>
            </a:endParaRPr>
          </a:p>
          <a:p>
            <a:pPr marL="0" indent="0">
              <a:buNone/>
            </a:pPr>
            <a:r>
              <a:rPr lang="ja-JP" altLang="en-US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モグ太郎</a:t>
            </a:r>
            <a:r>
              <a:rPr lang="en-US" altLang="ja-JP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:</a:t>
            </a:r>
            <a:r>
              <a:rPr lang="ja-JP" altLang="en-US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「はずれ！ ちゃんとねらうモグよ！」</a:t>
            </a:r>
          </a:p>
          <a:p>
            <a:pPr marL="0" indent="0">
              <a:buNone/>
            </a:pPr>
            <a:endParaRPr lang="ja-JP" altLang="en-US" sz="700" dirty="0">
              <a:latin typeface="Mgen+ 1mn medium" panose="020B0609020203020207" pitchFamily="49" charset="-128"/>
              <a:ea typeface="Mgen+ 1mn medium" panose="020B0609020203020207" pitchFamily="49" charset="-128"/>
            </a:endParaRPr>
          </a:p>
          <a:p>
            <a:pPr marL="0" indent="0">
              <a:buNone/>
            </a:pPr>
            <a:r>
              <a:rPr lang="en-US" altLang="ja-JP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【Enter</a:t>
            </a:r>
            <a:r>
              <a:rPr lang="ja-JP" altLang="en-US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キーを押してください</a:t>
            </a:r>
            <a:r>
              <a:rPr lang="en-US" altLang="ja-JP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】</a:t>
            </a:r>
          </a:p>
          <a:p>
            <a:pPr marL="0" indent="0">
              <a:buNone/>
            </a:pPr>
            <a:r>
              <a:rPr lang="en-US" altLang="ja-JP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2</a:t>
            </a:r>
          </a:p>
          <a:p>
            <a:pPr marL="0" indent="0">
              <a:buNone/>
            </a:pPr>
            <a:endParaRPr lang="en-US" altLang="ja-JP" sz="700" dirty="0">
              <a:latin typeface="Mgen+ 1mn medium" panose="020B0609020203020207" pitchFamily="49" charset="-128"/>
              <a:ea typeface="Mgen+ 1mn medium" panose="020B0609020203020207" pitchFamily="49" charset="-128"/>
            </a:endParaRPr>
          </a:p>
          <a:p>
            <a:pPr marL="0" indent="0">
              <a:buNone/>
            </a:pPr>
            <a:r>
              <a:rPr lang="en-US" altLang="ja-JP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  ---------------------   </a:t>
            </a:r>
          </a:p>
          <a:p>
            <a:pPr marL="0" indent="0">
              <a:buNone/>
            </a:pPr>
            <a:r>
              <a:rPr lang="en-US" altLang="ja-JP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 |    </a:t>
            </a:r>
            <a:r>
              <a:rPr lang="ja-JP" altLang="en-US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１    </a:t>
            </a:r>
            <a:r>
              <a:rPr lang="en-US" altLang="ja-JP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|    </a:t>
            </a:r>
            <a:r>
              <a:rPr lang="ja-JP" altLang="en-US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２    </a:t>
            </a:r>
            <a:r>
              <a:rPr lang="en-US" altLang="ja-JP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|  </a:t>
            </a:r>
          </a:p>
          <a:p>
            <a:pPr marL="0" indent="0">
              <a:buNone/>
            </a:pPr>
            <a:r>
              <a:rPr lang="en-US" altLang="ja-JP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  ---------------------   </a:t>
            </a:r>
          </a:p>
          <a:p>
            <a:pPr marL="0" indent="0">
              <a:buNone/>
            </a:pPr>
            <a:r>
              <a:rPr lang="en-US" altLang="ja-JP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 |    </a:t>
            </a:r>
            <a:r>
              <a:rPr lang="ja-JP" altLang="en-US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３    </a:t>
            </a:r>
            <a:r>
              <a:rPr lang="en-US" altLang="ja-JP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|    </a:t>
            </a:r>
            <a:r>
              <a:rPr lang="ja-JP" altLang="en-US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４    </a:t>
            </a:r>
            <a:r>
              <a:rPr lang="en-US" altLang="ja-JP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|  </a:t>
            </a:r>
          </a:p>
          <a:p>
            <a:pPr marL="0" indent="0">
              <a:buNone/>
            </a:pPr>
            <a:r>
              <a:rPr lang="en-US" altLang="ja-JP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  --------------------- </a:t>
            </a:r>
            <a:endParaRPr lang="en-US" altLang="ja-JP" sz="700" dirty="0" smtClean="0">
              <a:latin typeface="Mgen+ 1mn medium" panose="020B0609020203020207" pitchFamily="49" charset="-128"/>
              <a:ea typeface="Mgen+ 1mn medium" panose="020B0609020203020207" pitchFamily="49" charset="-128"/>
            </a:endParaRPr>
          </a:p>
          <a:p>
            <a:pPr marL="0" indent="0">
              <a:buNone/>
            </a:pPr>
            <a:endParaRPr lang="en-US" altLang="ja-JP" sz="700" dirty="0">
              <a:latin typeface="Mgen+ 1mn medium" panose="020B0609020203020207" pitchFamily="49" charset="-128"/>
              <a:ea typeface="Mgen+ 1mn medium" panose="020B0609020203020207" pitchFamily="49" charset="-128"/>
            </a:endParaRPr>
          </a:p>
          <a:p>
            <a:pPr marL="0" indent="0">
              <a:buNone/>
            </a:pPr>
            <a:r>
              <a:rPr lang="ja-JP" altLang="en-US" sz="700" dirty="0" smtClean="0">
                <a:latin typeface="Mgen+ 1mn medium" panose="020B0609020203020207" pitchFamily="49" charset="-128"/>
                <a:ea typeface="Mgen+ 1mn medium" panose="020B0609020203020207" pitchFamily="49" charset="-128"/>
              </a:rPr>
              <a:t>（右へ）</a:t>
            </a:r>
            <a:endParaRPr lang="en-US" altLang="ja-JP" sz="700" dirty="0">
              <a:latin typeface="Mgen+ 1mn medium" panose="020B0609020203020207" pitchFamily="49" charset="-128"/>
              <a:ea typeface="Mgen+ 1mn medium" panose="020B0609020203020207" pitchFamily="49" charset="-128"/>
            </a:endParaRPr>
          </a:p>
        </p:txBody>
      </p:sp>
      <p:sp>
        <p:nvSpPr>
          <p:cNvPr id="8" name="コンテンツ プレースホルダー 6"/>
          <p:cNvSpPr txBox="1">
            <a:spLocks/>
          </p:cNvSpPr>
          <p:nvPr/>
        </p:nvSpPr>
        <p:spPr>
          <a:xfrm>
            <a:off x="6084168" y="908720"/>
            <a:ext cx="2736304" cy="56886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「叩くマスを選んでください </a:t>
            </a:r>
            <a:r>
              <a:rPr lang="en-US" altLang="ja-JP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1</a:t>
            </a:r>
            <a:r>
              <a:rPr lang="ja-JP" altLang="en-US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～</a:t>
            </a:r>
            <a:r>
              <a:rPr lang="en-US" altLang="ja-JP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4(</a:t>
            </a:r>
            <a:r>
              <a:rPr lang="ja-JP" altLang="en-US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半角数字</a:t>
            </a:r>
            <a:r>
              <a:rPr lang="en-US" altLang="ja-JP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)</a:t>
            </a:r>
            <a:r>
              <a:rPr lang="ja-JP" altLang="en-US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」</a:t>
            </a:r>
          </a:p>
          <a:p>
            <a:pPr marL="0" indent="0">
              <a:buNone/>
            </a:pPr>
            <a:endParaRPr lang="ja-JP" altLang="en-US" sz="700" dirty="0">
              <a:latin typeface="Mgen+ 1mn medium" panose="020B0609020203020207" pitchFamily="49" charset="-128"/>
              <a:ea typeface="Mgen+ 1mn medium" panose="020B0609020203020207" pitchFamily="49" charset="-128"/>
            </a:endParaRPr>
          </a:p>
          <a:p>
            <a:pPr marL="0" indent="0">
              <a:buNone/>
            </a:pPr>
            <a:r>
              <a:rPr lang="en-US" altLang="ja-JP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&gt;1</a:t>
            </a:r>
          </a:p>
          <a:p>
            <a:pPr marL="0" indent="0">
              <a:buNone/>
            </a:pPr>
            <a:endParaRPr lang="en-US" altLang="ja-JP" sz="700" dirty="0">
              <a:latin typeface="Mgen+ 1mn medium" panose="020B0609020203020207" pitchFamily="49" charset="-128"/>
              <a:ea typeface="Mgen+ 1mn medium" panose="020B0609020203020207" pitchFamily="49" charset="-128"/>
            </a:endParaRPr>
          </a:p>
          <a:p>
            <a:pPr marL="0" indent="0">
              <a:buNone/>
            </a:pPr>
            <a:r>
              <a:rPr lang="ja-JP" altLang="en-US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「あなたが叩いた結果を表示します。」</a:t>
            </a:r>
          </a:p>
          <a:p>
            <a:pPr marL="0" indent="0">
              <a:buNone/>
            </a:pPr>
            <a:endParaRPr lang="ja-JP" altLang="en-US" sz="700" dirty="0">
              <a:latin typeface="Mgen+ 1mn medium" panose="020B0609020203020207" pitchFamily="49" charset="-128"/>
              <a:ea typeface="Mgen+ 1mn medium" panose="020B0609020203020207" pitchFamily="49" charset="-128"/>
            </a:endParaRPr>
          </a:p>
          <a:p>
            <a:pPr marL="0" indent="0">
              <a:buNone/>
            </a:pPr>
            <a:r>
              <a:rPr lang="ja-JP" altLang="en-US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  </a:t>
            </a:r>
            <a:r>
              <a:rPr lang="en-US" altLang="ja-JP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---------------------   </a:t>
            </a:r>
          </a:p>
          <a:p>
            <a:pPr marL="0" indent="0">
              <a:buNone/>
            </a:pPr>
            <a:r>
              <a:rPr lang="en-US" altLang="ja-JP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 |   miss   | (</a:t>
            </a:r>
            <a:r>
              <a:rPr lang="ja-JP" altLang="en-US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・＊・</a:t>
            </a:r>
            <a:r>
              <a:rPr lang="en-US" altLang="ja-JP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) |  </a:t>
            </a:r>
          </a:p>
          <a:p>
            <a:pPr marL="0" indent="0">
              <a:buNone/>
            </a:pPr>
            <a:r>
              <a:rPr lang="en-US" altLang="ja-JP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  ---------------------   </a:t>
            </a:r>
          </a:p>
          <a:p>
            <a:pPr marL="0" indent="0">
              <a:buNone/>
            </a:pPr>
            <a:r>
              <a:rPr lang="en-US" altLang="ja-JP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 |    </a:t>
            </a:r>
            <a:r>
              <a:rPr lang="ja-JP" altLang="en-US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３    </a:t>
            </a:r>
            <a:r>
              <a:rPr lang="en-US" altLang="ja-JP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|    </a:t>
            </a:r>
            <a:r>
              <a:rPr lang="ja-JP" altLang="en-US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４    </a:t>
            </a:r>
            <a:r>
              <a:rPr lang="en-US" altLang="ja-JP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|  </a:t>
            </a:r>
          </a:p>
          <a:p>
            <a:pPr marL="0" indent="0">
              <a:buNone/>
            </a:pPr>
            <a:r>
              <a:rPr lang="en-US" altLang="ja-JP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  ---------------------   </a:t>
            </a:r>
          </a:p>
          <a:p>
            <a:pPr marL="0" indent="0">
              <a:buNone/>
            </a:pPr>
            <a:endParaRPr lang="en-US" altLang="ja-JP" sz="700" dirty="0">
              <a:latin typeface="Mgen+ 1mn medium" panose="020B0609020203020207" pitchFamily="49" charset="-128"/>
              <a:ea typeface="Mgen+ 1mn medium" panose="020B0609020203020207" pitchFamily="49" charset="-128"/>
            </a:endParaRPr>
          </a:p>
          <a:p>
            <a:pPr marL="0" indent="0">
              <a:buNone/>
            </a:pPr>
            <a:r>
              <a:rPr lang="ja-JP" altLang="en-US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モグ次郎</a:t>
            </a:r>
            <a:r>
              <a:rPr lang="en-US" altLang="ja-JP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:</a:t>
            </a:r>
            <a:r>
              <a:rPr lang="ja-JP" altLang="en-US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「はずれ！ ちゃんとねらうモグよ！」</a:t>
            </a:r>
          </a:p>
          <a:p>
            <a:pPr marL="0" indent="0">
              <a:buNone/>
            </a:pPr>
            <a:endParaRPr lang="ja-JP" altLang="en-US" sz="700" dirty="0">
              <a:latin typeface="Mgen+ 1mn medium" panose="020B0609020203020207" pitchFamily="49" charset="-128"/>
              <a:ea typeface="Mgen+ 1mn medium" panose="020B0609020203020207" pitchFamily="49" charset="-128"/>
            </a:endParaRPr>
          </a:p>
          <a:p>
            <a:pPr marL="0" indent="0">
              <a:buNone/>
            </a:pPr>
            <a:r>
              <a:rPr lang="ja-JP" altLang="en-US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「コンピューターが叩いた結果を表示します。」</a:t>
            </a:r>
          </a:p>
          <a:p>
            <a:pPr marL="0" indent="0">
              <a:buNone/>
            </a:pPr>
            <a:endParaRPr lang="ja-JP" altLang="en-US" sz="700" dirty="0">
              <a:latin typeface="Mgen+ 1mn medium" panose="020B0609020203020207" pitchFamily="49" charset="-128"/>
              <a:ea typeface="Mgen+ 1mn medium" panose="020B0609020203020207" pitchFamily="49" charset="-128"/>
            </a:endParaRPr>
          </a:p>
          <a:p>
            <a:pPr marL="0" indent="0">
              <a:buNone/>
            </a:pPr>
            <a:r>
              <a:rPr lang="ja-JP" altLang="en-US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  </a:t>
            </a:r>
            <a:r>
              <a:rPr lang="en-US" altLang="ja-JP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---------------------   </a:t>
            </a:r>
          </a:p>
          <a:p>
            <a:pPr marL="0" indent="0">
              <a:buNone/>
            </a:pPr>
            <a:r>
              <a:rPr lang="en-US" altLang="ja-JP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 |    </a:t>
            </a:r>
            <a:r>
              <a:rPr lang="ja-JP" altLang="en-US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１    </a:t>
            </a:r>
            <a:r>
              <a:rPr lang="en-US" altLang="ja-JP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|   HIT!   |  </a:t>
            </a:r>
          </a:p>
          <a:p>
            <a:pPr marL="0" indent="0">
              <a:buNone/>
            </a:pPr>
            <a:r>
              <a:rPr lang="en-US" altLang="ja-JP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  ---------------------   </a:t>
            </a:r>
          </a:p>
          <a:p>
            <a:pPr marL="0" indent="0">
              <a:buNone/>
            </a:pPr>
            <a:r>
              <a:rPr lang="en-US" altLang="ja-JP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 |    </a:t>
            </a:r>
            <a:r>
              <a:rPr lang="ja-JP" altLang="en-US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３    </a:t>
            </a:r>
            <a:r>
              <a:rPr lang="en-US" altLang="ja-JP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|    </a:t>
            </a:r>
            <a:r>
              <a:rPr lang="ja-JP" altLang="en-US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４    </a:t>
            </a:r>
            <a:r>
              <a:rPr lang="en-US" altLang="ja-JP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|  </a:t>
            </a:r>
          </a:p>
          <a:p>
            <a:pPr marL="0" indent="0">
              <a:buNone/>
            </a:pPr>
            <a:r>
              <a:rPr lang="en-US" altLang="ja-JP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  ---------------------   </a:t>
            </a:r>
          </a:p>
          <a:p>
            <a:pPr marL="0" indent="0">
              <a:buNone/>
            </a:pPr>
            <a:endParaRPr lang="en-US" altLang="ja-JP" sz="700" dirty="0">
              <a:latin typeface="Mgen+ 1mn medium" panose="020B0609020203020207" pitchFamily="49" charset="-128"/>
              <a:ea typeface="Mgen+ 1mn medium" panose="020B0609020203020207" pitchFamily="49" charset="-128"/>
            </a:endParaRPr>
          </a:p>
          <a:p>
            <a:pPr marL="0" indent="0">
              <a:buNone/>
            </a:pPr>
            <a:r>
              <a:rPr lang="ja-JP" altLang="en-US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モグ太郎</a:t>
            </a:r>
            <a:r>
              <a:rPr lang="en-US" altLang="ja-JP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:</a:t>
            </a:r>
            <a:r>
              <a:rPr lang="ja-JP" altLang="en-US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「痛いモグ</a:t>
            </a:r>
            <a:r>
              <a:rPr lang="ja-JP" altLang="en-US" sz="700" dirty="0" err="1">
                <a:latin typeface="Mgen+ 1mn medium" panose="020B0609020203020207" pitchFamily="49" charset="-128"/>
                <a:ea typeface="Mgen+ 1mn medium" panose="020B0609020203020207" pitchFamily="49" charset="-128"/>
              </a:rPr>
              <a:t>。。。</a:t>
            </a:r>
            <a:r>
              <a:rPr lang="ja-JP" altLang="en-US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」</a:t>
            </a:r>
          </a:p>
          <a:p>
            <a:pPr marL="0" indent="0">
              <a:buNone/>
            </a:pPr>
            <a:endParaRPr lang="ja-JP" altLang="en-US" sz="700" dirty="0">
              <a:latin typeface="Mgen+ 1mn medium" panose="020B0609020203020207" pitchFamily="49" charset="-128"/>
              <a:ea typeface="Mgen+ 1mn medium" panose="020B0609020203020207" pitchFamily="49" charset="-128"/>
            </a:endParaRPr>
          </a:p>
          <a:p>
            <a:pPr marL="0" indent="0">
              <a:buNone/>
            </a:pPr>
            <a:r>
              <a:rPr lang="en-US" altLang="ja-JP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【Enter</a:t>
            </a:r>
            <a:r>
              <a:rPr lang="ja-JP" altLang="en-US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キーを押してください</a:t>
            </a:r>
            <a:r>
              <a:rPr lang="en-US" altLang="ja-JP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】</a:t>
            </a:r>
          </a:p>
          <a:p>
            <a:pPr marL="0" indent="0">
              <a:buNone/>
            </a:pPr>
            <a:r>
              <a:rPr lang="en-US" altLang="ja-JP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2</a:t>
            </a:r>
          </a:p>
          <a:p>
            <a:pPr marL="0" indent="0">
              <a:buNone/>
            </a:pPr>
            <a:endParaRPr lang="en-US" altLang="ja-JP" sz="700" dirty="0">
              <a:latin typeface="Mgen+ 1mn medium" panose="020B0609020203020207" pitchFamily="49" charset="-128"/>
              <a:ea typeface="Mgen+ 1mn medium" panose="020B0609020203020207" pitchFamily="49" charset="-128"/>
            </a:endParaRPr>
          </a:p>
          <a:p>
            <a:pPr marL="0" indent="0">
              <a:buNone/>
            </a:pPr>
            <a:r>
              <a:rPr lang="ja-JP" altLang="en-US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「ゲーム終了！」</a:t>
            </a:r>
          </a:p>
          <a:p>
            <a:pPr marL="0" indent="0">
              <a:buNone/>
            </a:pPr>
            <a:endParaRPr lang="ja-JP" altLang="en-US" sz="700" dirty="0">
              <a:latin typeface="Mgen+ 1mn medium" panose="020B0609020203020207" pitchFamily="49" charset="-128"/>
              <a:ea typeface="Mgen+ 1mn medium" panose="020B0609020203020207" pitchFamily="49" charset="-128"/>
            </a:endParaRPr>
          </a:p>
          <a:p>
            <a:pPr marL="0" indent="0">
              <a:buNone/>
            </a:pPr>
            <a:endParaRPr lang="ja-JP" altLang="en-US" sz="700" dirty="0">
              <a:latin typeface="Mgen+ 1mn medium" panose="020B0609020203020207" pitchFamily="49" charset="-128"/>
              <a:ea typeface="Mgen+ 1mn medium" panose="020B0609020203020207" pitchFamily="49" charset="-128"/>
            </a:endParaRPr>
          </a:p>
          <a:p>
            <a:pPr marL="0" indent="0">
              <a:buNone/>
            </a:pPr>
            <a:r>
              <a:rPr lang="ja-JP" altLang="en-US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「残念でした</a:t>
            </a:r>
            <a:r>
              <a:rPr lang="ja-JP" altLang="en-US" sz="700" dirty="0" err="1">
                <a:latin typeface="Mgen+ 1mn medium" panose="020B0609020203020207" pitchFamily="49" charset="-128"/>
                <a:ea typeface="Mgen+ 1mn medium" panose="020B0609020203020207" pitchFamily="49" charset="-128"/>
              </a:rPr>
              <a:t>。。。</a:t>
            </a:r>
            <a:r>
              <a:rPr lang="ja-JP" altLang="en-US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コンピューターが勝ちました。」</a:t>
            </a:r>
            <a:endParaRPr lang="en-US" altLang="ja-JP" sz="700" dirty="0">
              <a:latin typeface="Mgen+ 1mn medium" panose="020B0609020203020207" pitchFamily="49" charset="-128"/>
              <a:ea typeface="Mgen+ 1mn medium" panose="020B0609020203020207" pitchFamily="49" charset="-128"/>
            </a:endParaRPr>
          </a:p>
        </p:txBody>
      </p:sp>
      <p:sp>
        <p:nvSpPr>
          <p:cNvPr id="7" name="コンテンツ プレースホルダー 6"/>
          <p:cNvSpPr txBox="1">
            <a:spLocks/>
          </p:cNvSpPr>
          <p:nvPr/>
        </p:nvSpPr>
        <p:spPr>
          <a:xfrm>
            <a:off x="3275856" y="908720"/>
            <a:ext cx="2520280" cy="56886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「叩くマスを選んでください </a:t>
            </a:r>
            <a:r>
              <a:rPr lang="en-US" altLang="ja-JP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1</a:t>
            </a:r>
            <a:r>
              <a:rPr lang="ja-JP" altLang="en-US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～</a:t>
            </a:r>
            <a:r>
              <a:rPr lang="en-US" altLang="ja-JP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4(</a:t>
            </a:r>
            <a:r>
              <a:rPr lang="ja-JP" altLang="en-US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半角数字</a:t>
            </a:r>
            <a:r>
              <a:rPr lang="en-US" altLang="ja-JP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)</a:t>
            </a:r>
            <a:r>
              <a:rPr lang="ja-JP" altLang="en-US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」</a:t>
            </a:r>
          </a:p>
          <a:p>
            <a:pPr marL="0" indent="0">
              <a:buNone/>
            </a:pPr>
            <a:endParaRPr lang="ja-JP" altLang="en-US" sz="700" dirty="0">
              <a:latin typeface="Mgen+ 1mn medium" panose="020B0609020203020207" pitchFamily="49" charset="-128"/>
              <a:ea typeface="Mgen+ 1mn medium" panose="020B0609020203020207" pitchFamily="49" charset="-128"/>
            </a:endParaRPr>
          </a:p>
          <a:p>
            <a:pPr marL="0" indent="0">
              <a:buNone/>
            </a:pPr>
            <a:r>
              <a:rPr lang="en-US" altLang="ja-JP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&gt;1</a:t>
            </a:r>
          </a:p>
          <a:p>
            <a:pPr marL="0" indent="0">
              <a:buNone/>
            </a:pPr>
            <a:endParaRPr lang="en-US" altLang="ja-JP" sz="700" dirty="0">
              <a:latin typeface="Mgen+ 1mn medium" panose="020B0609020203020207" pitchFamily="49" charset="-128"/>
              <a:ea typeface="Mgen+ 1mn medium" panose="020B0609020203020207" pitchFamily="49" charset="-128"/>
            </a:endParaRPr>
          </a:p>
          <a:p>
            <a:pPr marL="0" indent="0">
              <a:buNone/>
            </a:pPr>
            <a:r>
              <a:rPr lang="ja-JP" altLang="en-US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「あなたが叩いた結果を表示します。」</a:t>
            </a:r>
          </a:p>
          <a:p>
            <a:pPr marL="0" indent="0">
              <a:buNone/>
            </a:pPr>
            <a:endParaRPr lang="ja-JP" altLang="en-US" sz="700" dirty="0">
              <a:latin typeface="Mgen+ 1mn medium" panose="020B0609020203020207" pitchFamily="49" charset="-128"/>
              <a:ea typeface="Mgen+ 1mn medium" panose="020B0609020203020207" pitchFamily="49" charset="-128"/>
            </a:endParaRPr>
          </a:p>
          <a:p>
            <a:pPr marL="0" indent="0">
              <a:buNone/>
            </a:pPr>
            <a:r>
              <a:rPr lang="ja-JP" altLang="en-US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  </a:t>
            </a:r>
            <a:r>
              <a:rPr lang="en-US" altLang="ja-JP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---------------------   </a:t>
            </a:r>
          </a:p>
          <a:p>
            <a:pPr marL="0" indent="0">
              <a:buNone/>
            </a:pPr>
            <a:r>
              <a:rPr lang="en-US" altLang="ja-JP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 |   miss   | (</a:t>
            </a:r>
            <a:r>
              <a:rPr lang="ja-JP" altLang="en-US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・＊・</a:t>
            </a:r>
            <a:r>
              <a:rPr lang="en-US" altLang="ja-JP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) |  </a:t>
            </a:r>
          </a:p>
          <a:p>
            <a:pPr marL="0" indent="0">
              <a:buNone/>
            </a:pPr>
            <a:r>
              <a:rPr lang="en-US" altLang="ja-JP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  ---------------------   </a:t>
            </a:r>
          </a:p>
          <a:p>
            <a:pPr marL="0" indent="0">
              <a:buNone/>
            </a:pPr>
            <a:r>
              <a:rPr lang="en-US" altLang="ja-JP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 |    </a:t>
            </a:r>
            <a:r>
              <a:rPr lang="ja-JP" altLang="en-US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３    </a:t>
            </a:r>
            <a:r>
              <a:rPr lang="en-US" altLang="ja-JP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|    </a:t>
            </a:r>
            <a:r>
              <a:rPr lang="ja-JP" altLang="en-US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４    </a:t>
            </a:r>
            <a:r>
              <a:rPr lang="en-US" altLang="ja-JP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|  </a:t>
            </a:r>
          </a:p>
          <a:p>
            <a:pPr marL="0" indent="0">
              <a:buNone/>
            </a:pPr>
            <a:r>
              <a:rPr lang="en-US" altLang="ja-JP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  ---------------------   </a:t>
            </a:r>
          </a:p>
          <a:p>
            <a:pPr marL="0" indent="0">
              <a:buNone/>
            </a:pPr>
            <a:endParaRPr lang="en-US" altLang="ja-JP" sz="700" dirty="0">
              <a:latin typeface="Mgen+ 1mn medium" panose="020B0609020203020207" pitchFamily="49" charset="-128"/>
              <a:ea typeface="Mgen+ 1mn medium" panose="020B0609020203020207" pitchFamily="49" charset="-128"/>
            </a:endParaRPr>
          </a:p>
          <a:p>
            <a:pPr marL="0" indent="0">
              <a:buNone/>
            </a:pPr>
            <a:r>
              <a:rPr lang="ja-JP" altLang="en-US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モグ次郎</a:t>
            </a:r>
            <a:r>
              <a:rPr lang="en-US" altLang="ja-JP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:</a:t>
            </a:r>
            <a:r>
              <a:rPr lang="ja-JP" altLang="en-US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「はずれ！ ちゃんとねらうモグよ！」</a:t>
            </a:r>
          </a:p>
          <a:p>
            <a:pPr marL="0" indent="0">
              <a:buNone/>
            </a:pPr>
            <a:endParaRPr lang="ja-JP" altLang="en-US" sz="700" dirty="0">
              <a:latin typeface="Mgen+ 1mn medium" panose="020B0609020203020207" pitchFamily="49" charset="-128"/>
              <a:ea typeface="Mgen+ 1mn medium" panose="020B0609020203020207" pitchFamily="49" charset="-128"/>
            </a:endParaRPr>
          </a:p>
          <a:p>
            <a:pPr marL="0" indent="0">
              <a:buNone/>
            </a:pPr>
            <a:r>
              <a:rPr lang="ja-JP" altLang="en-US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「コンピューターが叩いた結果を表示します。」</a:t>
            </a:r>
          </a:p>
          <a:p>
            <a:pPr marL="0" indent="0">
              <a:buNone/>
            </a:pPr>
            <a:endParaRPr lang="ja-JP" altLang="en-US" sz="700" dirty="0">
              <a:latin typeface="Mgen+ 1mn medium" panose="020B0609020203020207" pitchFamily="49" charset="-128"/>
              <a:ea typeface="Mgen+ 1mn medium" panose="020B0609020203020207" pitchFamily="49" charset="-128"/>
            </a:endParaRPr>
          </a:p>
          <a:p>
            <a:pPr marL="0" indent="0">
              <a:buNone/>
            </a:pPr>
            <a:r>
              <a:rPr lang="ja-JP" altLang="en-US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  </a:t>
            </a:r>
            <a:r>
              <a:rPr lang="en-US" altLang="ja-JP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---------------------   </a:t>
            </a:r>
          </a:p>
          <a:p>
            <a:pPr marL="0" indent="0">
              <a:buNone/>
            </a:pPr>
            <a:r>
              <a:rPr lang="en-US" altLang="ja-JP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 |    </a:t>
            </a:r>
            <a:r>
              <a:rPr lang="ja-JP" altLang="en-US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１    </a:t>
            </a:r>
            <a:r>
              <a:rPr lang="en-US" altLang="ja-JP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| (</a:t>
            </a:r>
            <a:r>
              <a:rPr lang="ja-JP" altLang="en-US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・＊・</a:t>
            </a:r>
            <a:r>
              <a:rPr lang="en-US" altLang="ja-JP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) |  </a:t>
            </a:r>
          </a:p>
          <a:p>
            <a:pPr marL="0" indent="0">
              <a:buNone/>
            </a:pPr>
            <a:r>
              <a:rPr lang="en-US" altLang="ja-JP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  ---------------------   </a:t>
            </a:r>
          </a:p>
          <a:p>
            <a:pPr marL="0" indent="0">
              <a:buNone/>
            </a:pPr>
            <a:r>
              <a:rPr lang="en-US" altLang="ja-JP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 |   miss   |    </a:t>
            </a:r>
            <a:r>
              <a:rPr lang="ja-JP" altLang="en-US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４    </a:t>
            </a:r>
            <a:r>
              <a:rPr lang="en-US" altLang="ja-JP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|  </a:t>
            </a:r>
          </a:p>
          <a:p>
            <a:pPr marL="0" indent="0">
              <a:buNone/>
            </a:pPr>
            <a:r>
              <a:rPr lang="en-US" altLang="ja-JP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  ---------------------   </a:t>
            </a:r>
          </a:p>
          <a:p>
            <a:pPr marL="0" indent="0">
              <a:buNone/>
            </a:pPr>
            <a:endParaRPr lang="en-US" altLang="ja-JP" sz="700" dirty="0">
              <a:latin typeface="Mgen+ 1mn medium" panose="020B0609020203020207" pitchFamily="49" charset="-128"/>
              <a:ea typeface="Mgen+ 1mn medium" panose="020B0609020203020207" pitchFamily="49" charset="-128"/>
            </a:endParaRPr>
          </a:p>
          <a:p>
            <a:pPr marL="0" indent="0">
              <a:buNone/>
            </a:pPr>
            <a:r>
              <a:rPr lang="ja-JP" altLang="en-US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モグ太郎</a:t>
            </a:r>
            <a:r>
              <a:rPr lang="en-US" altLang="ja-JP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:</a:t>
            </a:r>
            <a:r>
              <a:rPr lang="ja-JP" altLang="en-US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「はずれ！ ちゃんとねらうモグよ！」</a:t>
            </a:r>
          </a:p>
          <a:p>
            <a:pPr marL="0" indent="0">
              <a:buNone/>
            </a:pPr>
            <a:endParaRPr lang="ja-JP" altLang="en-US" sz="700" dirty="0">
              <a:latin typeface="Mgen+ 1mn medium" panose="020B0609020203020207" pitchFamily="49" charset="-128"/>
              <a:ea typeface="Mgen+ 1mn medium" panose="020B0609020203020207" pitchFamily="49" charset="-128"/>
            </a:endParaRPr>
          </a:p>
          <a:p>
            <a:pPr marL="0" indent="0">
              <a:buNone/>
            </a:pPr>
            <a:r>
              <a:rPr lang="en-US" altLang="ja-JP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【Enter</a:t>
            </a:r>
            <a:r>
              <a:rPr lang="ja-JP" altLang="en-US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キーを押してください</a:t>
            </a:r>
            <a:r>
              <a:rPr lang="en-US" altLang="ja-JP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】</a:t>
            </a:r>
          </a:p>
          <a:p>
            <a:pPr marL="0" indent="0">
              <a:buNone/>
            </a:pPr>
            <a:r>
              <a:rPr lang="en-US" altLang="ja-JP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1</a:t>
            </a:r>
          </a:p>
          <a:p>
            <a:pPr marL="0" indent="0">
              <a:buNone/>
            </a:pPr>
            <a:endParaRPr lang="en-US" altLang="ja-JP" sz="700" dirty="0">
              <a:latin typeface="Mgen+ 1mn medium" panose="020B0609020203020207" pitchFamily="49" charset="-128"/>
              <a:ea typeface="Mgen+ 1mn medium" panose="020B0609020203020207" pitchFamily="49" charset="-128"/>
            </a:endParaRPr>
          </a:p>
          <a:p>
            <a:pPr marL="0" indent="0">
              <a:buNone/>
            </a:pPr>
            <a:r>
              <a:rPr lang="en-US" altLang="ja-JP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  ---------------------   </a:t>
            </a:r>
          </a:p>
          <a:p>
            <a:pPr marL="0" indent="0">
              <a:buNone/>
            </a:pPr>
            <a:r>
              <a:rPr lang="en-US" altLang="ja-JP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 |    </a:t>
            </a:r>
            <a:r>
              <a:rPr lang="ja-JP" altLang="en-US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１    </a:t>
            </a:r>
            <a:r>
              <a:rPr lang="en-US" altLang="ja-JP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|    </a:t>
            </a:r>
            <a:r>
              <a:rPr lang="ja-JP" altLang="en-US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２    </a:t>
            </a:r>
            <a:r>
              <a:rPr lang="en-US" altLang="ja-JP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|  </a:t>
            </a:r>
          </a:p>
          <a:p>
            <a:pPr marL="0" indent="0">
              <a:buNone/>
            </a:pPr>
            <a:r>
              <a:rPr lang="en-US" altLang="ja-JP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  ---------------------   </a:t>
            </a:r>
          </a:p>
          <a:p>
            <a:pPr marL="0" indent="0">
              <a:buNone/>
            </a:pPr>
            <a:r>
              <a:rPr lang="en-US" altLang="ja-JP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 |    </a:t>
            </a:r>
            <a:r>
              <a:rPr lang="ja-JP" altLang="en-US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３    </a:t>
            </a:r>
            <a:r>
              <a:rPr lang="en-US" altLang="ja-JP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|    </a:t>
            </a:r>
            <a:r>
              <a:rPr lang="ja-JP" altLang="en-US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４    </a:t>
            </a:r>
            <a:r>
              <a:rPr lang="en-US" altLang="ja-JP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|  </a:t>
            </a:r>
          </a:p>
          <a:p>
            <a:pPr marL="0" indent="0">
              <a:buNone/>
            </a:pPr>
            <a:r>
              <a:rPr lang="en-US" altLang="ja-JP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  ---------------------   </a:t>
            </a:r>
            <a:endParaRPr lang="en-US" altLang="ja-JP" sz="700" dirty="0" smtClean="0">
              <a:latin typeface="Mgen+ 1mn medium" panose="020B0609020203020207" pitchFamily="49" charset="-128"/>
              <a:ea typeface="Mgen+ 1mn medium" panose="020B0609020203020207" pitchFamily="49" charset="-128"/>
            </a:endParaRPr>
          </a:p>
          <a:p>
            <a:pPr marL="0" indent="0">
              <a:buNone/>
            </a:pPr>
            <a:endParaRPr lang="en-US" altLang="ja-JP" sz="700" dirty="0">
              <a:latin typeface="Mgen+ 1mn medium" panose="020B0609020203020207" pitchFamily="49" charset="-128"/>
              <a:ea typeface="Mgen+ 1mn medium" panose="020B0609020203020207" pitchFamily="49" charset="-128"/>
            </a:endParaRPr>
          </a:p>
          <a:p>
            <a:pPr marL="0" indent="0">
              <a:buNone/>
            </a:pPr>
            <a:r>
              <a:rPr lang="ja-JP" altLang="en-US" sz="7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（右へ）</a:t>
            </a:r>
            <a:endParaRPr lang="en-US" altLang="ja-JP" sz="700" dirty="0">
              <a:latin typeface="Mgen+ 1mn medium" panose="020B0609020203020207" pitchFamily="49" charset="-128"/>
              <a:ea typeface="Mgen+ 1mn medium" panose="020B0609020203020207" pitchFamily="49" charset="-128"/>
            </a:endParaRPr>
          </a:p>
          <a:p>
            <a:pPr marL="0" indent="0">
              <a:buNone/>
            </a:pPr>
            <a:endParaRPr lang="en-US" altLang="ja-JP" sz="700" dirty="0">
              <a:latin typeface="Mgen+ 1mn medium" panose="020B0609020203020207" pitchFamily="49" charset="-128"/>
              <a:ea typeface="Mgen+ 1mn medium" panose="020B0609020203020207" pitchFamily="49" charset="-128"/>
            </a:endParaRPr>
          </a:p>
          <a:p>
            <a:pPr marL="0" indent="0">
              <a:buNone/>
            </a:pPr>
            <a:endParaRPr lang="en-US" altLang="ja-JP" sz="700" dirty="0">
              <a:latin typeface="Mgen+ 1mn medium" panose="020B0609020203020207" pitchFamily="49" charset="-128"/>
              <a:ea typeface="Mgen+ 1mn medium" panose="020B06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1100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70984" cy="562074"/>
          </a:xfrm>
        </p:spPr>
        <p:txBody>
          <a:bodyPr>
            <a:noAutofit/>
          </a:bodyPr>
          <a:lstStyle/>
          <a:p>
            <a:pPr algn="l"/>
            <a:r>
              <a:rPr kumimoji="1" lang="ja-JP" altLang="en-US" sz="2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追加機能</a:t>
            </a:r>
            <a:endParaRPr kumimoji="1" lang="ja-JP" altLang="en-US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>
          <a:xfrm>
            <a:off x="457200" y="1052737"/>
            <a:ext cx="8147248" cy="5040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4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基本機能が実装できた人は追加機能に挑戦しましょう</a:t>
            </a:r>
            <a:endParaRPr kumimoji="1" lang="ja-JP" altLang="en-US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5" name="コンテンツ プレースホルダー 6"/>
          <p:cNvSpPr txBox="1">
            <a:spLocks/>
          </p:cNvSpPr>
          <p:nvPr/>
        </p:nvSpPr>
        <p:spPr>
          <a:xfrm>
            <a:off x="467544" y="1628800"/>
            <a:ext cx="8147248" cy="49685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ja-JP" altLang="en-US" sz="20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プレイヤーとコンピューターはそれぞれ３匹のモグラを所持している。</a:t>
            </a:r>
            <a:endParaRPr lang="en-US" altLang="ja-JP" sz="20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ja-JP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3×3</a:t>
            </a:r>
            <a:r>
              <a:rPr lang="ja-JP" altLang="en-US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のマスを</a:t>
            </a:r>
            <a:r>
              <a:rPr lang="en-US" altLang="ja-JP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</a:t>
            </a:r>
            <a:r>
              <a:rPr lang="ja-JP" altLang="en-US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～</a:t>
            </a:r>
            <a:r>
              <a:rPr lang="en-US" altLang="ja-JP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9</a:t>
            </a:r>
            <a:r>
              <a:rPr lang="ja-JP" altLang="en-US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の番号付きで表示する</a:t>
            </a:r>
            <a:r>
              <a:rPr lang="ja-JP" altLang="en-US" sz="20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。</a:t>
            </a:r>
            <a:endParaRPr lang="en-US" altLang="ja-JP" sz="20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ja-JP" sz="20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HIT</a:t>
            </a:r>
            <a:r>
              <a:rPr lang="ja-JP" altLang="en-US" sz="20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したモグラはその後、マス上に登場しなくなる。</a:t>
            </a:r>
            <a:endParaRPr lang="en-US" altLang="ja-JP" sz="20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0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先にモグラを全滅させたほうが勝者となり、ゲーム終了とする。</a:t>
            </a:r>
            <a:endParaRPr lang="en-US" altLang="ja-JP" sz="20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以下</a:t>
            </a:r>
            <a:r>
              <a:rPr lang="ja-JP" altLang="en-US" sz="20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のソースが予め提供されている。</a:t>
            </a:r>
            <a:endParaRPr lang="en-US" altLang="ja-JP" sz="20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857250" lvl="1" indent="-457200">
              <a:buFont typeface="Wingdings" panose="05000000000000000000" pitchFamily="2" charset="2"/>
              <a:buChar char="l"/>
            </a:pPr>
            <a:r>
              <a:rPr lang="en-US" altLang="ja-JP" sz="1600" dirty="0" err="1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IPlayer</a:t>
            </a:r>
            <a:r>
              <a:rPr lang="ja-JP" altLang="en-US" sz="1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インターフェイス（実装が必要）</a:t>
            </a:r>
            <a:endParaRPr lang="en-US" altLang="ja-JP" sz="16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257300" lvl="2" indent="-457200">
              <a:buFont typeface="Wingdings" panose="05000000000000000000" pitchFamily="2" charset="2"/>
              <a:buChar char="Ø"/>
            </a:pPr>
            <a:r>
              <a:rPr lang="en-US" altLang="ja-JP" sz="12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User</a:t>
            </a:r>
            <a:r>
              <a:rPr lang="ja-JP" altLang="en-US" sz="12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クラスと</a:t>
            </a:r>
            <a:r>
              <a:rPr lang="en-US" altLang="ja-JP" sz="12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Computer</a:t>
            </a:r>
            <a:r>
              <a:rPr lang="ja-JP" altLang="en-US" sz="12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クラスに分けて実装すること</a:t>
            </a:r>
            <a:endParaRPr lang="en-US" altLang="ja-JP" sz="12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257300" lvl="2" indent="-457200">
              <a:buFont typeface="Wingdings" panose="05000000000000000000" pitchFamily="2" charset="2"/>
              <a:buChar char="Ø"/>
            </a:pPr>
            <a:r>
              <a:rPr lang="ja-JP" altLang="en-US" sz="1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インターフェイス</a:t>
            </a:r>
            <a:r>
              <a:rPr lang="ja-JP" altLang="en-US" sz="12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に無いフィールドやメソッドを各実装クラスで独自定義する必要がある</a:t>
            </a:r>
            <a:endParaRPr lang="en-US" altLang="ja-JP" sz="12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857250" lvl="1" indent="-457200">
              <a:buFont typeface="Wingdings" panose="05000000000000000000" pitchFamily="2" charset="2"/>
              <a:buChar char="l"/>
            </a:pPr>
            <a:r>
              <a:rPr lang="en-US" altLang="ja-JP" sz="1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Mole</a:t>
            </a:r>
            <a:r>
              <a:rPr lang="ja-JP" altLang="en-US" sz="1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クラス</a:t>
            </a:r>
            <a:endParaRPr lang="en-US" altLang="ja-JP" sz="16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257300" lvl="2" indent="-457200">
              <a:buFont typeface="Wingdings" panose="05000000000000000000" pitchFamily="2" charset="2"/>
              <a:buChar char="Ø"/>
            </a:pPr>
            <a:r>
              <a:rPr lang="ja-JP" altLang="en-US" sz="12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モグラに関する機能をまとめたクラス</a:t>
            </a:r>
            <a:endParaRPr lang="en-US" altLang="ja-JP" sz="12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857250" lvl="1" indent="-457200">
              <a:buFont typeface="Wingdings" panose="05000000000000000000" pitchFamily="2" charset="2"/>
              <a:buChar char="l"/>
            </a:pPr>
            <a:r>
              <a:rPr lang="en-US" altLang="ja-JP" sz="1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Display</a:t>
            </a:r>
            <a:r>
              <a:rPr lang="ja-JP" altLang="en-US" sz="1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クラス</a:t>
            </a:r>
            <a:endParaRPr lang="en-US" altLang="ja-JP" sz="16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257300" lvl="2" indent="-457200">
              <a:buFont typeface="Wingdings" panose="05000000000000000000" pitchFamily="2" charset="2"/>
              <a:buChar char="Ø"/>
            </a:pPr>
            <a:r>
              <a:rPr lang="ja-JP" altLang="en-US" sz="12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もぐらたたきのマスを表示する機能をまとめたクラス</a:t>
            </a:r>
            <a:endParaRPr lang="en-US" altLang="ja-JP" sz="12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857250" lvl="1" indent="-457200">
              <a:buFont typeface="Wingdings" panose="05000000000000000000" pitchFamily="2" charset="2"/>
              <a:buChar char="l"/>
            </a:pPr>
            <a:r>
              <a:rPr lang="en-US" altLang="ja-JP" sz="1600" dirty="0" err="1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StartGame</a:t>
            </a:r>
            <a:r>
              <a:rPr lang="ja-JP" altLang="en-US" sz="1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クラス</a:t>
            </a:r>
            <a:endParaRPr lang="en-US" altLang="ja-JP" sz="16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257300" lvl="2" indent="-457200">
              <a:buFont typeface="Wingdings" panose="05000000000000000000" pitchFamily="2" charset="2"/>
              <a:buChar char="Ø"/>
            </a:pPr>
            <a:r>
              <a:rPr lang="en-US" altLang="ja-JP" sz="12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main</a:t>
            </a:r>
            <a:r>
              <a:rPr lang="ja-JP" altLang="en-US" sz="12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メソッドで</a:t>
            </a:r>
            <a:r>
              <a:rPr lang="en-US" altLang="ja-JP" sz="12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Master</a:t>
            </a:r>
            <a:r>
              <a:rPr lang="ja-JP" altLang="en-US" sz="12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クラスを実行するだけのクラス</a:t>
            </a:r>
            <a:endParaRPr lang="en-US" altLang="ja-JP" sz="12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457200" indent="-457200">
              <a:buFont typeface="+mj-lt"/>
              <a:buAutoNum type="arabicPeriod" startAt="6"/>
            </a:pPr>
            <a:r>
              <a:rPr lang="ja-JP" altLang="en-US" sz="20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上記ソース内容を確認し、</a:t>
            </a:r>
            <a:r>
              <a:rPr lang="en-US" altLang="ja-JP" sz="20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User</a:t>
            </a:r>
            <a:r>
              <a:rPr lang="ja-JP" altLang="en-US" sz="20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クラス、</a:t>
            </a:r>
            <a:r>
              <a:rPr lang="en-US" altLang="ja-JP" sz="20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Computer</a:t>
            </a:r>
            <a:r>
              <a:rPr lang="ja-JP" altLang="en-US" sz="20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クラス、</a:t>
            </a:r>
            <a:r>
              <a:rPr lang="en-US" altLang="ja-JP" sz="20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Master</a:t>
            </a:r>
            <a:r>
              <a:rPr lang="ja-JP" altLang="en-US" sz="20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クラスを実装すること</a:t>
            </a:r>
            <a:endParaRPr lang="en-US" altLang="ja-JP" sz="20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457200" indent="-457200">
              <a:buFont typeface="+mj-lt"/>
              <a:buAutoNum type="arabicPeriod" startAt="12"/>
            </a:pPr>
            <a:endParaRPr lang="ja-JP" altLang="en-US" sz="2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19795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70984" cy="562074"/>
          </a:xfrm>
        </p:spPr>
        <p:txBody>
          <a:bodyPr>
            <a:noAutofit/>
          </a:bodyPr>
          <a:lstStyle/>
          <a:p>
            <a:pPr algn="l"/>
            <a:r>
              <a:rPr kumimoji="1" lang="ja-JP" altLang="en-US" sz="2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実行結果</a:t>
            </a:r>
            <a:endParaRPr kumimoji="1" lang="ja-JP" altLang="en-US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5" name="コンテンツ プレースホルダー 6"/>
          <p:cNvSpPr txBox="1">
            <a:spLocks/>
          </p:cNvSpPr>
          <p:nvPr/>
        </p:nvSpPr>
        <p:spPr>
          <a:xfrm>
            <a:off x="467544" y="908720"/>
            <a:ext cx="2520280" cy="56886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600" dirty="0" smtClean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「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ゲームスタート！」</a:t>
            </a:r>
          </a:p>
          <a:p>
            <a:pPr marL="0" indent="0">
              <a:buNone/>
            </a:pPr>
            <a:endParaRPr lang="ja-JP" altLang="en-US" sz="600" dirty="0">
              <a:latin typeface="Mgen+ 1mn medium" panose="020B0609020203020207" pitchFamily="49" charset="-128"/>
              <a:ea typeface="Mgen+ 1mn medium" panose="020B0609020203020207" pitchFamily="49" charset="-128"/>
            </a:endParaRPr>
          </a:p>
          <a:p>
            <a:pPr marL="0" indent="0">
              <a:buNone/>
            </a:pPr>
            <a:endParaRPr lang="ja-JP" altLang="en-US" sz="600" dirty="0">
              <a:latin typeface="Mgen+ 1mn medium" panose="020B0609020203020207" pitchFamily="49" charset="-128"/>
              <a:ea typeface="Mgen+ 1mn medium" panose="020B0609020203020207" pitchFamily="49" charset="-128"/>
            </a:endParaRPr>
          </a:p>
          <a:p>
            <a:pPr marL="0" indent="0">
              <a:buNone/>
            </a:pP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   「第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1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回戦！」</a:t>
            </a:r>
          </a:p>
          <a:p>
            <a:pPr marL="0" indent="0">
              <a:buNone/>
            </a:pPr>
            <a:endParaRPr lang="ja-JP" altLang="en-US" sz="600" dirty="0">
              <a:latin typeface="Mgen+ 1mn medium" panose="020B0609020203020207" pitchFamily="49" charset="-128"/>
              <a:ea typeface="Mgen+ 1mn medium" panose="020B0609020203020207" pitchFamily="49" charset="-128"/>
            </a:endParaRPr>
          </a:p>
          <a:p>
            <a:pPr marL="0" indent="0">
              <a:buNone/>
            </a:pP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  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--------------------------------   </a:t>
            </a:r>
          </a:p>
          <a:p>
            <a:pPr marL="0" indent="0">
              <a:buNone/>
            </a:pP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 |    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１    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|    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２    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|    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３    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|  </a:t>
            </a:r>
          </a:p>
          <a:p>
            <a:pPr marL="0" indent="0">
              <a:buNone/>
            </a:pP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  --------------------------------   </a:t>
            </a:r>
          </a:p>
          <a:p>
            <a:pPr marL="0" indent="0">
              <a:buNone/>
            </a:pP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 |    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４    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|    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５    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|    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６    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|  </a:t>
            </a:r>
          </a:p>
          <a:p>
            <a:pPr marL="0" indent="0">
              <a:buNone/>
            </a:pP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  --------------------------------   </a:t>
            </a:r>
          </a:p>
          <a:p>
            <a:pPr marL="0" indent="0">
              <a:buNone/>
            </a:pP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 |    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７    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|    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８    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|    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９    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|  </a:t>
            </a:r>
          </a:p>
          <a:p>
            <a:pPr marL="0" indent="0">
              <a:buNone/>
            </a:pP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  --------------------------------   </a:t>
            </a:r>
          </a:p>
          <a:p>
            <a:pPr marL="0" indent="0">
              <a:buNone/>
            </a:pPr>
            <a:endParaRPr lang="en-US" altLang="ja-JP" sz="600" dirty="0">
              <a:latin typeface="Mgen+ 1mn medium" panose="020B0609020203020207" pitchFamily="49" charset="-128"/>
              <a:ea typeface="Mgen+ 1mn medium" panose="020B0609020203020207" pitchFamily="49" charset="-128"/>
            </a:endParaRPr>
          </a:p>
          <a:p>
            <a:pPr marL="0" indent="0">
              <a:buNone/>
            </a:pP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「叩くマスを選んでください 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1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～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9(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半角数字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)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」</a:t>
            </a:r>
          </a:p>
          <a:p>
            <a:pPr marL="0" indent="0">
              <a:buNone/>
            </a:pPr>
            <a:endParaRPr lang="ja-JP" altLang="en-US" sz="600" dirty="0">
              <a:latin typeface="Mgen+ 1mn medium" panose="020B0609020203020207" pitchFamily="49" charset="-128"/>
              <a:ea typeface="Mgen+ 1mn medium" panose="020B0609020203020207" pitchFamily="49" charset="-128"/>
            </a:endParaRPr>
          </a:p>
          <a:p>
            <a:pPr marL="0" indent="0">
              <a:buNone/>
            </a:pP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&gt;5</a:t>
            </a:r>
          </a:p>
          <a:p>
            <a:pPr marL="0" indent="0">
              <a:buNone/>
            </a:pPr>
            <a:endParaRPr lang="en-US" altLang="ja-JP" sz="600" dirty="0">
              <a:latin typeface="Mgen+ 1mn medium" panose="020B0609020203020207" pitchFamily="49" charset="-128"/>
              <a:ea typeface="Mgen+ 1mn medium" panose="020B0609020203020207" pitchFamily="49" charset="-128"/>
            </a:endParaRPr>
          </a:p>
          <a:p>
            <a:pPr marL="0" indent="0">
              <a:buNone/>
            </a:pP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「テスト太郎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(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あなた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)</a:t>
            </a:r>
            <a:r>
              <a:rPr lang="ja-JP" altLang="en-US" sz="600" dirty="0" err="1">
                <a:latin typeface="Mgen+ 1mn medium" panose="020B0609020203020207" pitchFamily="49" charset="-128"/>
                <a:ea typeface="Mgen+ 1mn medium" panose="020B0609020203020207" pitchFamily="49" charset="-128"/>
              </a:rPr>
              <a:t>さんが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叩いた結果を表示します。」</a:t>
            </a:r>
          </a:p>
          <a:p>
            <a:pPr marL="0" indent="0">
              <a:buNone/>
            </a:pPr>
            <a:endParaRPr lang="ja-JP" altLang="en-US" sz="600" dirty="0">
              <a:latin typeface="Mgen+ 1mn medium" panose="020B0609020203020207" pitchFamily="49" charset="-128"/>
              <a:ea typeface="Mgen+ 1mn medium" panose="020B0609020203020207" pitchFamily="49" charset="-128"/>
            </a:endParaRPr>
          </a:p>
          <a:p>
            <a:pPr marL="0" indent="0">
              <a:buNone/>
            </a:pP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  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--------------------------------   </a:t>
            </a:r>
          </a:p>
          <a:p>
            <a:pPr marL="0" indent="0">
              <a:buNone/>
            </a:pP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 |    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１    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|    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２    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|    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３    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|  </a:t>
            </a:r>
          </a:p>
          <a:p>
            <a:pPr marL="0" indent="0">
              <a:buNone/>
            </a:pP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  --------------------------------   </a:t>
            </a:r>
          </a:p>
          <a:p>
            <a:pPr marL="0" indent="0">
              <a:buNone/>
            </a:pP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 | (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・＊・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) |   HIT!   |    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６    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|  </a:t>
            </a:r>
          </a:p>
          <a:p>
            <a:pPr marL="0" indent="0">
              <a:buNone/>
            </a:pP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  --------------------------------   </a:t>
            </a:r>
          </a:p>
          <a:p>
            <a:pPr marL="0" indent="0">
              <a:buNone/>
            </a:pP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 |    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７    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|    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８    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| (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・＊・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) |  </a:t>
            </a:r>
          </a:p>
          <a:p>
            <a:pPr marL="0" indent="0">
              <a:buNone/>
            </a:pP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  --------------------------------   </a:t>
            </a:r>
          </a:p>
          <a:p>
            <a:pPr marL="0" indent="0">
              <a:buNone/>
            </a:pPr>
            <a:endParaRPr lang="en-US" altLang="ja-JP" sz="600" dirty="0">
              <a:latin typeface="Mgen+ 1mn medium" panose="020B0609020203020207" pitchFamily="49" charset="-128"/>
              <a:ea typeface="Mgen+ 1mn medium" panose="020B0609020203020207" pitchFamily="49" charset="-128"/>
            </a:endParaRPr>
          </a:p>
          <a:p>
            <a:pPr marL="0" indent="0">
              <a:buNone/>
            </a:pP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モグラ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4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号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: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「はずれ！ ちゃんとねらうモグよ！」</a:t>
            </a:r>
          </a:p>
          <a:p>
            <a:pPr marL="0" indent="0">
              <a:buNone/>
            </a:pP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モグラ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5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号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: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「痛いモグ</a:t>
            </a:r>
            <a:r>
              <a:rPr lang="ja-JP" altLang="en-US" sz="600" dirty="0" err="1">
                <a:latin typeface="Mgen+ 1mn medium" panose="020B0609020203020207" pitchFamily="49" charset="-128"/>
                <a:ea typeface="Mgen+ 1mn medium" panose="020B0609020203020207" pitchFamily="49" charset="-128"/>
              </a:rPr>
              <a:t>。。。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」</a:t>
            </a:r>
          </a:p>
          <a:p>
            <a:pPr marL="0" indent="0">
              <a:buNone/>
            </a:pP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モグラ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6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号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: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「はずれ！ ちゃんとねらうモグよ！」</a:t>
            </a:r>
          </a:p>
          <a:p>
            <a:pPr marL="0" indent="0">
              <a:buNone/>
            </a:pPr>
            <a:endParaRPr lang="ja-JP" altLang="en-US" sz="600" dirty="0">
              <a:latin typeface="Mgen+ 1mn medium" panose="020B0609020203020207" pitchFamily="49" charset="-128"/>
              <a:ea typeface="Mgen+ 1mn medium" panose="020B0609020203020207" pitchFamily="49" charset="-128"/>
            </a:endParaRPr>
          </a:p>
          <a:p>
            <a:pPr marL="0" indent="0">
              <a:buNone/>
            </a:pP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【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何か入力し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Enter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キーを押してください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】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＞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1</a:t>
            </a:r>
          </a:p>
          <a:p>
            <a:pPr marL="0" indent="0">
              <a:buNone/>
            </a:pPr>
            <a:endParaRPr lang="en-US" altLang="ja-JP" sz="600" dirty="0">
              <a:latin typeface="Mgen+ 1mn medium" panose="020B0609020203020207" pitchFamily="49" charset="-128"/>
              <a:ea typeface="Mgen+ 1mn medium" panose="020B0609020203020207" pitchFamily="49" charset="-128"/>
            </a:endParaRPr>
          </a:p>
          <a:p>
            <a:pPr marL="0" indent="0">
              <a:buNone/>
            </a:pP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「テスト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2-D2(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コンピューター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)</a:t>
            </a:r>
            <a:r>
              <a:rPr lang="ja-JP" altLang="en-US" sz="600" dirty="0" err="1">
                <a:latin typeface="Mgen+ 1mn medium" panose="020B0609020203020207" pitchFamily="49" charset="-128"/>
                <a:ea typeface="Mgen+ 1mn medium" panose="020B0609020203020207" pitchFamily="49" charset="-128"/>
              </a:rPr>
              <a:t>さんが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叩いた結果を表示します。」</a:t>
            </a:r>
          </a:p>
          <a:p>
            <a:pPr marL="0" indent="0">
              <a:buNone/>
            </a:pPr>
            <a:endParaRPr lang="ja-JP" altLang="en-US" sz="600" dirty="0">
              <a:latin typeface="Mgen+ 1mn medium" panose="020B0609020203020207" pitchFamily="49" charset="-128"/>
              <a:ea typeface="Mgen+ 1mn medium" panose="020B0609020203020207" pitchFamily="49" charset="-128"/>
            </a:endParaRPr>
          </a:p>
          <a:p>
            <a:pPr marL="0" indent="0">
              <a:buNone/>
            </a:pP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  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--------------------------------   </a:t>
            </a:r>
          </a:p>
          <a:p>
            <a:pPr marL="0" indent="0">
              <a:buNone/>
            </a:pP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 |    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１    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|    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２    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| (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・＊・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) |  </a:t>
            </a:r>
          </a:p>
          <a:p>
            <a:pPr marL="0" indent="0">
              <a:buNone/>
            </a:pP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  --------------------------------   </a:t>
            </a:r>
          </a:p>
          <a:p>
            <a:pPr marL="0" indent="0">
              <a:buNone/>
            </a:pP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 | (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・＊・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) |    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５    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|    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６    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|  </a:t>
            </a:r>
          </a:p>
          <a:p>
            <a:pPr marL="0" indent="0">
              <a:buNone/>
            </a:pP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  --------------------------------   </a:t>
            </a:r>
          </a:p>
          <a:p>
            <a:pPr marL="0" indent="0">
              <a:buNone/>
            </a:pP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 | (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・＊・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) |    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８    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|   miss   |  </a:t>
            </a:r>
          </a:p>
          <a:p>
            <a:pPr marL="0" indent="0">
              <a:buNone/>
            </a:pP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  --------------------------------   </a:t>
            </a:r>
          </a:p>
          <a:p>
            <a:pPr marL="0" indent="0">
              <a:buNone/>
            </a:pPr>
            <a:endParaRPr lang="en-US" altLang="ja-JP" sz="600" dirty="0">
              <a:latin typeface="Mgen+ 1mn medium" panose="020B0609020203020207" pitchFamily="49" charset="-128"/>
              <a:ea typeface="Mgen+ 1mn medium" panose="020B0609020203020207" pitchFamily="49" charset="-128"/>
            </a:endParaRPr>
          </a:p>
          <a:p>
            <a:pPr marL="0" indent="0">
              <a:buNone/>
            </a:pP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モグラ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1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号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: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「はずれ！ ちゃんとねらうモグよ！」</a:t>
            </a:r>
          </a:p>
          <a:p>
            <a:pPr marL="0" indent="0">
              <a:buNone/>
            </a:pP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モグラ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2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号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: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「はずれ！ ちゃんとねらうモグよ！」</a:t>
            </a:r>
          </a:p>
          <a:p>
            <a:pPr marL="0" indent="0">
              <a:buNone/>
            </a:pP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モグラ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3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号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: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「はずれ！ ちゃんとねらうモグよ！」</a:t>
            </a:r>
          </a:p>
          <a:p>
            <a:pPr marL="0" indent="0">
              <a:buNone/>
            </a:pPr>
            <a:endParaRPr lang="ja-JP" altLang="en-US" sz="600" dirty="0">
              <a:latin typeface="Mgen+ 1mn medium" panose="020B0609020203020207" pitchFamily="49" charset="-128"/>
              <a:ea typeface="Mgen+ 1mn medium" panose="020B0609020203020207" pitchFamily="49" charset="-128"/>
            </a:endParaRPr>
          </a:p>
          <a:p>
            <a:pPr marL="0" indent="0">
              <a:buNone/>
            </a:pP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【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何か入力し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Enter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キーを押してください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】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＞</a:t>
            </a:r>
            <a:r>
              <a:rPr lang="en-US" altLang="ja-JP" sz="600" dirty="0" smtClean="0">
                <a:latin typeface="Mgen+ 1mn medium" panose="020B0609020203020207" pitchFamily="49" charset="-128"/>
                <a:ea typeface="Mgen+ 1mn medium" panose="020B0609020203020207" pitchFamily="49" charset="-128"/>
              </a:rPr>
              <a:t>4</a:t>
            </a:r>
          </a:p>
          <a:p>
            <a:pPr marL="0" indent="0">
              <a:buNone/>
            </a:pPr>
            <a:r>
              <a:rPr lang="ja-JP" altLang="en-US" sz="600" dirty="0" smtClean="0">
                <a:latin typeface="Mgen+ 1mn medium" panose="020B0609020203020207" pitchFamily="49" charset="-128"/>
                <a:ea typeface="Mgen+ 1mn medium" panose="020B0609020203020207" pitchFamily="49" charset="-128"/>
              </a:rPr>
              <a:t>（右に続く）</a:t>
            </a:r>
            <a:endParaRPr lang="en-US" altLang="ja-JP" sz="600" dirty="0">
              <a:latin typeface="Mgen+ 1mn medium" panose="020B0609020203020207" pitchFamily="49" charset="-128"/>
              <a:ea typeface="Mgen+ 1mn medium" panose="020B0609020203020207" pitchFamily="49" charset="-128"/>
            </a:endParaRPr>
          </a:p>
        </p:txBody>
      </p:sp>
      <p:sp>
        <p:nvSpPr>
          <p:cNvPr id="8" name="コンテンツ プレースホルダー 6"/>
          <p:cNvSpPr txBox="1">
            <a:spLocks/>
          </p:cNvSpPr>
          <p:nvPr/>
        </p:nvSpPr>
        <p:spPr>
          <a:xfrm>
            <a:off x="6084168" y="908720"/>
            <a:ext cx="2736304" cy="56886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600" dirty="0" smtClean="0">
                <a:latin typeface="Mgen+ 1mn medium" panose="020B0609020203020207" pitchFamily="49" charset="-128"/>
                <a:ea typeface="Mgen+ 1mn medium" panose="020B0609020203020207" pitchFamily="49" charset="-128"/>
              </a:rPr>
              <a:t>   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「第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16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回戦！」</a:t>
            </a:r>
          </a:p>
          <a:p>
            <a:pPr marL="0" indent="0">
              <a:buNone/>
            </a:pPr>
            <a:endParaRPr lang="ja-JP" altLang="en-US" sz="600" dirty="0">
              <a:latin typeface="Mgen+ 1mn medium" panose="020B0609020203020207" pitchFamily="49" charset="-128"/>
              <a:ea typeface="Mgen+ 1mn medium" panose="020B0609020203020207" pitchFamily="49" charset="-128"/>
            </a:endParaRPr>
          </a:p>
          <a:p>
            <a:pPr marL="0" indent="0">
              <a:buNone/>
            </a:pP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  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--------------------------------   </a:t>
            </a:r>
          </a:p>
          <a:p>
            <a:pPr marL="0" indent="0">
              <a:buNone/>
            </a:pP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 |    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１    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|    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２    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|    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３    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|  </a:t>
            </a:r>
          </a:p>
          <a:p>
            <a:pPr marL="0" indent="0">
              <a:buNone/>
            </a:pP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  --------------------------------   </a:t>
            </a:r>
          </a:p>
          <a:p>
            <a:pPr marL="0" indent="0">
              <a:buNone/>
            </a:pP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 |    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４    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|    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５    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|    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６    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|  </a:t>
            </a:r>
          </a:p>
          <a:p>
            <a:pPr marL="0" indent="0">
              <a:buNone/>
            </a:pP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  --------------------------------   </a:t>
            </a:r>
          </a:p>
          <a:p>
            <a:pPr marL="0" indent="0">
              <a:buNone/>
            </a:pP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 |    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７    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|    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８    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|    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９    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|  </a:t>
            </a:r>
          </a:p>
          <a:p>
            <a:pPr marL="0" indent="0">
              <a:buNone/>
            </a:pP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  --------------------------------   </a:t>
            </a:r>
          </a:p>
          <a:p>
            <a:pPr marL="0" indent="0">
              <a:buNone/>
            </a:pPr>
            <a:endParaRPr lang="en-US" altLang="ja-JP" sz="600" dirty="0">
              <a:latin typeface="Mgen+ 1mn medium" panose="020B0609020203020207" pitchFamily="49" charset="-128"/>
              <a:ea typeface="Mgen+ 1mn medium" panose="020B0609020203020207" pitchFamily="49" charset="-128"/>
            </a:endParaRPr>
          </a:p>
          <a:p>
            <a:pPr marL="0" indent="0">
              <a:buNone/>
            </a:pP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「叩くマスを選んでください 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1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～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9(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半角数字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)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」</a:t>
            </a:r>
          </a:p>
          <a:p>
            <a:pPr marL="0" indent="0">
              <a:buNone/>
            </a:pPr>
            <a:endParaRPr lang="ja-JP" altLang="en-US" sz="600" dirty="0">
              <a:latin typeface="Mgen+ 1mn medium" panose="020B0609020203020207" pitchFamily="49" charset="-128"/>
              <a:ea typeface="Mgen+ 1mn medium" panose="020B0609020203020207" pitchFamily="49" charset="-128"/>
            </a:endParaRPr>
          </a:p>
          <a:p>
            <a:pPr marL="0" indent="0">
              <a:buNone/>
            </a:pP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&gt;4</a:t>
            </a:r>
          </a:p>
          <a:p>
            <a:pPr marL="0" indent="0">
              <a:buNone/>
            </a:pPr>
            <a:endParaRPr lang="en-US" altLang="ja-JP" sz="600" dirty="0">
              <a:latin typeface="Mgen+ 1mn medium" panose="020B0609020203020207" pitchFamily="49" charset="-128"/>
              <a:ea typeface="Mgen+ 1mn medium" panose="020B0609020203020207" pitchFamily="49" charset="-128"/>
            </a:endParaRPr>
          </a:p>
          <a:p>
            <a:pPr marL="0" indent="0">
              <a:buNone/>
            </a:pP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「テスト太郎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(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あなた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)</a:t>
            </a:r>
            <a:r>
              <a:rPr lang="ja-JP" altLang="en-US" sz="600" dirty="0" err="1">
                <a:latin typeface="Mgen+ 1mn medium" panose="020B0609020203020207" pitchFamily="49" charset="-128"/>
                <a:ea typeface="Mgen+ 1mn medium" panose="020B0609020203020207" pitchFamily="49" charset="-128"/>
              </a:rPr>
              <a:t>さんが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叩いた結果を表示します。」</a:t>
            </a:r>
          </a:p>
          <a:p>
            <a:pPr marL="0" indent="0">
              <a:buNone/>
            </a:pPr>
            <a:endParaRPr lang="ja-JP" altLang="en-US" sz="600" dirty="0">
              <a:latin typeface="Mgen+ 1mn medium" panose="020B0609020203020207" pitchFamily="49" charset="-128"/>
              <a:ea typeface="Mgen+ 1mn medium" panose="020B0609020203020207" pitchFamily="49" charset="-128"/>
            </a:endParaRPr>
          </a:p>
          <a:p>
            <a:pPr marL="0" indent="0">
              <a:buNone/>
            </a:pP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  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--------------------------------   </a:t>
            </a:r>
          </a:p>
          <a:p>
            <a:pPr marL="0" indent="0">
              <a:buNone/>
            </a:pP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 |    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１    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|    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２    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|    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３    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|  </a:t>
            </a:r>
          </a:p>
          <a:p>
            <a:pPr marL="0" indent="0">
              <a:buNone/>
            </a:pP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  --------------------------------   </a:t>
            </a:r>
          </a:p>
          <a:p>
            <a:pPr marL="0" indent="0">
              <a:buNone/>
            </a:pP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 |   HIT!   |    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５    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|    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６    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|  </a:t>
            </a:r>
          </a:p>
          <a:p>
            <a:pPr marL="0" indent="0">
              <a:buNone/>
            </a:pP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  --------------------------------   </a:t>
            </a:r>
          </a:p>
          <a:p>
            <a:pPr marL="0" indent="0">
              <a:buNone/>
            </a:pP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 |    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７    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|    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８    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|    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９    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|  </a:t>
            </a:r>
          </a:p>
          <a:p>
            <a:pPr marL="0" indent="0">
              <a:buNone/>
            </a:pP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  --------------------------------   </a:t>
            </a:r>
          </a:p>
          <a:p>
            <a:pPr marL="0" indent="0">
              <a:buNone/>
            </a:pPr>
            <a:endParaRPr lang="en-US" altLang="ja-JP" sz="600" dirty="0">
              <a:latin typeface="Mgen+ 1mn medium" panose="020B0609020203020207" pitchFamily="49" charset="-128"/>
              <a:ea typeface="Mgen+ 1mn medium" panose="020B0609020203020207" pitchFamily="49" charset="-128"/>
            </a:endParaRPr>
          </a:p>
          <a:p>
            <a:pPr marL="0" indent="0">
              <a:buNone/>
            </a:pP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モグラ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4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号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: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「痛いモグ</a:t>
            </a:r>
            <a:r>
              <a:rPr lang="ja-JP" altLang="en-US" sz="600" dirty="0" err="1">
                <a:latin typeface="Mgen+ 1mn medium" panose="020B0609020203020207" pitchFamily="49" charset="-128"/>
                <a:ea typeface="Mgen+ 1mn medium" panose="020B0609020203020207" pitchFamily="49" charset="-128"/>
              </a:rPr>
              <a:t>。。。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」</a:t>
            </a:r>
          </a:p>
          <a:p>
            <a:pPr marL="0" indent="0">
              <a:buNone/>
            </a:pP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モグラ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5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号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: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「痛いモグ</a:t>
            </a:r>
            <a:r>
              <a:rPr lang="ja-JP" altLang="en-US" sz="600" dirty="0" err="1">
                <a:latin typeface="Mgen+ 1mn medium" panose="020B0609020203020207" pitchFamily="49" charset="-128"/>
                <a:ea typeface="Mgen+ 1mn medium" panose="020B0609020203020207" pitchFamily="49" charset="-128"/>
              </a:rPr>
              <a:t>。。。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」</a:t>
            </a:r>
          </a:p>
          <a:p>
            <a:pPr marL="0" indent="0">
              <a:buNone/>
            </a:pP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モグラ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6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号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: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「痛いモグ</a:t>
            </a:r>
            <a:r>
              <a:rPr lang="ja-JP" altLang="en-US" sz="600" dirty="0" err="1">
                <a:latin typeface="Mgen+ 1mn medium" panose="020B0609020203020207" pitchFamily="49" charset="-128"/>
                <a:ea typeface="Mgen+ 1mn medium" panose="020B0609020203020207" pitchFamily="49" charset="-128"/>
              </a:rPr>
              <a:t>。。。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」</a:t>
            </a:r>
          </a:p>
          <a:p>
            <a:pPr marL="0" indent="0">
              <a:buNone/>
            </a:pPr>
            <a:endParaRPr lang="ja-JP" altLang="en-US" sz="600" dirty="0">
              <a:latin typeface="Mgen+ 1mn medium" panose="020B0609020203020207" pitchFamily="49" charset="-128"/>
              <a:ea typeface="Mgen+ 1mn medium" panose="020B0609020203020207" pitchFamily="49" charset="-128"/>
            </a:endParaRPr>
          </a:p>
          <a:p>
            <a:pPr marL="0" indent="0">
              <a:buNone/>
            </a:pP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【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何か入力し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Enter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キーを押してください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】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＞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4</a:t>
            </a:r>
          </a:p>
          <a:p>
            <a:pPr marL="0" indent="0">
              <a:buNone/>
            </a:pPr>
            <a:endParaRPr lang="en-US" altLang="ja-JP" sz="600" dirty="0">
              <a:latin typeface="Mgen+ 1mn medium" panose="020B0609020203020207" pitchFamily="49" charset="-128"/>
              <a:ea typeface="Mgen+ 1mn medium" panose="020B0609020203020207" pitchFamily="49" charset="-128"/>
            </a:endParaRPr>
          </a:p>
          <a:p>
            <a:pPr marL="0" indent="0">
              <a:buNone/>
            </a:pP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「テスト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2-D2(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コンピューター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)</a:t>
            </a:r>
            <a:r>
              <a:rPr lang="ja-JP" altLang="en-US" sz="600" dirty="0" err="1">
                <a:latin typeface="Mgen+ 1mn medium" panose="020B0609020203020207" pitchFamily="49" charset="-128"/>
                <a:ea typeface="Mgen+ 1mn medium" panose="020B0609020203020207" pitchFamily="49" charset="-128"/>
              </a:rPr>
              <a:t>さんが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叩いた結果を表示します。」</a:t>
            </a:r>
          </a:p>
          <a:p>
            <a:pPr marL="0" indent="0">
              <a:buNone/>
            </a:pPr>
            <a:endParaRPr lang="ja-JP" altLang="en-US" sz="600" dirty="0">
              <a:latin typeface="Mgen+ 1mn medium" panose="020B0609020203020207" pitchFamily="49" charset="-128"/>
              <a:ea typeface="Mgen+ 1mn medium" panose="020B0609020203020207" pitchFamily="49" charset="-128"/>
            </a:endParaRPr>
          </a:p>
          <a:p>
            <a:pPr marL="0" indent="0">
              <a:buNone/>
            </a:pP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  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--------------------------------   </a:t>
            </a:r>
          </a:p>
          <a:p>
            <a:pPr marL="0" indent="0">
              <a:buNone/>
            </a:pP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 |    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１    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|    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２    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|   miss   |  </a:t>
            </a:r>
          </a:p>
          <a:p>
            <a:pPr marL="0" indent="0">
              <a:buNone/>
            </a:pP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  --------------------------------   </a:t>
            </a:r>
          </a:p>
          <a:p>
            <a:pPr marL="0" indent="0">
              <a:buNone/>
            </a:pP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 |    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４    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|    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５    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|    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６    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|  </a:t>
            </a:r>
          </a:p>
          <a:p>
            <a:pPr marL="0" indent="0">
              <a:buNone/>
            </a:pP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  --------------------------------   </a:t>
            </a:r>
          </a:p>
          <a:p>
            <a:pPr marL="0" indent="0">
              <a:buNone/>
            </a:pP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 |    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７    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|    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８    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| (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・＊・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) |  </a:t>
            </a:r>
          </a:p>
          <a:p>
            <a:pPr marL="0" indent="0">
              <a:buNone/>
            </a:pP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  --------------------------------   </a:t>
            </a:r>
          </a:p>
          <a:p>
            <a:pPr marL="0" indent="0">
              <a:buNone/>
            </a:pPr>
            <a:endParaRPr lang="en-US" altLang="ja-JP" sz="600" dirty="0">
              <a:latin typeface="Mgen+ 1mn medium" panose="020B0609020203020207" pitchFamily="49" charset="-128"/>
              <a:ea typeface="Mgen+ 1mn medium" panose="020B0609020203020207" pitchFamily="49" charset="-128"/>
            </a:endParaRPr>
          </a:p>
          <a:p>
            <a:pPr marL="0" indent="0">
              <a:buNone/>
            </a:pP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モグラ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1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号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:</a:t>
            </a:r>
            <a:r>
              <a:rPr lang="ja-JP" altLang="en-US" sz="600" dirty="0" smtClean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「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痛いモグ</a:t>
            </a:r>
            <a:r>
              <a:rPr lang="ja-JP" altLang="en-US" sz="600" dirty="0" err="1">
                <a:latin typeface="Mgen+ 1mn medium" panose="020B0609020203020207" pitchFamily="49" charset="-128"/>
                <a:ea typeface="Mgen+ 1mn medium" panose="020B0609020203020207" pitchFamily="49" charset="-128"/>
              </a:rPr>
              <a:t>。。。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 </a:t>
            </a:r>
            <a:r>
              <a:rPr lang="ja-JP" altLang="en-US" sz="600" dirty="0" smtClean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」</a:t>
            </a:r>
            <a:endParaRPr lang="ja-JP" altLang="en-US" sz="600" dirty="0">
              <a:latin typeface="Mgen+ 1mn medium" panose="020B0609020203020207" pitchFamily="49" charset="-128"/>
              <a:ea typeface="Mgen+ 1mn medium" panose="020B0609020203020207" pitchFamily="49" charset="-128"/>
            </a:endParaRPr>
          </a:p>
          <a:p>
            <a:pPr marL="0" indent="0">
              <a:buNone/>
            </a:pP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モグラ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2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号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:</a:t>
            </a:r>
            <a:r>
              <a:rPr lang="ja-JP" altLang="en-US" sz="600" dirty="0" smtClean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「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はずれ！ ちゃんとねらうモグよ！ </a:t>
            </a:r>
            <a:r>
              <a:rPr lang="ja-JP" altLang="en-US" sz="600" dirty="0" smtClean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」</a:t>
            </a:r>
            <a:endParaRPr lang="ja-JP" altLang="en-US" sz="600" dirty="0">
              <a:latin typeface="Mgen+ 1mn medium" panose="020B0609020203020207" pitchFamily="49" charset="-128"/>
              <a:ea typeface="Mgen+ 1mn medium" panose="020B0609020203020207" pitchFamily="49" charset="-128"/>
            </a:endParaRPr>
          </a:p>
          <a:p>
            <a:pPr marL="0" indent="0">
              <a:buNone/>
            </a:pP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モグラ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3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号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: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「痛いモグ</a:t>
            </a:r>
            <a:r>
              <a:rPr lang="ja-JP" altLang="en-US" sz="600" dirty="0" err="1">
                <a:latin typeface="Mgen+ 1mn medium" panose="020B0609020203020207" pitchFamily="49" charset="-128"/>
                <a:ea typeface="Mgen+ 1mn medium" panose="020B0609020203020207" pitchFamily="49" charset="-128"/>
              </a:rPr>
              <a:t>。。。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」</a:t>
            </a:r>
          </a:p>
          <a:p>
            <a:pPr marL="0" indent="0">
              <a:buNone/>
            </a:pPr>
            <a:endParaRPr lang="ja-JP" altLang="en-US" sz="600" dirty="0">
              <a:latin typeface="Mgen+ 1mn medium" panose="020B0609020203020207" pitchFamily="49" charset="-128"/>
              <a:ea typeface="Mgen+ 1mn medium" panose="020B0609020203020207" pitchFamily="49" charset="-128"/>
            </a:endParaRPr>
          </a:p>
          <a:p>
            <a:pPr marL="0" indent="0">
              <a:buNone/>
            </a:pP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【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何か入力し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Enter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キーを押してください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】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＞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4</a:t>
            </a:r>
          </a:p>
          <a:p>
            <a:pPr marL="0" indent="0">
              <a:buNone/>
            </a:pPr>
            <a:endParaRPr lang="en-US" altLang="ja-JP" sz="600" dirty="0">
              <a:latin typeface="Mgen+ 1mn medium" panose="020B0609020203020207" pitchFamily="49" charset="-128"/>
              <a:ea typeface="Mgen+ 1mn medium" panose="020B0609020203020207" pitchFamily="49" charset="-128"/>
            </a:endParaRPr>
          </a:p>
          <a:p>
            <a:pPr marL="0" indent="0">
              <a:buNone/>
            </a:pP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「ゲーム終了！」</a:t>
            </a:r>
          </a:p>
          <a:p>
            <a:pPr marL="0" indent="0">
              <a:buNone/>
            </a:pPr>
            <a:endParaRPr lang="ja-JP" altLang="en-US" sz="600" dirty="0">
              <a:latin typeface="Mgen+ 1mn medium" panose="020B0609020203020207" pitchFamily="49" charset="-128"/>
              <a:ea typeface="Mgen+ 1mn medium" panose="020B0609020203020207" pitchFamily="49" charset="-128"/>
            </a:endParaRPr>
          </a:p>
          <a:p>
            <a:pPr marL="0" indent="0">
              <a:buNone/>
            </a:pPr>
            <a:endParaRPr lang="ja-JP" altLang="en-US" sz="600" dirty="0">
              <a:latin typeface="Mgen+ 1mn medium" panose="020B0609020203020207" pitchFamily="49" charset="-128"/>
              <a:ea typeface="Mgen+ 1mn medium" panose="020B0609020203020207" pitchFamily="49" charset="-128"/>
            </a:endParaRPr>
          </a:p>
          <a:p>
            <a:pPr marL="0" indent="0">
              <a:buNone/>
            </a:pP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「おめでとうございます。テスト太郎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(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あなた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)</a:t>
            </a:r>
            <a:r>
              <a:rPr lang="ja-JP" altLang="en-US" sz="600" dirty="0" err="1">
                <a:latin typeface="Mgen+ 1mn medium" panose="020B0609020203020207" pitchFamily="49" charset="-128"/>
                <a:ea typeface="Mgen+ 1mn medium" panose="020B0609020203020207" pitchFamily="49" charset="-128"/>
              </a:rPr>
              <a:t>さんの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勝利です。」</a:t>
            </a:r>
          </a:p>
        </p:txBody>
      </p:sp>
      <p:sp>
        <p:nvSpPr>
          <p:cNvPr id="7" name="コンテンツ プレースホルダー 6"/>
          <p:cNvSpPr txBox="1">
            <a:spLocks/>
          </p:cNvSpPr>
          <p:nvPr/>
        </p:nvSpPr>
        <p:spPr>
          <a:xfrm>
            <a:off x="3275856" y="908720"/>
            <a:ext cx="2520280" cy="56886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 「第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2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回戦！」</a:t>
            </a:r>
          </a:p>
          <a:p>
            <a:pPr marL="0" indent="0">
              <a:buNone/>
            </a:pPr>
            <a:endParaRPr lang="ja-JP" altLang="en-US" sz="600" dirty="0">
              <a:latin typeface="Mgen+ 1mn medium" panose="020B0609020203020207" pitchFamily="49" charset="-128"/>
              <a:ea typeface="Mgen+ 1mn medium" panose="020B0609020203020207" pitchFamily="49" charset="-128"/>
            </a:endParaRPr>
          </a:p>
          <a:p>
            <a:pPr marL="0" indent="0">
              <a:buNone/>
            </a:pP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  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--------------------------------   </a:t>
            </a:r>
          </a:p>
          <a:p>
            <a:pPr marL="0" indent="0">
              <a:buNone/>
            </a:pP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 |    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１    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|    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２    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|    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３    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|  </a:t>
            </a:r>
          </a:p>
          <a:p>
            <a:pPr marL="0" indent="0">
              <a:buNone/>
            </a:pP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  --------------------------------   </a:t>
            </a:r>
          </a:p>
          <a:p>
            <a:pPr marL="0" indent="0">
              <a:buNone/>
            </a:pP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 |    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４    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|    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５    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|    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６    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|  </a:t>
            </a:r>
          </a:p>
          <a:p>
            <a:pPr marL="0" indent="0">
              <a:buNone/>
            </a:pP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  --------------------------------   </a:t>
            </a:r>
          </a:p>
          <a:p>
            <a:pPr marL="0" indent="0">
              <a:buNone/>
            </a:pP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 |    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７    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|    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８    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|    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９    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|  </a:t>
            </a:r>
          </a:p>
          <a:p>
            <a:pPr marL="0" indent="0">
              <a:buNone/>
            </a:pP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  --------------------------------   </a:t>
            </a:r>
          </a:p>
          <a:p>
            <a:pPr marL="0" indent="0">
              <a:buNone/>
            </a:pPr>
            <a:endParaRPr lang="en-US" altLang="ja-JP" sz="600" dirty="0">
              <a:latin typeface="Mgen+ 1mn medium" panose="020B0609020203020207" pitchFamily="49" charset="-128"/>
              <a:ea typeface="Mgen+ 1mn medium" panose="020B0609020203020207" pitchFamily="49" charset="-128"/>
            </a:endParaRPr>
          </a:p>
          <a:p>
            <a:pPr marL="0" indent="0">
              <a:buNone/>
            </a:pP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「叩くマスを選んでください 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1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～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9(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半角数字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)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」</a:t>
            </a:r>
          </a:p>
          <a:p>
            <a:pPr marL="0" indent="0">
              <a:buNone/>
            </a:pPr>
            <a:endParaRPr lang="ja-JP" altLang="en-US" sz="600" dirty="0">
              <a:latin typeface="Mgen+ 1mn medium" panose="020B0609020203020207" pitchFamily="49" charset="-128"/>
              <a:ea typeface="Mgen+ 1mn medium" panose="020B0609020203020207" pitchFamily="49" charset="-128"/>
            </a:endParaRPr>
          </a:p>
          <a:p>
            <a:pPr marL="0" indent="0">
              <a:buNone/>
            </a:pP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&gt;6</a:t>
            </a:r>
          </a:p>
          <a:p>
            <a:pPr marL="0" indent="0">
              <a:buNone/>
            </a:pPr>
            <a:endParaRPr lang="en-US" altLang="ja-JP" sz="600" dirty="0">
              <a:latin typeface="Mgen+ 1mn medium" panose="020B0609020203020207" pitchFamily="49" charset="-128"/>
              <a:ea typeface="Mgen+ 1mn medium" panose="020B0609020203020207" pitchFamily="49" charset="-128"/>
            </a:endParaRPr>
          </a:p>
          <a:p>
            <a:pPr marL="0" indent="0">
              <a:buNone/>
            </a:pP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「テスト太郎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(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あなた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)</a:t>
            </a:r>
            <a:r>
              <a:rPr lang="ja-JP" altLang="en-US" sz="600" dirty="0" err="1">
                <a:latin typeface="Mgen+ 1mn medium" panose="020B0609020203020207" pitchFamily="49" charset="-128"/>
                <a:ea typeface="Mgen+ 1mn medium" panose="020B0609020203020207" pitchFamily="49" charset="-128"/>
              </a:rPr>
              <a:t>さんが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叩いた結果を表示します。」</a:t>
            </a:r>
          </a:p>
          <a:p>
            <a:pPr marL="0" indent="0">
              <a:buNone/>
            </a:pPr>
            <a:endParaRPr lang="ja-JP" altLang="en-US" sz="600" dirty="0">
              <a:latin typeface="Mgen+ 1mn medium" panose="020B0609020203020207" pitchFamily="49" charset="-128"/>
              <a:ea typeface="Mgen+ 1mn medium" panose="020B0609020203020207" pitchFamily="49" charset="-128"/>
            </a:endParaRPr>
          </a:p>
          <a:p>
            <a:pPr marL="0" indent="0">
              <a:buNone/>
            </a:pP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  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--------------------------------   </a:t>
            </a:r>
          </a:p>
          <a:p>
            <a:pPr marL="0" indent="0">
              <a:buNone/>
            </a:pP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 | (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・＊・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) |    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２    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|    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３    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|  </a:t>
            </a:r>
          </a:p>
          <a:p>
            <a:pPr marL="0" indent="0">
              <a:buNone/>
            </a:pP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  --------------------------------   </a:t>
            </a:r>
          </a:p>
          <a:p>
            <a:pPr marL="0" indent="0">
              <a:buNone/>
            </a:pP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 |    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４    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|    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５    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|   miss   |  </a:t>
            </a:r>
          </a:p>
          <a:p>
            <a:pPr marL="0" indent="0">
              <a:buNone/>
            </a:pP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  --------------------------------   </a:t>
            </a:r>
          </a:p>
          <a:p>
            <a:pPr marL="0" indent="0">
              <a:buNone/>
            </a:pP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 |    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７    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| (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・＊・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) |    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９    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|  </a:t>
            </a:r>
          </a:p>
          <a:p>
            <a:pPr marL="0" indent="0">
              <a:buNone/>
            </a:pP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  --------------------------------   </a:t>
            </a:r>
          </a:p>
          <a:p>
            <a:pPr marL="0" indent="0">
              <a:buNone/>
            </a:pPr>
            <a:endParaRPr lang="en-US" altLang="ja-JP" sz="600" dirty="0">
              <a:latin typeface="Mgen+ 1mn medium" panose="020B0609020203020207" pitchFamily="49" charset="-128"/>
              <a:ea typeface="Mgen+ 1mn medium" panose="020B0609020203020207" pitchFamily="49" charset="-128"/>
            </a:endParaRPr>
          </a:p>
          <a:p>
            <a:pPr marL="0" indent="0">
              <a:buNone/>
            </a:pP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モグラ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4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号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: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「はずれ！ ちゃんとねらうモグよ！」</a:t>
            </a:r>
          </a:p>
          <a:p>
            <a:pPr marL="0" indent="0">
              <a:buNone/>
            </a:pP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モグラ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5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号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: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「痛いモグ</a:t>
            </a:r>
            <a:r>
              <a:rPr lang="ja-JP" altLang="en-US" sz="600" dirty="0" err="1">
                <a:latin typeface="Mgen+ 1mn medium" panose="020B0609020203020207" pitchFamily="49" charset="-128"/>
                <a:ea typeface="Mgen+ 1mn medium" panose="020B0609020203020207" pitchFamily="49" charset="-128"/>
              </a:rPr>
              <a:t>。。。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」</a:t>
            </a:r>
          </a:p>
          <a:p>
            <a:pPr marL="0" indent="0">
              <a:buNone/>
            </a:pP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モグラ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6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号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: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「はずれ！ ちゃんとねらうモグよ！」</a:t>
            </a:r>
          </a:p>
          <a:p>
            <a:pPr marL="0" indent="0">
              <a:buNone/>
            </a:pPr>
            <a:endParaRPr lang="ja-JP" altLang="en-US" sz="600" dirty="0">
              <a:latin typeface="Mgen+ 1mn medium" panose="020B0609020203020207" pitchFamily="49" charset="-128"/>
              <a:ea typeface="Mgen+ 1mn medium" panose="020B0609020203020207" pitchFamily="49" charset="-128"/>
            </a:endParaRPr>
          </a:p>
          <a:p>
            <a:pPr marL="0" indent="0">
              <a:buNone/>
            </a:pP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【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何か入力し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Enter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キーを押してください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】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＞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5</a:t>
            </a:r>
          </a:p>
          <a:p>
            <a:pPr marL="0" indent="0">
              <a:buNone/>
            </a:pPr>
            <a:endParaRPr lang="en-US" altLang="ja-JP" sz="600" dirty="0">
              <a:latin typeface="Mgen+ 1mn medium" panose="020B0609020203020207" pitchFamily="49" charset="-128"/>
              <a:ea typeface="Mgen+ 1mn medium" panose="020B0609020203020207" pitchFamily="49" charset="-128"/>
            </a:endParaRPr>
          </a:p>
          <a:p>
            <a:pPr marL="0" indent="0">
              <a:buNone/>
            </a:pP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「テスト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2-D2(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コンピューター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)</a:t>
            </a:r>
            <a:r>
              <a:rPr lang="ja-JP" altLang="en-US" sz="600" dirty="0" err="1">
                <a:latin typeface="Mgen+ 1mn medium" panose="020B0609020203020207" pitchFamily="49" charset="-128"/>
                <a:ea typeface="Mgen+ 1mn medium" panose="020B0609020203020207" pitchFamily="49" charset="-128"/>
              </a:rPr>
              <a:t>さんが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叩いた結果を表示します。」</a:t>
            </a:r>
          </a:p>
          <a:p>
            <a:pPr marL="0" indent="0">
              <a:buNone/>
            </a:pPr>
            <a:endParaRPr lang="ja-JP" altLang="en-US" sz="600" dirty="0">
              <a:latin typeface="Mgen+ 1mn medium" panose="020B0609020203020207" pitchFamily="49" charset="-128"/>
              <a:ea typeface="Mgen+ 1mn medium" panose="020B0609020203020207" pitchFamily="49" charset="-128"/>
            </a:endParaRPr>
          </a:p>
          <a:p>
            <a:pPr marL="0" indent="0">
              <a:buNone/>
            </a:pP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  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--------------------------------   </a:t>
            </a:r>
          </a:p>
          <a:p>
            <a:pPr marL="0" indent="0">
              <a:buNone/>
            </a:pP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 | (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・＊・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) |    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２    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|    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３    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|  </a:t>
            </a:r>
          </a:p>
          <a:p>
            <a:pPr marL="0" indent="0">
              <a:buNone/>
            </a:pP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  --------------------------------   </a:t>
            </a:r>
          </a:p>
          <a:p>
            <a:pPr marL="0" indent="0">
              <a:buNone/>
            </a:pP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 |   HIT!   |    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５    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|    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６    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|  </a:t>
            </a:r>
          </a:p>
          <a:p>
            <a:pPr marL="0" indent="0">
              <a:buNone/>
            </a:pP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  --------------------------------   </a:t>
            </a:r>
          </a:p>
          <a:p>
            <a:pPr marL="0" indent="0">
              <a:buNone/>
            </a:pP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 |    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７    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|    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８    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| (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・＊・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) |  </a:t>
            </a:r>
          </a:p>
          <a:p>
            <a:pPr marL="0" indent="0">
              <a:buNone/>
            </a:pP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  --------------------------------   </a:t>
            </a:r>
          </a:p>
          <a:p>
            <a:pPr marL="0" indent="0">
              <a:buNone/>
            </a:pPr>
            <a:endParaRPr lang="en-US" altLang="ja-JP" sz="600" dirty="0">
              <a:latin typeface="Mgen+ 1mn medium" panose="020B0609020203020207" pitchFamily="49" charset="-128"/>
              <a:ea typeface="Mgen+ 1mn medium" panose="020B0609020203020207" pitchFamily="49" charset="-128"/>
            </a:endParaRPr>
          </a:p>
          <a:p>
            <a:pPr marL="0" indent="0">
              <a:buNone/>
            </a:pP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モグラ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1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号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:</a:t>
            </a:r>
            <a:r>
              <a:rPr lang="ja-JP" altLang="en-US" sz="600" dirty="0" smtClean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「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痛いモグ</a:t>
            </a:r>
            <a:r>
              <a:rPr lang="ja-JP" altLang="en-US" sz="600" dirty="0" err="1">
                <a:latin typeface="Mgen+ 1mn medium" panose="020B0609020203020207" pitchFamily="49" charset="-128"/>
                <a:ea typeface="Mgen+ 1mn medium" panose="020B0609020203020207" pitchFamily="49" charset="-128"/>
              </a:rPr>
              <a:t>。。。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 </a:t>
            </a:r>
            <a:r>
              <a:rPr lang="ja-JP" altLang="en-US" sz="600" dirty="0" smtClean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」</a:t>
            </a:r>
            <a:endParaRPr lang="ja-JP" altLang="en-US" sz="600" dirty="0">
              <a:latin typeface="Mgen+ 1mn medium" panose="020B0609020203020207" pitchFamily="49" charset="-128"/>
              <a:ea typeface="Mgen+ 1mn medium" panose="020B0609020203020207" pitchFamily="49" charset="-128"/>
            </a:endParaRPr>
          </a:p>
          <a:p>
            <a:pPr marL="0" indent="0">
              <a:buNone/>
            </a:pP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モグラ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2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号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:</a:t>
            </a:r>
            <a:r>
              <a:rPr lang="ja-JP" altLang="en-US" sz="600" dirty="0" smtClean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「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はずれ！ ちゃんとねらうモグよ！ </a:t>
            </a:r>
            <a:r>
              <a:rPr lang="ja-JP" altLang="en-US" sz="600" dirty="0" smtClean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」</a:t>
            </a:r>
            <a:endParaRPr lang="ja-JP" altLang="en-US" sz="600" dirty="0">
              <a:latin typeface="Mgen+ 1mn medium" panose="020B0609020203020207" pitchFamily="49" charset="-128"/>
              <a:ea typeface="Mgen+ 1mn medium" panose="020B0609020203020207" pitchFamily="49" charset="-128"/>
            </a:endParaRPr>
          </a:p>
          <a:p>
            <a:pPr marL="0" indent="0">
              <a:buNone/>
            </a:pP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モグラ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3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号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: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「はずれ！ ちゃんとねらうモグよ！」</a:t>
            </a:r>
          </a:p>
          <a:p>
            <a:pPr marL="0" indent="0">
              <a:buNone/>
            </a:pPr>
            <a:endParaRPr lang="ja-JP" altLang="en-US" sz="600" dirty="0">
              <a:latin typeface="Mgen+ 1mn medium" panose="020B0609020203020207" pitchFamily="49" charset="-128"/>
              <a:ea typeface="Mgen+ 1mn medium" panose="020B0609020203020207" pitchFamily="49" charset="-128"/>
            </a:endParaRPr>
          </a:p>
          <a:p>
            <a:pPr marL="0" indent="0">
              <a:buNone/>
            </a:pP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【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何か入力し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Enter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キーを押してください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】</a:t>
            </a: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＞</a:t>
            </a:r>
            <a:r>
              <a:rPr lang="en-US" altLang="ja-JP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4</a:t>
            </a:r>
          </a:p>
          <a:p>
            <a:pPr marL="0" indent="0">
              <a:buNone/>
            </a:pPr>
            <a:endParaRPr lang="en-US" altLang="ja-JP" sz="600" dirty="0">
              <a:latin typeface="Mgen+ 1mn medium" panose="020B0609020203020207" pitchFamily="49" charset="-128"/>
              <a:ea typeface="Mgen+ 1mn medium" panose="020B0609020203020207" pitchFamily="49" charset="-128"/>
            </a:endParaRPr>
          </a:p>
          <a:p>
            <a:pPr marL="0" indent="0">
              <a:buNone/>
            </a:pP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～～中略～</a:t>
            </a:r>
            <a:r>
              <a:rPr lang="ja-JP" altLang="en-US" sz="600" dirty="0" smtClean="0">
                <a:latin typeface="Mgen+ 1mn medium" panose="020B0609020203020207" pitchFamily="49" charset="-128"/>
                <a:ea typeface="Mgen+ 1mn medium" panose="020B0609020203020207" pitchFamily="49" charset="-128"/>
              </a:rPr>
              <a:t>～</a:t>
            </a:r>
            <a:endParaRPr lang="en-US" altLang="ja-JP" sz="600" dirty="0" smtClean="0">
              <a:latin typeface="Mgen+ 1mn medium" panose="020B0609020203020207" pitchFamily="49" charset="-128"/>
              <a:ea typeface="Mgen+ 1mn medium" panose="020B0609020203020207" pitchFamily="49" charset="-128"/>
            </a:endParaRPr>
          </a:p>
          <a:p>
            <a:pPr marL="0" indent="0">
              <a:buNone/>
            </a:pPr>
            <a:r>
              <a:rPr lang="ja-JP" altLang="en-US" sz="600" dirty="0">
                <a:latin typeface="Mgen+ 1mn medium" panose="020B0609020203020207" pitchFamily="49" charset="-128"/>
                <a:ea typeface="Mgen+ 1mn medium" panose="020B0609020203020207" pitchFamily="49" charset="-128"/>
              </a:rPr>
              <a:t>（右に続く）</a:t>
            </a:r>
            <a:endParaRPr lang="en-US" altLang="ja-JP" sz="600" dirty="0">
              <a:latin typeface="Mgen+ 1mn medium" panose="020B0609020203020207" pitchFamily="49" charset="-128"/>
              <a:ea typeface="Mgen+ 1mn medium" panose="020B06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75038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70984" cy="562074"/>
          </a:xfrm>
        </p:spPr>
        <p:txBody>
          <a:bodyPr>
            <a:noAutofit/>
          </a:bodyPr>
          <a:lstStyle/>
          <a:p>
            <a:pPr algn="l"/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注意点</a:t>
            </a:r>
            <a:endParaRPr kumimoji="1" lang="ja-JP" altLang="en-US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>
          <a:xfrm>
            <a:off x="457200" y="1052736"/>
            <a:ext cx="8147248" cy="5328591"/>
          </a:xfrm>
        </p:spPr>
        <p:txBody>
          <a:bodyPr>
            <a:normAutofit/>
          </a:bodyPr>
          <a:lstStyle/>
          <a:p>
            <a:r>
              <a:rPr kumimoji="1" lang="ja-JP" altLang="en-US" sz="1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この</a:t>
            </a:r>
            <a:r>
              <a:rPr kumimoji="1" lang="en-US" altLang="ja-JP" sz="1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PDF</a:t>
            </a:r>
            <a:r>
              <a:rPr kumimoji="1" lang="ja-JP" altLang="en-US" sz="1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を「仕様書」と捉え、記載されている部分についてはそのまま従ってください</a:t>
            </a:r>
            <a:endParaRPr kumimoji="1" lang="en-US" altLang="ja-JP" sz="16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1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例えば、画面上に表示されるべき文言は、</a:t>
            </a:r>
            <a:r>
              <a:rPr lang="en-US" altLang="ja-JP" sz="1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PDF</a:t>
            </a:r>
            <a:r>
              <a:rPr lang="ja-JP" altLang="en-US" sz="1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に</a:t>
            </a:r>
            <a:r>
              <a:rPr lang="ja-JP" altLang="en-US" sz="1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記述</a:t>
            </a:r>
            <a:r>
              <a:rPr lang="ja-JP" altLang="en-US" sz="1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されている内容を完全にそのまま表示されるようにしてください。</a:t>
            </a:r>
            <a:endParaRPr lang="en-US" altLang="ja-JP" sz="16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lvl="1"/>
            <a:r>
              <a:rPr lang="ja-JP" altLang="en-US" sz="12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１文字でも</a:t>
            </a:r>
            <a:r>
              <a:rPr lang="ja-JP" altLang="en-US" sz="1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間違えて</a:t>
            </a:r>
            <a:r>
              <a:rPr lang="ja-JP" altLang="en-US" sz="12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いれば「バグ」と判断します</a:t>
            </a:r>
            <a:endParaRPr lang="en-US" altLang="ja-JP" sz="12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1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ただし</a:t>
            </a:r>
            <a:r>
              <a:rPr lang="ja-JP" altLang="en-US" sz="1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、プレイヤー名とコンピューター名のような「動的」</a:t>
            </a:r>
            <a:r>
              <a:rPr lang="ja-JP" altLang="en-US" sz="160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と考えられる</a:t>
            </a:r>
            <a:r>
              <a:rPr lang="ja-JP" altLang="en-US" sz="1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部分は違っていても問題ありません</a:t>
            </a:r>
            <a:endParaRPr lang="en-US" altLang="ja-JP" sz="16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457200" lvl="1" indent="0">
              <a:buNone/>
            </a:pPr>
            <a:endParaRPr lang="en-US" altLang="ja-JP" sz="12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1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テキスト・フォントは「</a:t>
            </a:r>
            <a:r>
              <a:rPr lang="en-US" altLang="ja-JP" sz="1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MS </a:t>
            </a:r>
            <a:r>
              <a:rPr lang="ja-JP" altLang="en-US" sz="1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ゴシック」を使用すること。（</a:t>
            </a:r>
            <a:r>
              <a:rPr lang="en-US" altLang="ja-JP" sz="1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Eclipse </a:t>
            </a:r>
            <a:r>
              <a:rPr lang="ja-JP" altLang="en-US" sz="1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の場合、</a:t>
            </a:r>
            <a:r>
              <a:rPr lang="ja-JP" altLang="en-US" sz="1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ウィンドウタブ </a:t>
            </a:r>
            <a:r>
              <a:rPr lang="ja-JP" altLang="en-US" sz="1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→ 一般 → 色とフォントのプレビュー欄で確認可能。変更する場合は編集を押す。）</a:t>
            </a:r>
            <a:endParaRPr lang="en-US" altLang="ja-JP" sz="16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kumimoji="1" lang="en-US" altLang="ja-JP" sz="16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39581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</TotalTime>
  <Words>1945</Words>
  <Application>Microsoft Office PowerPoint</Application>
  <PresentationFormat>画面に合わせる (4:3)</PresentationFormat>
  <Paragraphs>307</Paragraphs>
  <Slides>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Office ​​テーマ</vt:lpstr>
      <vt:lpstr>演習課題： もぐらたたき</vt:lpstr>
      <vt:lpstr>はじめに</vt:lpstr>
      <vt:lpstr>どんなプログラムを作成するか１</vt:lpstr>
      <vt:lpstr>どんなプログラムを作成するか２</vt:lpstr>
      <vt:lpstr>実行結果</vt:lpstr>
      <vt:lpstr>追加機能</vt:lpstr>
      <vt:lpstr>実行結果</vt:lpstr>
      <vt:lpstr>注意点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演習課題： 勝ち抜きじゃんけん</dc:title>
  <dc:creator>Kensuke Mori</dc:creator>
  <cp:lastModifiedBy>Kensuke Mori</cp:lastModifiedBy>
  <cp:revision>87</cp:revision>
  <cp:lastPrinted>2020-05-22T01:28:10Z</cp:lastPrinted>
  <dcterms:created xsi:type="dcterms:W3CDTF">2020-05-22T00:13:33Z</dcterms:created>
  <dcterms:modified xsi:type="dcterms:W3CDTF">2020-06-16T04:51:48Z</dcterms:modified>
</cp:coreProperties>
</file>