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439" r:id="rId3"/>
    <p:sldId id="44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64148" autoAdjust="0"/>
  </p:normalViewPr>
  <p:slideViewPr>
    <p:cSldViewPr snapToGrid="0">
      <p:cViewPr varScale="1">
        <p:scale>
          <a:sx n="50" d="100"/>
          <a:sy n="50" d="100"/>
        </p:scale>
        <p:origin x="16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619B-29D6-4240-818D-014C560FFA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A0F3C-83AE-418B-B64A-0C377256F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注意事項</a:t>
            </a:r>
            <a:r>
              <a:rPr kumimoji="1" lang="en-US" altLang="ja-JP"/>
              <a:t>】</a:t>
            </a:r>
          </a:p>
          <a:p>
            <a:r>
              <a:rPr kumimoji="1" lang="ja-JP" altLang="en-US"/>
              <a:t>このスライドのアウトラインは予め非表示にしておいてください。</a:t>
            </a:r>
            <a:endParaRPr kumimoji="1" lang="en-US" altLang="ja-JP"/>
          </a:p>
          <a:p>
            <a:r>
              <a:rPr kumimoji="1" lang="ja-JP" altLang="en-US"/>
              <a:t>絵の内容が最初から見えてしまうと、このワークの効果が薄れてしまいます。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【</a:t>
            </a:r>
            <a:r>
              <a:rPr kumimoji="1" lang="ja-JP" altLang="en-US"/>
              <a:t>ワークの流れ</a:t>
            </a:r>
            <a:r>
              <a:rPr kumimoji="1" lang="en-US" altLang="ja-JP"/>
              <a:t>】</a:t>
            </a:r>
          </a:p>
          <a:p>
            <a:pPr marL="0" indent="0">
              <a:buFont typeface="+mj-lt"/>
              <a:buNone/>
            </a:pPr>
            <a:r>
              <a:rPr kumimoji="1" lang="ja-JP" altLang="en-US"/>
              <a:t>以下はサブ講師の作業です。</a:t>
            </a:r>
            <a:endParaRPr kumimoji="1" lang="en-US" altLang="ja-JP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/>
              <a:t>ブレークアウトセッションで別れた後、</a:t>
            </a:r>
            <a:r>
              <a:rPr kumimoji="1" lang="en-US" altLang="ja-JP"/>
              <a:t>1</a:t>
            </a:r>
            <a:r>
              <a:rPr kumimoji="1" lang="ja-JP" altLang="en-US"/>
              <a:t>枚目のスライドショーで表示する。</a:t>
            </a:r>
            <a:endParaRPr kumimoji="1" lang="en-US" altLang="ja-JP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/>
              <a:t>受講生に</a:t>
            </a:r>
            <a:r>
              <a:rPr kumimoji="1" lang="en-US" altLang="ja-JP"/>
              <a:t>2</a:t>
            </a:r>
            <a:r>
              <a:rPr kumimoji="1" lang="ja-JP" altLang="en-US"/>
              <a:t>つ目の絵を「</a:t>
            </a:r>
            <a:r>
              <a:rPr kumimoji="1" lang="en-US" altLang="ja-JP"/>
              <a:t>3</a:t>
            </a:r>
            <a:r>
              <a:rPr kumimoji="1" lang="ja-JP" altLang="en-US"/>
              <a:t>秒間」見てもらう。</a:t>
            </a:r>
            <a:endParaRPr kumimoji="1" lang="en-US" altLang="ja-JP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/>
              <a:t>3</a:t>
            </a:r>
            <a:r>
              <a:rPr kumimoji="1" lang="ja-JP" altLang="en-US"/>
              <a:t>秒経過後、</a:t>
            </a:r>
            <a:r>
              <a:rPr kumimoji="1" lang="en-US" altLang="ja-JP"/>
              <a:t>3</a:t>
            </a:r>
            <a:r>
              <a:rPr kumimoji="1" lang="ja-JP" altLang="en-US"/>
              <a:t>枚目のスライドを表示して、スライドファイルを閉じる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0F3C-83AE-418B-B64A-0C377256FFE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16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なにがみえるだろうか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A790-B7D7-4F96-87D7-E8A3AA6DD9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3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5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9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4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94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66F2-85B5-4A12-946B-50867AD7291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6594-2A7F-41FE-9F1C-3E0B3590AC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8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97368A-46B3-483B-8CC8-264BDADB13CC}"/>
              </a:ext>
            </a:extLst>
          </p:cNvPr>
          <p:cNvSpPr txBox="1"/>
          <p:nvPr/>
        </p:nvSpPr>
        <p:spPr>
          <a:xfrm>
            <a:off x="530941" y="717755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何が見えるだろうか</a:t>
            </a:r>
          </a:p>
        </p:txBody>
      </p:sp>
    </p:spTree>
    <p:extLst>
      <p:ext uri="{BB962C8B-B14F-4D97-AF65-F5344CB8AC3E}">
        <p14:creationId xmlns:p14="http://schemas.microsoft.com/office/powerpoint/2010/main" val="13657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324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F80E16-25AA-47DB-9B6F-63EA1E9EFBEB}"/>
              </a:ext>
            </a:extLst>
          </p:cNvPr>
          <p:cNvSpPr txBox="1"/>
          <p:nvPr/>
        </p:nvSpPr>
        <p:spPr>
          <a:xfrm>
            <a:off x="530941" y="717755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何が見えるだろうか</a:t>
            </a:r>
          </a:p>
        </p:txBody>
      </p:sp>
    </p:spTree>
    <p:extLst>
      <p:ext uri="{BB962C8B-B14F-4D97-AF65-F5344CB8AC3E}">
        <p14:creationId xmlns:p14="http://schemas.microsoft.com/office/powerpoint/2010/main" val="112783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107</Words>
  <Application>Microsoft Office PowerPoint</Application>
  <PresentationFormat>画面に合わせる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y-ito</dc:creator>
  <cp:lastModifiedBy>東京ITスクール</cp:lastModifiedBy>
  <cp:revision>3</cp:revision>
  <dcterms:created xsi:type="dcterms:W3CDTF">2020-05-27T23:58:06Z</dcterms:created>
  <dcterms:modified xsi:type="dcterms:W3CDTF">2020-05-28T00:35:58Z</dcterms:modified>
</cp:coreProperties>
</file>