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68A4F-6865-4F14-B882-0C198D1F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DE18CF-275C-4367-A825-FEF56E64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C9647-7B19-4BBF-8209-16976AFF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EBA10-AC07-4AD6-B1D8-5FF7E11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0058C-55F5-49B1-B2CC-50885A88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AC1D2-0B86-4368-8E4B-5B22D6A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9C1451-A12E-4029-8E46-8291AE14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15BCF-FD30-465A-A92D-3732D073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78C5D6-B940-49E2-B0DA-501523D0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661CA-71D8-42FE-ACCA-EC12FB9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2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BF01E-0E56-4D59-8FAD-8FCDC25EC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F0496C-22BE-4E83-BA81-07A4ABF6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F01-FCED-443D-A9E2-68F4505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91BD6-E43C-464D-8C1B-9FC4F0FF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D724C-EB42-4E0F-81E5-056E1B05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01C57-3846-4735-A1F6-5FEA0109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6DDC3F-5699-484E-A02B-5635591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9EAB2-21BF-4E1D-BD2B-13B34489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E7E93-2417-4173-B456-1E2A06B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D9DEA-7F85-485B-8E37-34F71270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4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FE20D-6FA2-4E06-9300-FD7CDBF6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ECF8EE-9EB6-4B3D-9B81-0868BFE6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4CC29-7AB6-4AD4-995F-F5C21AA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FA7B-9FD5-4FB3-BDDF-52F36AB7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B629E-4579-48B0-BA5C-51B4AA7B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5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A366A-BA25-477E-A141-FBD8747F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43FED1-E9B4-4229-B0AD-254164A5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4245AD-A566-4556-8F90-0CD88E91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5002F-0AA8-4A6F-9E2B-1C2767B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5B8147-5066-4E89-AB8E-48BF4CF6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0ECB7A-0C08-48D3-856D-01BE3238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05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049B6-D557-4F84-9262-A9C1C459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5218AC-998C-4BD6-B5DA-36EF0359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9D7422-DB68-4413-BB6E-F362921A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7FDFA5-2A36-4928-804F-B80AE08E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829AD0-E448-4422-8EE8-47355E5AD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1ECCF6-505E-4E89-9FC3-218F1EDA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0F6C3B-D149-4095-9A7F-EBEE730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0D3D79-40B2-4F76-95C4-739DADAA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1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30489-3588-4EA3-B7C4-018D6532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742867-8D6F-466F-B245-3AB8A86E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BE749B-F1E5-43D0-B840-C38044D2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E75834-9C3C-41EA-9D97-EAE1C8FA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55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23E7C9-538B-4CDF-BC48-8A541630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CBFB70-B10A-466B-988A-632E6235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D90AF-207A-41CA-A9F4-DD67EAFA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45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C099F-1152-4509-8CCC-D274C13C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8855AA-4DEE-4955-946C-16B0F17C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4A1DE-894E-48C2-A384-FAFCDB97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4B6F5-07FB-4D4A-916C-BA828CCC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BFADF-B24B-49FB-8C66-F9937CF0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BAA934-2E5D-436B-8A0A-86526B2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4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5508A-434A-4C9C-9711-772A3AF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95ABE6-5889-4CD3-8ED2-B8F8E7B9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4ED4C0-5D54-41AB-8437-4CE65EF2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F532F7-E171-41A9-AED3-46B1A48B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81489-DAC0-45CC-B9FB-52811BDE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936E7-EDF5-44D2-9D1E-770CBF5C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8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A8AA5D-3702-4C68-BB11-40EA03A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FC095B-1D80-4B35-9B05-13D8C903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2C20D-E8C0-4FC0-A032-24743E41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C907-EE4A-4B7F-8947-B8EA7A90F37D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9B398-EF5B-4E0D-B63C-8A3BD168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E0BBF-B369-4303-B009-A3C0765A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6108-F4D0-44A3-A091-794B1B028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3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3">
            <a:extLst>
              <a:ext uri="{FF2B5EF4-FFF2-40B4-BE49-F238E27FC236}">
                <a16:creationId xmlns:a16="http://schemas.microsoft.com/office/drawing/2014/main" id="{B70E35A5-0DD1-4C49-B929-5A3221C4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98" y="329615"/>
            <a:ext cx="10515600" cy="41610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成果報告会について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5716A5-14ED-4D6C-AE4D-4CFCFC57E47B}"/>
              </a:ext>
            </a:extLst>
          </p:cNvPr>
          <p:cNvSpPr txBox="1"/>
          <p:nvPr/>
        </p:nvSpPr>
        <p:spPr>
          <a:xfrm>
            <a:off x="542398" y="928375"/>
            <a:ext cx="11429803" cy="167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本日は</a:t>
            </a:r>
            <a:r>
              <a:rPr kumimoji="1" lang="en-US" altLang="ja-JP" sz="24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kumimoji="1" lang="ja-JP" altLang="en-US" sz="24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年度新人研修へお越しいただきありがとうございます。</a:t>
            </a:r>
            <a:endParaRPr kumimoji="1" lang="en-US" altLang="ja-JP" sz="2400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各企業様毎にブレイクルームをご用意しております。</a:t>
            </a:r>
            <a:endParaRPr lang="en-US" altLang="ja-JP" sz="2400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お時間になりましたら、ご入室くださいませ。</a:t>
            </a:r>
            <a:endParaRPr lang="en-US" altLang="ja-JP" sz="2400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ACA5386-60A4-2B5D-9C73-C5FE89B35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1874"/>
              </p:ext>
            </p:extLst>
          </p:nvPr>
        </p:nvGraphicFramePr>
        <p:xfrm>
          <a:off x="542398" y="2903573"/>
          <a:ext cx="1083174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7827">
                  <a:extLst>
                    <a:ext uri="{9D8B030D-6E8A-4147-A177-3AD203B41FA5}">
                      <a16:colId xmlns:a16="http://schemas.microsoft.com/office/drawing/2014/main" val="2883025188"/>
                    </a:ext>
                  </a:extLst>
                </a:gridCol>
                <a:gridCol w="4589756">
                  <a:extLst>
                    <a:ext uri="{9D8B030D-6E8A-4147-A177-3AD203B41FA5}">
                      <a16:colId xmlns:a16="http://schemas.microsoft.com/office/drawing/2014/main" val="58576037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1681049820"/>
                    </a:ext>
                  </a:extLst>
                </a:gridCol>
                <a:gridCol w="4174352">
                  <a:extLst>
                    <a:ext uri="{9D8B030D-6E8A-4147-A177-3AD203B41FA5}">
                      <a16:colId xmlns:a16="http://schemas.microsoft.com/office/drawing/2014/main" val="1705386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日本デジタルデザイン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北海道支社さま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シイエヌエス北海道さま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6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ホクレン情報サービス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さま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13:00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ジャスティン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さま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7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13:15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フィックス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さま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13:30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中央コンピューターサービス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さま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3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日本トータルシステム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さま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マキシマさま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5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r>
                        <a:rPr kumimoji="1" lang="ja-JP" altLang="en-US" dirty="0"/>
                        <a:t>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株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ファルコンさま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1295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4092D0-3F6D-408A-D381-4FE1B5F052DA}"/>
              </a:ext>
            </a:extLst>
          </p:cNvPr>
          <p:cNvSpPr txBox="1"/>
          <p:nvPr/>
        </p:nvSpPr>
        <p:spPr>
          <a:xfrm>
            <a:off x="2763935" y="4992457"/>
            <a:ext cx="69867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成果報告会が終了しましたら、随時</a:t>
            </a:r>
            <a:r>
              <a:rPr kumimoji="1" lang="en-US" altLang="ja-JP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kumimoji="1" lang="ja-JP" altLang="en-US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からご退出ください。</a:t>
            </a:r>
          </a:p>
          <a:p>
            <a:pPr>
              <a:lnSpc>
                <a:spcPct val="150000"/>
              </a:lnSpc>
            </a:pPr>
            <a:r>
              <a:rPr kumimoji="1" lang="en-US" altLang="ja-JP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成果報告会後に企業担当者様と受講生様がそのまま</a:t>
            </a:r>
            <a:endParaRPr kumimoji="1" lang="en-US" altLang="ja-JP" sz="1800" b="1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8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ブレークアウトセッションに残ってお話ししていただくことができます。</a:t>
            </a: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02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141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成果報告会について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成果報告会の流れ</dc:title>
  <dc:creator>東京ITスクール</dc:creator>
  <cp:lastModifiedBy>倫寛 秋山</cp:lastModifiedBy>
  <cp:revision>5</cp:revision>
  <dcterms:created xsi:type="dcterms:W3CDTF">2021-04-23T15:51:15Z</dcterms:created>
  <dcterms:modified xsi:type="dcterms:W3CDTF">2023-05-30T02:27:44Z</dcterms:modified>
</cp:coreProperties>
</file>