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  <p:sldMasterId id="2147483870" r:id="rId2"/>
    <p:sldMasterId id="2147483882" r:id="rId3"/>
    <p:sldMasterId id="2147483897" r:id="rId4"/>
  </p:sldMasterIdLst>
  <p:notesMasterIdLst>
    <p:notesMasterId r:id="rId30"/>
  </p:notesMasterIdLst>
  <p:sldIdLst>
    <p:sldId id="285" r:id="rId5"/>
    <p:sldId id="266" r:id="rId6"/>
    <p:sldId id="286" r:id="rId7"/>
    <p:sldId id="268" r:id="rId8"/>
    <p:sldId id="287" r:id="rId9"/>
    <p:sldId id="288" r:id="rId10"/>
    <p:sldId id="289" r:id="rId11"/>
    <p:sldId id="290" r:id="rId12"/>
    <p:sldId id="257" r:id="rId13"/>
    <p:sldId id="291" r:id="rId14"/>
    <p:sldId id="292" r:id="rId15"/>
    <p:sldId id="267" r:id="rId16"/>
    <p:sldId id="293" r:id="rId17"/>
    <p:sldId id="279" r:id="rId18"/>
    <p:sldId id="263" r:id="rId19"/>
    <p:sldId id="280" r:id="rId20"/>
    <p:sldId id="281" r:id="rId21"/>
    <p:sldId id="283" r:id="rId22"/>
    <p:sldId id="284" r:id="rId23"/>
    <p:sldId id="262" r:id="rId24"/>
    <p:sldId id="273" r:id="rId25"/>
    <p:sldId id="265" r:id="rId26"/>
    <p:sldId id="272" r:id="rId27"/>
    <p:sldId id="278" r:id="rId28"/>
    <p:sldId id="269" r:id="rId29"/>
  </p:sldIdLst>
  <p:sldSz cx="10079038" cy="7559675"/>
  <p:notesSz cx="6799263" cy="9929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384" autoAdjust="0"/>
  </p:normalViewPr>
  <p:slideViewPr>
    <p:cSldViewPr>
      <p:cViewPr varScale="1">
        <p:scale>
          <a:sx n="104" d="100"/>
          <a:sy n="104" d="100"/>
        </p:scale>
        <p:origin x="472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DE42A-EE8F-4978-B331-15E71C2A4F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91E6EA8-B3AA-47B0-B0A3-3541E1805347}">
      <dgm:prSet/>
      <dgm:spPr/>
      <dgm:t>
        <a:bodyPr/>
        <a:lstStyle/>
        <a:p>
          <a:r>
            <a:rPr lang="ja-JP"/>
            <a:t>抵抗なく質問できる</a:t>
          </a:r>
          <a:endParaRPr lang="en-US"/>
        </a:p>
      </dgm:t>
    </dgm:pt>
    <dgm:pt modelId="{DA2A2BA5-D6E8-40A3-90FB-CF1C271D876D}" type="parTrans" cxnId="{D1B1A242-142D-4C27-8F7F-2B06933BF9D4}">
      <dgm:prSet/>
      <dgm:spPr/>
      <dgm:t>
        <a:bodyPr/>
        <a:lstStyle/>
        <a:p>
          <a:endParaRPr lang="en-US"/>
        </a:p>
      </dgm:t>
    </dgm:pt>
    <dgm:pt modelId="{611160E3-1F5F-47B1-9AE1-1912463CE163}" type="sibTrans" cxnId="{D1B1A242-142D-4C27-8F7F-2B06933BF9D4}">
      <dgm:prSet/>
      <dgm:spPr/>
      <dgm:t>
        <a:bodyPr/>
        <a:lstStyle/>
        <a:p>
          <a:endParaRPr lang="en-US"/>
        </a:p>
      </dgm:t>
    </dgm:pt>
    <dgm:pt modelId="{FFA07870-3B32-4799-B3DD-F387BF9C71F8}">
      <dgm:prSet/>
      <dgm:spPr/>
      <dgm:t>
        <a:bodyPr/>
        <a:lstStyle/>
        <a:p>
          <a:r>
            <a:rPr kumimoji="1" lang="ja-JP"/>
            <a:t>新しい知識に貪欲になった</a:t>
          </a:r>
          <a:endParaRPr lang="en-US"/>
        </a:p>
      </dgm:t>
    </dgm:pt>
    <dgm:pt modelId="{119CE9BA-B125-4278-8B5D-24FCD828E82C}" type="parTrans" cxnId="{6AB68DD2-0822-498E-A420-727CFA547AFF}">
      <dgm:prSet/>
      <dgm:spPr/>
      <dgm:t>
        <a:bodyPr/>
        <a:lstStyle/>
        <a:p>
          <a:endParaRPr lang="en-US"/>
        </a:p>
      </dgm:t>
    </dgm:pt>
    <dgm:pt modelId="{690C5099-9F24-4FB0-90E9-80BC13D04266}" type="sibTrans" cxnId="{6AB68DD2-0822-498E-A420-727CFA547AFF}">
      <dgm:prSet/>
      <dgm:spPr/>
      <dgm:t>
        <a:bodyPr/>
        <a:lstStyle/>
        <a:p>
          <a:endParaRPr lang="en-US"/>
        </a:p>
      </dgm:t>
    </dgm:pt>
    <dgm:pt modelId="{1ED48ED5-B9AC-4540-A774-0F24C94AAB73}" type="pres">
      <dgm:prSet presAssocID="{FFEDE42A-EE8F-4978-B331-15E71C2A4F52}" presName="root" presStyleCnt="0">
        <dgm:presLayoutVars>
          <dgm:dir/>
          <dgm:resizeHandles val="exact"/>
        </dgm:presLayoutVars>
      </dgm:prSet>
      <dgm:spPr/>
    </dgm:pt>
    <dgm:pt modelId="{7EF3AB82-3C13-475F-81BB-CBB5336649BF}" type="pres">
      <dgm:prSet presAssocID="{691E6EA8-B3AA-47B0-B0A3-3541E1805347}" presName="compNode" presStyleCnt="0"/>
      <dgm:spPr/>
    </dgm:pt>
    <dgm:pt modelId="{E0880C53-CCFC-453F-BEF5-7EC219379ADB}" type="pres">
      <dgm:prSet presAssocID="{691E6EA8-B3AA-47B0-B0A3-3541E1805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181C7F1-D07F-4652-ABF7-4E0E4EB8A468}" type="pres">
      <dgm:prSet presAssocID="{691E6EA8-B3AA-47B0-B0A3-3541E1805347}" presName="spaceRect" presStyleCnt="0"/>
      <dgm:spPr/>
    </dgm:pt>
    <dgm:pt modelId="{D8CBC5F1-CFA1-4187-8ADE-770C1E8B837B}" type="pres">
      <dgm:prSet presAssocID="{691E6EA8-B3AA-47B0-B0A3-3541E1805347}" presName="textRect" presStyleLbl="revTx" presStyleIdx="0" presStyleCnt="2">
        <dgm:presLayoutVars>
          <dgm:chMax val="1"/>
          <dgm:chPref val="1"/>
        </dgm:presLayoutVars>
      </dgm:prSet>
      <dgm:spPr/>
    </dgm:pt>
    <dgm:pt modelId="{580DAC08-2595-4FF5-9C2A-6B8A3168073F}" type="pres">
      <dgm:prSet presAssocID="{611160E3-1F5F-47B1-9AE1-1912463CE163}" presName="sibTrans" presStyleCnt="0"/>
      <dgm:spPr/>
    </dgm:pt>
    <dgm:pt modelId="{C2547E36-4C56-40E1-BE3C-4E0D999B25D2}" type="pres">
      <dgm:prSet presAssocID="{FFA07870-3B32-4799-B3DD-F387BF9C71F8}" presName="compNode" presStyleCnt="0"/>
      <dgm:spPr/>
    </dgm:pt>
    <dgm:pt modelId="{103336B5-8AEA-426D-A572-341B282AD1FF}" type="pres">
      <dgm:prSet presAssocID="{FFA07870-3B32-4799-B3DD-F387BF9C71F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85F18A-91C2-4C2E-B899-492A113355A0}" type="pres">
      <dgm:prSet presAssocID="{FFA07870-3B32-4799-B3DD-F387BF9C71F8}" presName="spaceRect" presStyleCnt="0"/>
      <dgm:spPr/>
    </dgm:pt>
    <dgm:pt modelId="{4C55DD3D-63D8-43A8-AF0D-F0968CFB45B0}" type="pres">
      <dgm:prSet presAssocID="{FFA07870-3B32-4799-B3DD-F387BF9C71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B1A242-142D-4C27-8F7F-2B06933BF9D4}" srcId="{FFEDE42A-EE8F-4978-B331-15E71C2A4F52}" destId="{691E6EA8-B3AA-47B0-B0A3-3541E1805347}" srcOrd="0" destOrd="0" parTransId="{DA2A2BA5-D6E8-40A3-90FB-CF1C271D876D}" sibTransId="{611160E3-1F5F-47B1-9AE1-1912463CE163}"/>
    <dgm:cxn modelId="{77066B6D-3414-4611-9DC2-9317D4950D77}" type="presOf" srcId="{FFA07870-3B32-4799-B3DD-F387BF9C71F8}" destId="{4C55DD3D-63D8-43A8-AF0D-F0968CFB45B0}" srcOrd="0" destOrd="0" presId="urn:microsoft.com/office/officeart/2018/2/layout/IconLabelList"/>
    <dgm:cxn modelId="{D8065873-028B-425F-BBA0-A709994EAD05}" type="presOf" srcId="{691E6EA8-B3AA-47B0-B0A3-3541E1805347}" destId="{D8CBC5F1-CFA1-4187-8ADE-770C1E8B837B}" srcOrd="0" destOrd="0" presId="urn:microsoft.com/office/officeart/2018/2/layout/IconLabelList"/>
    <dgm:cxn modelId="{BEF410B1-96C1-4226-AD87-749EA7139D0D}" type="presOf" srcId="{FFEDE42A-EE8F-4978-B331-15E71C2A4F52}" destId="{1ED48ED5-B9AC-4540-A774-0F24C94AAB73}" srcOrd="0" destOrd="0" presId="urn:microsoft.com/office/officeart/2018/2/layout/IconLabelList"/>
    <dgm:cxn modelId="{6AB68DD2-0822-498E-A420-727CFA547AFF}" srcId="{FFEDE42A-EE8F-4978-B331-15E71C2A4F52}" destId="{FFA07870-3B32-4799-B3DD-F387BF9C71F8}" srcOrd="1" destOrd="0" parTransId="{119CE9BA-B125-4278-8B5D-24FCD828E82C}" sibTransId="{690C5099-9F24-4FB0-90E9-80BC13D04266}"/>
    <dgm:cxn modelId="{51208815-6ABB-487A-A116-88E8DD2B68A9}" type="presParOf" srcId="{1ED48ED5-B9AC-4540-A774-0F24C94AAB73}" destId="{7EF3AB82-3C13-475F-81BB-CBB5336649BF}" srcOrd="0" destOrd="0" presId="urn:microsoft.com/office/officeart/2018/2/layout/IconLabelList"/>
    <dgm:cxn modelId="{36FE213F-3F2B-487C-A7E7-2F605604E359}" type="presParOf" srcId="{7EF3AB82-3C13-475F-81BB-CBB5336649BF}" destId="{E0880C53-CCFC-453F-BEF5-7EC219379ADB}" srcOrd="0" destOrd="0" presId="urn:microsoft.com/office/officeart/2018/2/layout/IconLabelList"/>
    <dgm:cxn modelId="{9422B0B0-A47E-4551-B0DF-F357EE172B47}" type="presParOf" srcId="{7EF3AB82-3C13-475F-81BB-CBB5336649BF}" destId="{5181C7F1-D07F-4652-ABF7-4E0E4EB8A468}" srcOrd="1" destOrd="0" presId="urn:microsoft.com/office/officeart/2018/2/layout/IconLabelList"/>
    <dgm:cxn modelId="{84D877E9-584D-4D2A-8E44-96C607A3D386}" type="presParOf" srcId="{7EF3AB82-3C13-475F-81BB-CBB5336649BF}" destId="{D8CBC5F1-CFA1-4187-8ADE-770C1E8B837B}" srcOrd="2" destOrd="0" presId="urn:microsoft.com/office/officeart/2018/2/layout/IconLabelList"/>
    <dgm:cxn modelId="{E38D3C9F-43AA-4986-8639-E66CD40E77BC}" type="presParOf" srcId="{1ED48ED5-B9AC-4540-A774-0F24C94AAB73}" destId="{580DAC08-2595-4FF5-9C2A-6B8A3168073F}" srcOrd="1" destOrd="0" presId="urn:microsoft.com/office/officeart/2018/2/layout/IconLabelList"/>
    <dgm:cxn modelId="{A93B7CA3-B51C-4A5A-93A0-C8CF9DD8D6B2}" type="presParOf" srcId="{1ED48ED5-B9AC-4540-A774-0F24C94AAB73}" destId="{C2547E36-4C56-40E1-BE3C-4E0D999B25D2}" srcOrd="2" destOrd="0" presId="urn:microsoft.com/office/officeart/2018/2/layout/IconLabelList"/>
    <dgm:cxn modelId="{0454CCB9-A0EB-43B5-9F89-0803FD7E9B6D}" type="presParOf" srcId="{C2547E36-4C56-40E1-BE3C-4E0D999B25D2}" destId="{103336B5-8AEA-426D-A572-341B282AD1FF}" srcOrd="0" destOrd="0" presId="urn:microsoft.com/office/officeart/2018/2/layout/IconLabelList"/>
    <dgm:cxn modelId="{0C0DEB43-A02E-4110-A43D-3960FD82BD52}" type="presParOf" srcId="{C2547E36-4C56-40E1-BE3C-4E0D999B25D2}" destId="{A285F18A-91C2-4C2E-B899-492A113355A0}" srcOrd="1" destOrd="0" presId="urn:microsoft.com/office/officeart/2018/2/layout/IconLabelList"/>
    <dgm:cxn modelId="{7A9F3ADB-014E-41F4-BE8A-F41DDE688D0F}" type="presParOf" srcId="{C2547E36-4C56-40E1-BE3C-4E0D999B25D2}" destId="{4C55DD3D-63D8-43A8-AF0D-F0968CFB45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833A2-6A85-4579-979C-A1E4377FBD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DE325D-BED2-4596-AB4A-DE3C1F3091AD}">
      <dgm:prSet/>
      <dgm:spPr/>
      <dgm:t>
        <a:bodyPr/>
        <a:lstStyle/>
        <a:p>
          <a:pPr>
            <a:defRPr cap="all"/>
          </a:pPr>
          <a:r>
            <a:rPr lang="ja-JP" dirty="0"/>
            <a:t>自分の力でコードを書く</a:t>
          </a:r>
          <a:endParaRPr lang="en-US" dirty="0"/>
        </a:p>
      </dgm:t>
    </dgm:pt>
    <dgm:pt modelId="{FB0F635F-B8CE-41C0-A200-AC720F6FEB9B}" type="parTrans" cxnId="{5532FA25-FAC0-40FC-A77A-F720E5783665}">
      <dgm:prSet/>
      <dgm:spPr/>
      <dgm:t>
        <a:bodyPr/>
        <a:lstStyle/>
        <a:p>
          <a:endParaRPr lang="en-US"/>
        </a:p>
      </dgm:t>
    </dgm:pt>
    <dgm:pt modelId="{DA8589E3-6E56-4888-8B31-83F13A97A88D}" type="sibTrans" cxnId="{5532FA25-FAC0-40FC-A77A-F720E5783665}">
      <dgm:prSet/>
      <dgm:spPr/>
      <dgm:t>
        <a:bodyPr/>
        <a:lstStyle/>
        <a:p>
          <a:endParaRPr lang="en-US"/>
        </a:p>
      </dgm:t>
    </dgm:pt>
    <dgm:pt modelId="{FC82235B-4F91-4627-9C01-2F6A1237A581}">
      <dgm:prSet/>
      <dgm:spPr/>
      <dgm:t>
        <a:bodyPr/>
        <a:lstStyle/>
        <a:p>
          <a:pPr>
            <a:defRPr cap="all"/>
          </a:pPr>
          <a:r>
            <a:rPr lang="ja-JP"/>
            <a:t>最新技術に敏感になる</a:t>
          </a:r>
          <a:endParaRPr lang="en-US"/>
        </a:p>
      </dgm:t>
    </dgm:pt>
    <dgm:pt modelId="{23E8F668-A957-4982-AF84-690247AF29BF}" type="parTrans" cxnId="{DDD881F5-DDBE-4BC2-B8E1-FA4365006E87}">
      <dgm:prSet/>
      <dgm:spPr/>
      <dgm:t>
        <a:bodyPr/>
        <a:lstStyle/>
        <a:p>
          <a:endParaRPr lang="en-US"/>
        </a:p>
      </dgm:t>
    </dgm:pt>
    <dgm:pt modelId="{16AC6ACF-C140-4641-B1EB-0D1B27C0694C}" type="sibTrans" cxnId="{DDD881F5-DDBE-4BC2-B8E1-FA4365006E87}">
      <dgm:prSet/>
      <dgm:spPr/>
      <dgm:t>
        <a:bodyPr/>
        <a:lstStyle/>
        <a:p>
          <a:endParaRPr lang="en-US"/>
        </a:p>
      </dgm:t>
    </dgm:pt>
    <dgm:pt modelId="{774F9FE2-6F87-451E-9684-CCBB1B0FC1A0}" type="pres">
      <dgm:prSet presAssocID="{98F833A2-6A85-4579-979C-A1E4377FBD89}" presName="root" presStyleCnt="0">
        <dgm:presLayoutVars>
          <dgm:dir/>
          <dgm:resizeHandles val="exact"/>
        </dgm:presLayoutVars>
      </dgm:prSet>
      <dgm:spPr/>
    </dgm:pt>
    <dgm:pt modelId="{0D065FF0-A202-4F62-9E3C-F51B8C352312}" type="pres">
      <dgm:prSet presAssocID="{1ADE325D-BED2-4596-AB4A-DE3C1F3091AD}" presName="compNode" presStyleCnt="0"/>
      <dgm:spPr/>
    </dgm:pt>
    <dgm:pt modelId="{FED03E02-4064-4B38-9139-2724ACF7B052}" type="pres">
      <dgm:prSet presAssocID="{1ADE325D-BED2-4596-AB4A-DE3C1F3091AD}" presName="iconBgRect" presStyleLbl="bgShp" presStyleIdx="0" presStyleCnt="2"/>
      <dgm:spPr/>
    </dgm:pt>
    <dgm:pt modelId="{77EA8817-E6BF-4280-A486-548EA2FD92E4}" type="pres">
      <dgm:prSet presAssocID="{1ADE325D-BED2-4596-AB4A-DE3C1F3091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F1D4BD-2C30-4438-9EDB-233AEAB01804}" type="pres">
      <dgm:prSet presAssocID="{1ADE325D-BED2-4596-AB4A-DE3C1F3091AD}" presName="spaceRect" presStyleCnt="0"/>
      <dgm:spPr/>
    </dgm:pt>
    <dgm:pt modelId="{FDEA1D78-B4F1-4B95-947E-EBF88799CCBB}" type="pres">
      <dgm:prSet presAssocID="{1ADE325D-BED2-4596-AB4A-DE3C1F3091AD}" presName="textRect" presStyleLbl="revTx" presStyleIdx="0" presStyleCnt="2" custScaleX="124307">
        <dgm:presLayoutVars>
          <dgm:chMax val="1"/>
          <dgm:chPref val="1"/>
        </dgm:presLayoutVars>
      </dgm:prSet>
      <dgm:spPr/>
    </dgm:pt>
    <dgm:pt modelId="{070D70AF-A68B-47FE-A738-524ABC691B74}" type="pres">
      <dgm:prSet presAssocID="{DA8589E3-6E56-4888-8B31-83F13A97A88D}" presName="sibTrans" presStyleCnt="0"/>
      <dgm:spPr/>
    </dgm:pt>
    <dgm:pt modelId="{9FDFA59B-4D03-4575-80EF-EA686CC667DC}" type="pres">
      <dgm:prSet presAssocID="{FC82235B-4F91-4627-9C01-2F6A1237A581}" presName="compNode" presStyleCnt="0"/>
      <dgm:spPr/>
    </dgm:pt>
    <dgm:pt modelId="{C6F61140-43B7-4341-BFE5-51A525B2C027}" type="pres">
      <dgm:prSet presAssocID="{FC82235B-4F91-4627-9C01-2F6A1237A581}" presName="iconBgRect" presStyleLbl="bgShp" presStyleIdx="1" presStyleCnt="2"/>
      <dgm:spPr/>
    </dgm:pt>
    <dgm:pt modelId="{F8103145-248E-443C-8619-27CA6424B580}" type="pres">
      <dgm:prSet presAssocID="{FC82235B-4F91-4627-9C01-2F6A1237A581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B9E69EB-B4FA-430A-9F7A-5252011B200D}" type="pres">
      <dgm:prSet presAssocID="{FC82235B-4F91-4627-9C01-2F6A1237A581}" presName="spaceRect" presStyleCnt="0"/>
      <dgm:spPr/>
    </dgm:pt>
    <dgm:pt modelId="{7B4E5672-43C2-4A7B-A678-AB50573DA7ED}" type="pres">
      <dgm:prSet presAssocID="{FC82235B-4F91-4627-9C01-2F6A1237A5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32FA25-FAC0-40FC-A77A-F720E5783665}" srcId="{98F833A2-6A85-4579-979C-A1E4377FBD89}" destId="{1ADE325D-BED2-4596-AB4A-DE3C1F3091AD}" srcOrd="0" destOrd="0" parTransId="{FB0F635F-B8CE-41C0-A200-AC720F6FEB9B}" sibTransId="{DA8589E3-6E56-4888-8B31-83F13A97A88D}"/>
    <dgm:cxn modelId="{B7484794-1523-4E88-9739-41B358413604}" type="presOf" srcId="{FC82235B-4F91-4627-9C01-2F6A1237A581}" destId="{7B4E5672-43C2-4A7B-A678-AB50573DA7ED}" srcOrd="0" destOrd="0" presId="urn:microsoft.com/office/officeart/2018/5/layout/IconCircleLabelList"/>
    <dgm:cxn modelId="{E738F3A1-16CA-467A-B24E-1BEC66756BCB}" type="presOf" srcId="{1ADE325D-BED2-4596-AB4A-DE3C1F3091AD}" destId="{FDEA1D78-B4F1-4B95-947E-EBF88799CCBB}" srcOrd="0" destOrd="0" presId="urn:microsoft.com/office/officeart/2018/5/layout/IconCircleLabelList"/>
    <dgm:cxn modelId="{E3685BBA-F936-42BF-BF41-FBD0F520F62C}" type="presOf" srcId="{98F833A2-6A85-4579-979C-A1E4377FBD89}" destId="{774F9FE2-6F87-451E-9684-CCBB1B0FC1A0}" srcOrd="0" destOrd="0" presId="urn:microsoft.com/office/officeart/2018/5/layout/IconCircleLabelList"/>
    <dgm:cxn modelId="{DDD881F5-DDBE-4BC2-B8E1-FA4365006E87}" srcId="{98F833A2-6A85-4579-979C-A1E4377FBD89}" destId="{FC82235B-4F91-4627-9C01-2F6A1237A581}" srcOrd="1" destOrd="0" parTransId="{23E8F668-A957-4982-AF84-690247AF29BF}" sibTransId="{16AC6ACF-C140-4641-B1EB-0D1B27C0694C}"/>
    <dgm:cxn modelId="{13D15F96-E8E1-4F9A-992D-D1374139FD05}" type="presParOf" srcId="{774F9FE2-6F87-451E-9684-CCBB1B0FC1A0}" destId="{0D065FF0-A202-4F62-9E3C-F51B8C352312}" srcOrd="0" destOrd="0" presId="urn:microsoft.com/office/officeart/2018/5/layout/IconCircleLabelList"/>
    <dgm:cxn modelId="{8210BD18-CB0C-4E92-B25F-233EEC534893}" type="presParOf" srcId="{0D065FF0-A202-4F62-9E3C-F51B8C352312}" destId="{FED03E02-4064-4B38-9139-2724ACF7B052}" srcOrd="0" destOrd="0" presId="urn:microsoft.com/office/officeart/2018/5/layout/IconCircleLabelList"/>
    <dgm:cxn modelId="{1760FB47-7D10-41AF-9A3D-B27EB2EF4D79}" type="presParOf" srcId="{0D065FF0-A202-4F62-9E3C-F51B8C352312}" destId="{77EA8817-E6BF-4280-A486-548EA2FD92E4}" srcOrd="1" destOrd="0" presId="urn:microsoft.com/office/officeart/2018/5/layout/IconCircleLabelList"/>
    <dgm:cxn modelId="{7B8E1796-FD75-4B25-8B24-9F37014B6CC4}" type="presParOf" srcId="{0D065FF0-A202-4F62-9E3C-F51B8C352312}" destId="{CFF1D4BD-2C30-4438-9EDB-233AEAB01804}" srcOrd="2" destOrd="0" presId="urn:microsoft.com/office/officeart/2018/5/layout/IconCircleLabelList"/>
    <dgm:cxn modelId="{F4256B85-DCF6-4AAB-B7C6-ED5EF258CEC2}" type="presParOf" srcId="{0D065FF0-A202-4F62-9E3C-F51B8C352312}" destId="{FDEA1D78-B4F1-4B95-947E-EBF88799CCBB}" srcOrd="3" destOrd="0" presId="urn:microsoft.com/office/officeart/2018/5/layout/IconCircleLabelList"/>
    <dgm:cxn modelId="{F3A33916-6345-4630-B541-D6CCC6288FA7}" type="presParOf" srcId="{774F9FE2-6F87-451E-9684-CCBB1B0FC1A0}" destId="{070D70AF-A68B-47FE-A738-524ABC691B74}" srcOrd="1" destOrd="0" presId="urn:microsoft.com/office/officeart/2018/5/layout/IconCircleLabelList"/>
    <dgm:cxn modelId="{1237AA28-1367-4AC1-B46D-D31F2736D751}" type="presParOf" srcId="{774F9FE2-6F87-451E-9684-CCBB1B0FC1A0}" destId="{9FDFA59B-4D03-4575-80EF-EA686CC667DC}" srcOrd="2" destOrd="0" presId="urn:microsoft.com/office/officeart/2018/5/layout/IconCircleLabelList"/>
    <dgm:cxn modelId="{B426F8C4-354A-467B-A06A-BB3F228E868B}" type="presParOf" srcId="{9FDFA59B-4D03-4575-80EF-EA686CC667DC}" destId="{C6F61140-43B7-4341-BFE5-51A525B2C027}" srcOrd="0" destOrd="0" presId="urn:microsoft.com/office/officeart/2018/5/layout/IconCircleLabelList"/>
    <dgm:cxn modelId="{7BD03D12-46A3-4548-98E8-39750CF43182}" type="presParOf" srcId="{9FDFA59B-4D03-4575-80EF-EA686CC667DC}" destId="{F8103145-248E-443C-8619-27CA6424B580}" srcOrd="1" destOrd="0" presId="urn:microsoft.com/office/officeart/2018/5/layout/IconCircleLabelList"/>
    <dgm:cxn modelId="{836A3C3F-4FB5-4A8F-8AA0-45F3B912FE52}" type="presParOf" srcId="{9FDFA59B-4D03-4575-80EF-EA686CC667DC}" destId="{3B9E69EB-B4FA-430A-9F7A-5252011B200D}" srcOrd="2" destOrd="0" presId="urn:microsoft.com/office/officeart/2018/5/layout/IconCircleLabelList"/>
    <dgm:cxn modelId="{FF28E1D8-82DD-438F-B009-167484C07993}" type="presParOf" srcId="{9FDFA59B-4D03-4575-80EF-EA686CC667DC}" destId="{7B4E5672-43C2-4A7B-A678-AB50573DA7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A92CC-53BC-4ECB-8780-AA862A83F1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67BF7D1-61DD-4094-BE83-2A21F1372934}">
      <dgm:prSet custT="1"/>
      <dgm:spPr/>
      <dgm:t>
        <a:bodyPr/>
        <a:lstStyle/>
        <a:p>
          <a:r>
            <a:rPr lang="ja-JP" sz="2800" dirty="0">
              <a:latin typeface="メイリオ" panose="020B0604030504040204" pitchFamily="50" charset="-128"/>
              <a:ea typeface="メイリオ" panose="020B0604030504040204" pitchFamily="50" charset="-128"/>
            </a:rPr>
            <a:t>社会人としての責任がついた。</a:t>
          </a:r>
          <a:endParaRPr lang="en-US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D3850AB8-C5D5-4AE2-A778-0AD4EB1E6813}" type="parTrans" cxnId="{2505A9DE-314C-447F-9FA3-8B82D918AA33}">
      <dgm:prSet/>
      <dgm:spPr/>
      <dgm:t>
        <a:bodyPr/>
        <a:lstStyle/>
        <a:p>
          <a:endParaRPr lang="en-US"/>
        </a:p>
      </dgm:t>
    </dgm:pt>
    <dgm:pt modelId="{789851D2-CA2B-4463-99E9-B642C4C9AE69}" type="sibTrans" cxnId="{2505A9DE-314C-447F-9FA3-8B82D918AA33}">
      <dgm:prSet/>
      <dgm:spPr/>
      <dgm:t>
        <a:bodyPr/>
        <a:lstStyle/>
        <a:p>
          <a:endParaRPr lang="en-US"/>
        </a:p>
      </dgm:t>
    </dgm:pt>
    <dgm:pt modelId="{A880151C-5095-417B-9172-F17A1E743EC1}">
      <dgm:prSet/>
      <dgm:spPr/>
      <dgm:t>
        <a:bodyPr/>
        <a:lstStyle/>
        <a:p>
          <a:r>
            <a:rPr lang="ja-JP" dirty="0"/>
            <a:t>お給料をもらい学ぶことに対する意識がついた。</a:t>
          </a:r>
          <a:endParaRPr lang="en-US" dirty="0"/>
        </a:p>
      </dgm:t>
    </dgm:pt>
    <dgm:pt modelId="{8783D32F-871E-4656-AD6B-9048FD86FB0B}" type="parTrans" cxnId="{C963B722-2B9C-4D6F-8FDD-1CB3915556B0}">
      <dgm:prSet/>
      <dgm:spPr/>
      <dgm:t>
        <a:bodyPr/>
        <a:lstStyle/>
        <a:p>
          <a:endParaRPr lang="en-US"/>
        </a:p>
      </dgm:t>
    </dgm:pt>
    <dgm:pt modelId="{443A48CB-A405-4D0A-8752-2F5A583DA11C}" type="sibTrans" cxnId="{C963B722-2B9C-4D6F-8FDD-1CB3915556B0}">
      <dgm:prSet/>
      <dgm:spPr/>
      <dgm:t>
        <a:bodyPr/>
        <a:lstStyle/>
        <a:p>
          <a:endParaRPr lang="en-US"/>
        </a:p>
      </dgm:t>
    </dgm:pt>
    <dgm:pt modelId="{081F6BE3-3299-4018-80E6-856E4C499CC8}" type="pres">
      <dgm:prSet presAssocID="{EA9A92CC-53BC-4ECB-8780-AA862A83F15A}" presName="root" presStyleCnt="0">
        <dgm:presLayoutVars>
          <dgm:dir/>
          <dgm:resizeHandles val="exact"/>
        </dgm:presLayoutVars>
      </dgm:prSet>
      <dgm:spPr/>
    </dgm:pt>
    <dgm:pt modelId="{2EC856AF-B0F8-43EF-94F1-2DC2F957AC21}" type="pres">
      <dgm:prSet presAssocID="{967BF7D1-61DD-4094-BE83-2A21F1372934}" presName="compNode" presStyleCnt="0"/>
      <dgm:spPr/>
    </dgm:pt>
    <dgm:pt modelId="{0A6C373D-82A6-4969-B6E5-8F7903D63587}" type="pres">
      <dgm:prSet presAssocID="{967BF7D1-61DD-4094-BE83-2A21F1372934}" presName="iconRect" presStyleLbl="node1" presStyleIdx="0" presStyleCnt="2" custLinFactNeighborX="2940" custLinFactNeighborY="202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人工知能"/>
        </a:ext>
      </dgm:extLst>
    </dgm:pt>
    <dgm:pt modelId="{D8D0C31E-BE89-42FA-9F95-24274716A890}" type="pres">
      <dgm:prSet presAssocID="{967BF7D1-61DD-4094-BE83-2A21F1372934}" presName="spaceRect" presStyleCnt="0"/>
      <dgm:spPr/>
    </dgm:pt>
    <dgm:pt modelId="{FA787254-B8DA-4166-B69D-ADB9DDF296DB}" type="pres">
      <dgm:prSet presAssocID="{967BF7D1-61DD-4094-BE83-2A21F1372934}" presName="textRect" presStyleLbl="revTx" presStyleIdx="0" presStyleCnt="2">
        <dgm:presLayoutVars>
          <dgm:chMax val="1"/>
          <dgm:chPref val="1"/>
        </dgm:presLayoutVars>
      </dgm:prSet>
      <dgm:spPr/>
    </dgm:pt>
    <dgm:pt modelId="{4BECBE5B-41D3-487D-B3ED-2751FDBD9D28}" type="pres">
      <dgm:prSet presAssocID="{789851D2-CA2B-4463-99E9-B642C4C9AE69}" presName="sibTrans" presStyleCnt="0"/>
      <dgm:spPr/>
    </dgm:pt>
    <dgm:pt modelId="{D3F8A234-CBFC-4AF6-B483-EEC7A133EF6E}" type="pres">
      <dgm:prSet presAssocID="{A880151C-5095-417B-9172-F17A1E743EC1}" presName="compNode" presStyleCnt="0"/>
      <dgm:spPr/>
    </dgm:pt>
    <dgm:pt modelId="{5DF9862F-5AC5-4184-B8E5-051A9885E71B}" type="pres">
      <dgm:prSet presAssocID="{A880151C-5095-417B-9172-F17A1E743EC1}" presName="iconRect" presStyleLbl="node1" presStyleIdx="1" presStyleCnt="2" custLinFactNeighborX="-2450" custLinFactNeighborY="153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事務員"/>
        </a:ext>
      </dgm:extLst>
    </dgm:pt>
    <dgm:pt modelId="{86B4BC12-3A76-4450-8039-9488A77937E8}" type="pres">
      <dgm:prSet presAssocID="{A880151C-5095-417B-9172-F17A1E743EC1}" presName="spaceRect" presStyleCnt="0"/>
      <dgm:spPr/>
    </dgm:pt>
    <dgm:pt modelId="{B21ED3F0-3555-47FD-94D7-CEB22D64ADAD}" type="pres">
      <dgm:prSet presAssocID="{A880151C-5095-417B-9172-F17A1E743E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963B722-2B9C-4D6F-8FDD-1CB3915556B0}" srcId="{EA9A92CC-53BC-4ECB-8780-AA862A83F15A}" destId="{A880151C-5095-417B-9172-F17A1E743EC1}" srcOrd="1" destOrd="0" parTransId="{8783D32F-871E-4656-AD6B-9048FD86FB0B}" sibTransId="{443A48CB-A405-4D0A-8752-2F5A583DA11C}"/>
    <dgm:cxn modelId="{8AA52B3B-FD92-411A-B7E0-8D6C26940567}" type="presOf" srcId="{EA9A92CC-53BC-4ECB-8780-AA862A83F15A}" destId="{081F6BE3-3299-4018-80E6-856E4C499CC8}" srcOrd="0" destOrd="0" presId="urn:microsoft.com/office/officeart/2018/2/layout/IconLabelList"/>
    <dgm:cxn modelId="{053F0664-B0A0-4778-AEB9-C48FB62CCEDE}" type="presOf" srcId="{967BF7D1-61DD-4094-BE83-2A21F1372934}" destId="{FA787254-B8DA-4166-B69D-ADB9DDF296DB}" srcOrd="0" destOrd="0" presId="urn:microsoft.com/office/officeart/2018/2/layout/IconLabelList"/>
    <dgm:cxn modelId="{39B21887-8953-4480-90D8-FC89B8FC2F7F}" type="presOf" srcId="{A880151C-5095-417B-9172-F17A1E743EC1}" destId="{B21ED3F0-3555-47FD-94D7-CEB22D64ADAD}" srcOrd="0" destOrd="0" presId="urn:microsoft.com/office/officeart/2018/2/layout/IconLabelList"/>
    <dgm:cxn modelId="{2505A9DE-314C-447F-9FA3-8B82D918AA33}" srcId="{EA9A92CC-53BC-4ECB-8780-AA862A83F15A}" destId="{967BF7D1-61DD-4094-BE83-2A21F1372934}" srcOrd="0" destOrd="0" parTransId="{D3850AB8-C5D5-4AE2-A778-0AD4EB1E6813}" sibTransId="{789851D2-CA2B-4463-99E9-B642C4C9AE69}"/>
    <dgm:cxn modelId="{C47293E8-E242-4819-A139-7A70C1F522A5}" type="presParOf" srcId="{081F6BE3-3299-4018-80E6-856E4C499CC8}" destId="{2EC856AF-B0F8-43EF-94F1-2DC2F957AC21}" srcOrd="0" destOrd="0" presId="urn:microsoft.com/office/officeart/2018/2/layout/IconLabelList"/>
    <dgm:cxn modelId="{B3B7C69F-3541-4DD5-B9A0-1183D416DC31}" type="presParOf" srcId="{2EC856AF-B0F8-43EF-94F1-2DC2F957AC21}" destId="{0A6C373D-82A6-4969-B6E5-8F7903D63587}" srcOrd="0" destOrd="0" presId="urn:microsoft.com/office/officeart/2018/2/layout/IconLabelList"/>
    <dgm:cxn modelId="{E7764A9B-CF78-47FC-AA13-FDB72977EEBC}" type="presParOf" srcId="{2EC856AF-B0F8-43EF-94F1-2DC2F957AC21}" destId="{D8D0C31E-BE89-42FA-9F95-24274716A890}" srcOrd="1" destOrd="0" presId="urn:microsoft.com/office/officeart/2018/2/layout/IconLabelList"/>
    <dgm:cxn modelId="{CF0DC8D5-B279-4596-BD6E-B28BC7906F3F}" type="presParOf" srcId="{2EC856AF-B0F8-43EF-94F1-2DC2F957AC21}" destId="{FA787254-B8DA-4166-B69D-ADB9DDF296DB}" srcOrd="2" destOrd="0" presId="urn:microsoft.com/office/officeart/2018/2/layout/IconLabelList"/>
    <dgm:cxn modelId="{82F07224-02C2-4A47-BE26-7EB11AAAA0DC}" type="presParOf" srcId="{081F6BE3-3299-4018-80E6-856E4C499CC8}" destId="{4BECBE5B-41D3-487D-B3ED-2751FDBD9D28}" srcOrd="1" destOrd="0" presId="urn:microsoft.com/office/officeart/2018/2/layout/IconLabelList"/>
    <dgm:cxn modelId="{7E0B6478-E05B-4846-89C3-785F474C3C02}" type="presParOf" srcId="{081F6BE3-3299-4018-80E6-856E4C499CC8}" destId="{D3F8A234-CBFC-4AF6-B483-EEC7A133EF6E}" srcOrd="2" destOrd="0" presId="urn:microsoft.com/office/officeart/2018/2/layout/IconLabelList"/>
    <dgm:cxn modelId="{9182DAF7-5E8E-4AF9-A054-37AC929BE596}" type="presParOf" srcId="{D3F8A234-CBFC-4AF6-B483-EEC7A133EF6E}" destId="{5DF9862F-5AC5-4184-B8E5-051A9885E71B}" srcOrd="0" destOrd="0" presId="urn:microsoft.com/office/officeart/2018/2/layout/IconLabelList"/>
    <dgm:cxn modelId="{33B5CF94-D13C-4F83-A38E-945A95606D8A}" type="presParOf" srcId="{D3F8A234-CBFC-4AF6-B483-EEC7A133EF6E}" destId="{86B4BC12-3A76-4450-8039-9488A77937E8}" srcOrd="1" destOrd="0" presId="urn:microsoft.com/office/officeart/2018/2/layout/IconLabelList"/>
    <dgm:cxn modelId="{8B8A1809-91BF-4098-A8FE-30016BB3F53A}" type="presParOf" srcId="{D3F8A234-CBFC-4AF6-B483-EEC7A133EF6E}" destId="{B21ED3F0-3555-47FD-94D7-CEB22D64AD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0C53-CCFC-453F-BEF5-7EC219379ADB}">
      <dsp:nvSpPr>
        <dsp:cNvPr id="0" name=""/>
        <dsp:cNvSpPr/>
      </dsp:nvSpPr>
      <dsp:spPr>
        <a:xfrm>
          <a:off x="1492177" y="32097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C5F1-CFA1-4187-8ADE-770C1E8B837B}">
      <dsp:nvSpPr>
        <dsp:cNvPr id="0" name=""/>
        <dsp:cNvSpPr/>
      </dsp:nvSpPr>
      <dsp:spPr>
        <a:xfrm>
          <a:off x="520739" y="2029509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抵抗なく質問できる</a:t>
          </a:r>
          <a:endParaRPr lang="en-US" sz="2400" kern="1200"/>
        </a:p>
      </dsp:txBody>
      <dsp:txXfrm>
        <a:off x="520739" y="2029509"/>
        <a:ext cx="3532500" cy="720000"/>
      </dsp:txXfrm>
    </dsp:sp>
    <dsp:sp modelId="{103336B5-8AEA-426D-A572-341B282AD1FF}">
      <dsp:nvSpPr>
        <dsp:cNvPr id="0" name=""/>
        <dsp:cNvSpPr/>
      </dsp:nvSpPr>
      <dsp:spPr>
        <a:xfrm>
          <a:off x="5642864" y="32097"/>
          <a:ext cx="1589625" cy="15896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DD3D-63D8-43A8-AF0D-F0968CFB45B0}">
      <dsp:nvSpPr>
        <dsp:cNvPr id="0" name=""/>
        <dsp:cNvSpPr/>
      </dsp:nvSpPr>
      <dsp:spPr>
        <a:xfrm>
          <a:off x="4671427" y="2029509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/>
            <a:t>新しい知識に貪欲になった</a:t>
          </a:r>
          <a:endParaRPr lang="en-US" sz="2400" kern="1200"/>
        </a:p>
      </dsp:txBody>
      <dsp:txXfrm>
        <a:off x="4671427" y="2029509"/>
        <a:ext cx="353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3E02-4064-4B38-9139-2724ACF7B052}">
      <dsp:nvSpPr>
        <dsp:cNvPr id="0" name=""/>
        <dsp:cNvSpPr/>
      </dsp:nvSpPr>
      <dsp:spPr>
        <a:xfrm>
          <a:off x="2103192" y="18303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A8817-E6BF-4280-A486-548EA2FD92E4}">
      <dsp:nvSpPr>
        <dsp:cNvPr id="0" name=""/>
        <dsp:cNvSpPr/>
      </dsp:nvSpPr>
      <dsp:spPr>
        <a:xfrm>
          <a:off x="2432255" y="347366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A1D78-B4F1-4B95-947E-EBF88799CCBB}">
      <dsp:nvSpPr>
        <dsp:cNvPr id="0" name=""/>
        <dsp:cNvSpPr/>
      </dsp:nvSpPr>
      <dsp:spPr>
        <a:xfrm>
          <a:off x="1301963" y="2043303"/>
          <a:ext cx="31465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400" kern="1200" dirty="0"/>
            <a:t>自分の力でコードを書く</a:t>
          </a:r>
          <a:endParaRPr lang="en-US" sz="2400" kern="1200" dirty="0"/>
        </a:p>
      </dsp:txBody>
      <dsp:txXfrm>
        <a:off x="1301963" y="2043303"/>
        <a:ext cx="3146520" cy="720000"/>
      </dsp:txXfrm>
    </dsp:sp>
    <dsp:sp modelId="{C6F61140-43B7-4341-BFE5-51A525B2C027}">
      <dsp:nvSpPr>
        <dsp:cNvPr id="0" name=""/>
        <dsp:cNvSpPr/>
      </dsp:nvSpPr>
      <dsp:spPr>
        <a:xfrm>
          <a:off x="5385047" y="18303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03145-248E-443C-8619-27CA6424B580}">
      <dsp:nvSpPr>
        <dsp:cNvPr id="0" name=""/>
        <dsp:cNvSpPr/>
      </dsp:nvSpPr>
      <dsp:spPr>
        <a:xfrm>
          <a:off x="5714109" y="347366"/>
          <a:ext cx="885937" cy="8859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E5672-43C2-4A7B-A678-AB50573DA7ED}">
      <dsp:nvSpPr>
        <dsp:cNvPr id="0" name=""/>
        <dsp:cNvSpPr/>
      </dsp:nvSpPr>
      <dsp:spPr>
        <a:xfrm>
          <a:off x="4891453" y="2043303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400" kern="1200"/>
            <a:t>最新技術に敏感になる</a:t>
          </a:r>
          <a:endParaRPr lang="en-US" sz="2400" kern="1200"/>
        </a:p>
      </dsp:txBody>
      <dsp:txXfrm>
        <a:off x="4891453" y="2043303"/>
        <a:ext cx="25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C373D-82A6-4969-B6E5-8F7903D63587}">
      <dsp:nvSpPr>
        <dsp:cNvPr id="0" name=""/>
        <dsp:cNvSpPr/>
      </dsp:nvSpPr>
      <dsp:spPr>
        <a:xfrm>
          <a:off x="1145302" y="540809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87254-B8DA-4166-B69D-ADB9DDF296DB}">
      <dsp:nvSpPr>
        <dsp:cNvPr id="0" name=""/>
        <dsp:cNvSpPr/>
      </dsp:nvSpPr>
      <dsp:spPr>
        <a:xfrm>
          <a:off x="81733" y="2384788"/>
          <a:ext cx="3690000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社会人としての責任がついた。</a:t>
          </a:r>
          <a:endParaRPr lang="en-US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1733" y="2384788"/>
        <a:ext cx="3690000" cy="1282500"/>
      </dsp:txXfrm>
    </dsp:sp>
    <dsp:sp modelId="{5DF9862F-5AC5-4184-B8E5-051A9885E71B}">
      <dsp:nvSpPr>
        <dsp:cNvPr id="0" name=""/>
        <dsp:cNvSpPr/>
      </dsp:nvSpPr>
      <dsp:spPr>
        <a:xfrm>
          <a:off x="5391551" y="459445"/>
          <a:ext cx="1660500" cy="16605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ED3F0-3555-47FD-94D7-CEB22D64ADAD}">
      <dsp:nvSpPr>
        <dsp:cNvPr id="0" name=""/>
        <dsp:cNvSpPr/>
      </dsp:nvSpPr>
      <dsp:spPr>
        <a:xfrm>
          <a:off x="4417484" y="2384788"/>
          <a:ext cx="3690000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900" kern="1200" dirty="0"/>
            <a:t>お給料をもらい学ぶことに対する意識がついた。</a:t>
          </a:r>
          <a:endParaRPr lang="en-US" sz="2900" kern="1200" dirty="0"/>
        </a:p>
      </dsp:txBody>
      <dsp:txXfrm>
        <a:off x="4417484" y="2384788"/>
        <a:ext cx="3690000" cy="128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1">
            <a:extLst>
              <a:ext uri="{FF2B5EF4-FFF2-40B4-BE49-F238E27FC236}">
                <a16:creationId xmlns:a16="http://schemas.microsoft.com/office/drawing/2014/main" id="{68189B73-F1E7-47E3-AF66-72D8E834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lIns="83805" tIns="41902" rIns="83805" bIns="41902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CA83BA1-1A4B-4602-AB2B-ECE505D748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D7E7E05-5B28-4D96-BE7E-0850023AFD1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ED3F2C67-FABF-46BD-8B25-760DF0230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</p:spPr>
        <p:txBody>
          <a:bodyPr wrap="none" lIns="83805" tIns="41902" rIns="83805" bIns="41902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A99E2F39-82CC-4BC4-97E0-2B111188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</p:spPr>
        <p:txBody>
          <a:bodyPr wrap="none" lIns="83805" tIns="41902" rIns="83805" bIns="41902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34901F1B-F15A-47CF-A219-5979E927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</p:spPr>
        <p:txBody>
          <a:bodyPr wrap="none" lIns="83805" tIns="41902" rIns="83805" bIns="41902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ED5868A-92D9-44B2-B6E7-EE4DA9CD7B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1C58BABE-61DC-4B1D-BE7A-F6445A2D4C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4C9EF46-7132-42B5-9011-9997635AB2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0BDF6BC-F2EF-4A3F-831F-10009604DD04}" type="slidenum">
              <a:rPr lang="en-US" altLang="ja-JP" smtClean="0"/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ja-JP"/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7BD54F01-598A-4400-B48C-4A61D426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6BF58CF-7958-40C8-BC79-C6389E7FA2FD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3981F8AB-437A-413A-A8E5-3444622D1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9BF04DD-283E-4044-ACF2-A59AAEC21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3680EF-7939-4F57-9024-7A5CBFAC33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7545D3E-75F1-48FC-B3C4-29356B41CCC9}" type="slidenum">
              <a:rPr lang="en-US" altLang="ja-JP" sz="13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ja-JP" sz="1300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8340C04B-D27A-4E1E-B72F-68498659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5021AFF1-ED98-4022-BFD4-3FEA5850A1B6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72FAFA6-41EA-45C9-8004-0C3C65BE2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D7DA15E-A358-4AC9-970F-890B453E2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3082161-AD77-4DAF-B235-0A63D3D8A8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C96242-808F-4DEA-BABA-43E894E82444}" type="slidenum">
              <a:rPr lang="en-US" altLang="ja-JP" sz="13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ja-JP" sz="1300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6EC87A2A-7484-433D-B23C-BAF92200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C6A7C82-3949-4F03-9591-90A727ACA1E4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5C018719-27B2-4623-84FE-CD865338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FC03988-FBE7-4E0E-AC82-7762429D4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BB1E947-FFB0-48F6-B21A-ABC8BF9BC6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809C7C9-9E0F-4941-BAC3-112BF5F61AD7}" type="slidenum">
              <a:rPr lang="en-US" altLang="ja-JP" sz="13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ja-JP" sz="1300"/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51A58472-21B5-43D0-BEF8-C4B5E572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5543624-A103-43CC-BD37-53395448E4D3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A0CD57A9-5B59-4E75-B9F1-224A7CC15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AB097F4A-3206-47C0-85FE-281C74CA3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6ABE655-B5DD-4514-9DF6-7847692724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5591FC1-33E9-4B73-922D-303BB1AE4AD6}" type="slidenum">
              <a:rPr lang="en-US" altLang="ja-JP" sz="13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ja-JP" sz="1300"/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8C88A95B-9C85-4754-A103-8C881C72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9EBCFDC-F41D-4AB4-92B1-3EB2617D489A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DCFBE73E-4C75-4778-BF87-9020F1AC4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FE26DA6D-FFBC-4DEE-8D33-050542967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FFD2921-E5A6-45FC-B30E-10FF9F9A00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1FD875-AB49-41FA-98DF-8E96816FF462}" type="slidenum">
              <a:rPr lang="en-US" altLang="ja-JP" sz="13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ja-JP" sz="1300"/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B46B4484-5773-497E-B735-07A371E5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327E3CE-C721-46F1-AB61-2E11AAE421B6}" type="slidenum">
              <a:rPr lang="en-US" altLang="ja-JP" sz="1300">
                <a:ea typeface="ＭＳ Ｐ明朝" panose="02020600040205080304" pitchFamily="18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ja-JP" sz="1300">
              <a:ea typeface="ＭＳ Ｐ明朝" panose="02020600040205080304" pitchFamily="18" charset="-128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0B0AF98D-04B2-4079-91B4-7E0F56828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BF18088E-CA30-4FB8-88C3-18BE4A2D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EB214314-6D2F-4C4D-89D2-A4A3C454DAE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7BA88D96-E52A-4A58-BBA5-7DFCE4C045C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FFFE3E8C-C446-47F3-A6F4-B268B82955A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C5197310-04D7-47B0-8505-23E51D8ADD0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C9A1508D-8EC9-475A-A38D-5887D809E7A1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91B3D50-B38F-4B62-8789-EDB17E5EE40D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DEAC6687-3981-4FC9-AC44-1EA0A6EB2B5E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79415CB-8AD2-456D-B82B-C408F174A08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7A085-5A28-4728-9710-ED708A93C9F2}"/>
              </a:ext>
            </a:extLst>
          </p:cNvPr>
          <p:cNvSpPr/>
          <p:nvPr/>
        </p:nvSpPr>
        <p:spPr>
          <a:xfrm>
            <a:off x="8537575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041" y="2450031"/>
            <a:ext cx="6522801" cy="2816148"/>
          </a:xfrm>
        </p:spPr>
        <p:txBody>
          <a:bodyPr anchor="b"/>
          <a:lstStyle>
            <a:lvl1pPr>
              <a:defRPr sz="5291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55041" y="5266177"/>
            <a:ext cx="6522801" cy="949556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F2B2EEB-D105-40E6-B925-15311FAC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8263732" y="2010568"/>
            <a:ext cx="1092200" cy="265113"/>
          </a:xfrm>
        </p:spPr>
        <p:txBody>
          <a:bodyPr/>
          <a:lstStyle>
            <a:lvl1pPr algn="l">
              <a:defRPr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0C9F05-EF17-4A41-87BB-28BCD9047C75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809286-6FFA-4472-8D17-704BCD7F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885782" y="3598068"/>
            <a:ext cx="4254500" cy="25241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F35B45-91A0-4A50-8DFF-ECBE966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086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03500B-FEF6-4BED-8388-3AF62FF29C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18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D50C6502-65F4-4A15-BC83-46D840A26EA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10BEDDDD-92A8-42FA-82DB-4BB811F1BE1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A2CD946D-FF00-4CEB-B581-38B3960388F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07779CC5-9278-425E-9FE5-16AA5FEBE9B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6BBBB0F5-7E5C-4019-82B6-5DE48E1B3DBB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29F8F321-730B-4FF4-8A57-11D83BCD165E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95AAB186-3241-4EC0-A631-DDDCE3EFC721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6918301-447B-4039-A8CA-9B4D44B65C77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F75748C-36E0-4051-955A-9B3717F4458F}"/>
                </a:ext>
              </a:extLst>
            </p:cNvPr>
            <p:cNvSpPr/>
            <p:nvPr/>
          </p:nvSpPr>
          <p:spPr>
            <a:xfrm>
              <a:off x="421132" y="402670"/>
              <a:ext cx="8328272" cy="3141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76E2AD0-6FB6-435C-85C0-34F9150D41CF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3849C3D-7D47-4F5C-81F6-A1204F20F03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Rectangle 19">
            <a:extLst>
              <a:ext uri="{FF2B5EF4-FFF2-40B4-BE49-F238E27FC236}">
                <a16:creationId xmlns:a16="http://schemas.microsoft.com/office/drawing/2014/main" id="{2A2875A1-0572-4791-A4BA-B0558FD3F29C}"/>
              </a:ext>
            </a:extLst>
          </p:cNvPr>
          <p:cNvSpPr/>
          <p:nvPr/>
        </p:nvSpPr>
        <p:spPr>
          <a:xfrm>
            <a:off x="8537575" y="-793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3" y="5469083"/>
            <a:ext cx="7078697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041" y="755967"/>
            <a:ext cx="7078699" cy="37798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043" y="6093807"/>
            <a:ext cx="7078698" cy="544226"/>
          </a:xfrm>
        </p:spPr>
        <p:txBody>
          <a:bodyPr/>
          <a:lstStyle>
            <a:lvl1pPr marL="0" indent="0">
              <a:buNone/>
              <a:defRPr sz="1323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D5757899-EC4C-40EE-8B45-9732839E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101FC5-7D7A-4CD5-839F-42A31DF086D8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3FDC3AD-3100-460E-A035-83BE2BC0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90C217A-B911-4BF7-A0E8-54017A6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FC9F1D-1412-4F60-A89D-5EBCCC692E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1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78D3EFB-3E0E-40BF-9425-1614EB0203E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B7CADEC6-6B85-4658-A4C9-1EC7D07BE03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98DA8207-348C-4255-BB11-63DA8AA9BC7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69D61617-B7C8-4ED5-894C-719B6FBD3F5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A1A9770A-F972-40B1-9681-8E98A88DA1D8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33FF6C2E-58B9-4BC9-9943-5A2C6930F52C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0">
              <a:extLst>
                <a:ext uri="{FF2B5EF4-FFF2-40B4-BE49-F238E27FC236}">
                  <a16:creationId xmlns:a16="http://schemas.microsoft.com/office/drawing/2014/main" id="{0521403D-3D54-4E02-BCEE-EB2AF86070B4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530C5857-8597-4360-A3B0-2A2549D03015}"/>
                </a:ext>
              </a:extLst>
            </p:cNvPr>
            <p:cNvSpPr/>
            <p:nvPr/>
          </p:nvSpPr>
          <p:spPr>
            <a:xfrm>
              <a:off x="484498" y="4343013"/>
              <a:ext cx="8182819" cy="211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D525304-017A-4467-880D-C2F7ED17C5AB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A72DB45-EA56-403C-B504-B87E88921580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B44F621-B6AD-42C4-85AC-CF068889935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Rectangle 18">
            <a:extLst>
              <a:ext uri="{FF2B5EF4-FFF2-40B4-BE49-F238E27FC236}">
                <a16:creationId xmlns:a16="http://schemas.microsoft.com/office/drawing/2014/main" id="{B4C4CCEC-10FB-4C0A-8AD8-07E78B6513E1}"/>
              </a:ext>
            </a:extLst>
          </p:cNvPr>
          <p:cNvSpPr/>
          <p:nvPr/>
        </p:nvSpPr>
        <p:spPr>
          <a:xfrm>
            <a:off x="8537575" y="-793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1" y="1021957"/>
            <a:ext cx="7078699" cy="1865910"/>
          </a:xfrm>
        </p:spPr>
        <p:txBody>
          <a:bodyPr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955040" y="3844900"/>
            <a:ext cx="7078700" cy="2796415"/>
          </a:xfrm>
        </p:spPr>
        <p:txBody>
          <a:bodyPr anchor="ctr"/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F2146C3-4E4B-4014-B9EC-1C699ED905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2CFDD6-46B5-4D08-925B-41599CFAF1CB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A5B4B7C-3DE0-441C-AAD0-82D9FD7A60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7CD037-5051-452E-880D-35BA8858C3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9AA4581-DF81-4309-BE0F-DBAD76FE8E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83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0A8220F-D78C-47F4-BFAB-DC2641971B9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205DEFC-0E20-4D31-B2A5-D9E7D912136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7953BB47-75B0-4FD1-8DEE-E71C29AA001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80CB7379-A531-4883-BF2A-2D4706C252A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76EEE28D-C072-44B3-99B7-4362736E8132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D5EC05F-4A47-4370-AE3E-D5A5AFED72D2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42ADDA27-F822-4228-B4AF-6E2084BA52FD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8260254-02FF-462C-A063-974215BC663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499ECD-B416-46EE-96BD-084954590B95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D2F9E2B-7DC8-4573-BE9F-F3ECB0AC686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DE10F1DF-F66C-4B45-B5D7-2273F2AF7A8B}"/>
              </a:ext>
            </a:extLst>
          </p:cNvPr>
          <p:cNvSpPr txBox="1"/>
          <p:nvPr/>
        </p:nvSpPr>
        <p:spPr bwMode="gray">
          <a:xfrm>
            <a:off x="7753350" y="3189288"/>
            <a:ext cx="747713" cy="14493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800">
                <a:solidFill>
                  <a:srgbClr val="8AD0D6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E740403-35D2-474F-A6C2-704C0683777D}"/>
              </a:ext>
            </a:extLst>
          </p:cNvPr>
          <p:cNvSpPr txBox="1"/>
          <p:nvPr/>
        </p:nvSpPr>
        <p:spPr bwMode="gray">
          <a:xfrm>
            <a:off x="690563" y="650875"/>
            <a:ext cx="661987" cy="14493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800">
                <a:solidFill>
                  <a:srgbClr val="8AD0D6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AC133CE7-69C1-46C0-8687-A70F7A1B4D1A}"/>
              </a:ext>
            </a:extLst>
          </p:cNvPr>
          <p:cNvSpPr/>
          <p:nvPr/>
        </p:nvSpPr>
        <p:spPr>
          <a:xfrm>
            <a:off x="8537575" y="-793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47" y="1007957"/>
            <a:ext cx="6809392" cy="3179824"/>
          </a:xfrm>
        </p:spPr>
        <p:txBody>
          <a:bodyPr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529138" y="4199024"/>
            <a:ext cx="6223500" cy="367195"/>
          </a:xfrm>
        </p:spPr>
        <p:txBody>
          <a:bodyPr/>
          <a:lstStyle>
            <a:lvl1pPr marL="0" indent="0">
              <a:buNone/>
              <a:defRPr lang="en-US" sz="1543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741" y="5512473"/>
            <a:ext cx="7078700" cy="1122352"/>
          </a:xfrm>
        </p:spPr>
        <p:txBody>
          <a:bodyPr anchor="ctr"/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6D6B4DC-250D-4A50-8990-6CE49CFB94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24D39-9017-4AE1-B3C0-310C60FB7E39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C3FCA83-0D26-43B0-81F8-040E4BB8B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7FDB812-6DF8-48CE-98FC-BFF6D0D84D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263BA34-3BD8-49BF-9678-97B259E261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70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49372883-1B08-4F47-991E-B37A57830DC8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8A3545A-0D5E-4834-BE8D-B9923C63158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230AFA33-2E90-4778-BD4C-62190915EFE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D381BB69-9C09-4EA0-8A23-7521CF41F6A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42BBCABC-E2AB-4849-B930-0B1593EA3EB6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48A7C205-44CD-493F-8F22-8EB7708472EE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E2DAA550-23D5-40D0-99A6-205932BEB934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A08E6AE-4597-4EFD-8AB2-61D7B8B3DD9B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4C47C8E-A993-4317-8150-912BA87E83FC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46CE016-692F-4616-85DD-E0B6DF5F3DB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398A02EE-5BDF-456A-BFAC-E4EE27027A4C}"/>
              </a:ext>
            </a:extLst>
          </p:cNvPr>
          <p:cNvSpPr/>
          <p:nvPr/>
        </p:nvSpPr>
        <p:spPr>
          <a:xfrm>
            <a:off x="8535988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1" y="2267902"/>
            <a:ext cx="7078699" cy="2309901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1" y="5687282"/>
            <a:ext cx="7078699" cy="948432"/>
          </a:xfrm>
        </p:spPr>
        <p:txBody>
          <a:bodyPr/>
          <a:lstStyle>
            <a:lvl1pPr marL="0" indent="0" algn="l">
              <a:buNone/>
              <a:defRPr sz="2205" cap="none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A9474ED-A75E-4C69-80A3-19B5E5FC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E8B032-896F-4FBB-8AB9-121A20507B44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2A1D89D-3753-4EDC-ADFE-4DA0565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9F26737-49D2-4960-86B8-7901B1DF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8215CF5-2F07-4B55-98B1-6C8D7AAFB4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94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ED299838-2368-4E9B-B935-0037CB7D0E56}"/>
              </a:ext>
            </a:extLst>
          </p:cNvPr>
          <p:cNvCxnSpPr/>
          <p:nvPr/>
        </p:nvCxnSpPr>
        <p:spPr>
          <a:xfrm>
            <a:off x="3622675" y="2743200"/>
            <a:ext cx="0" cy="38989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E70CB0F3-05C3-4245-BD94-5227497AB0AC}"/>
              </a:ext>
            </a:extLst>
          </p:cNvPr>
          <p:cNvCxnSpPr/>
          <p:nvPr/>
        </p:nvCxnSpPr>
        <p:spPr>
          <a:xfrm>
            <a:off x="6448425" y="2743200"/>
            <a:ext cx="0" cy="38989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89" y="1015732"/>
            <a:ext cx="7080449" cy="788719"/>
          </a:xfrm>
        </p:spPr>
        <p:txBody>
          <a:bodyPr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" y="2743882"/>
            <a:ext cx="254999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55040" y="3469164"/>
            <a:ext cx="2549996" cy="3172150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7011" y="2739618"/>
            <a:ext cx="256467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57011" y="3469164"/>
            <a:ext cx="2564676" cy="3183890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3662" y="2743882"/>
            <a:ext cx="255033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3662" y="3469164"/>
            <a:ext cx="2550336" cy="3172150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8BB52D-F960-4950-AF56-994234699B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E1C108-204E-4027-B92E-9AE0228E8930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AE1B995E-5079-4943-ACAD-59FBF3E5D51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1EC67B1-7022-4F8E-BF66-75CDA4C994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C3F1EC9-BEE2-461E-B0CB-631F36D405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188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7A7F91A0-D7C4-41F8-A146-F6CD131BFB3F}"/>
              </a:ext>
            </a:extLst>
          </p:cNvPr>
          <p:cNvCxnSpPr/>
          <p:nvPr/>
        </p:nvCxnSpPr>
        <p:spPr>
          <a:xfrm>
            <a:off x="3630613" y="2743200"/>
            <a:ext cx="0" cy="38989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EA4DAEF2-F955-415E-AE67-306642D5A8EF}"/>
              </a:ext>
            </a:extLst>
          </p:cNvPr>
          <p:cNvCxnSpPr/>
          <p:nvPr/>
        </p:nvCxnSpPr>
        <p:spPr>
          <a:xfrm>
            <a:off x="6448425" y="2743200"/>
            <a:ext cx="0" cy="3911600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1" y="1021957"/>
            <a:ext cx="7080449" cy="782494"/>
          </a:xfrm>
        </p:spPr>
        <p:txBody>
          <a:bodyPr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417" y="4607230"/>
            <a:ext cx="2530042" cy="725280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25693" y="2743882"/>
            <a:ext cx="2218774" cy="15954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955039" y="5344251"/>
            <a:ext cx="2545419" cy="1297063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1220" y="4607229"/>
            <a:ext cx="2526014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913698" y="2741274"/>
            <a:ext cx="2232271" cy="159803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52433" y="5344253"/>
            <a:ext cx="2554800" cy="1309962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3663" y="4592820"/>
            <a:ext cx="2540340" cy="751430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729220" y="2743882"/>
            <a:ext cx="2225278" cy="15954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3663" y="5344253"/>
            <a:ext cx="2540340" cy="1311123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F13CC4D3-B5C8-4D83-977A-51849E6E954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EEE17-CAE9-42B5-91C9-50214270F23F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5FD577-788F-490F-85B9-284DBD86D7B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517F44A2-1606-4702-978B-566B92B0809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7574FEA-33C8-474B-A0B0-7BD01FD585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21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53289" y="1015732"/>
            <a:ext cx="7080449" cy="788719"/>
          </a:xfrm>
        </p:spPr>
        <p:txBody>
          <a:bodyPr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24F1-D2F9-4A53-96F9-F0A131B5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0E7C1C-DDA8-461E-8448-65063A66B4FD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0BE1-9659-405F-966E-49F42A57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A3FE-CDA6-46BF-AD12-1A8BE2D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B9B14E6-8CAD-4B40-83F2-A233EDEFC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591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F1DC423B-19EA-4F74-9412-9A0B1577E9C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5688CD8F-F611-4D09-8985-A1B52948B77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ACBD92C0-C714-443E-B23F-93A50ED4E3D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55011587-2E83-4530-A579-3592E18D9A1D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852E8BDF-BF87-4311-A647-9FFA7721C86C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149A2A81-9CDF-4820-AAED-0BA25D81842A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D3BE2D3D-B735-4542-87A7-D3DD2355AED0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8F8A625F-3521-4C1C-B5F8-738A29809EE6}"/>
                </a:ext>
              </a:extLst>
            </p:cNvPr>
            <p:cNvSpPr/>
            <p:nvPr/>
          </p:nvSpPr>
          <p:spPr>
            <a:xfrm>
              <a:off x="415372" y="402670"/>
              <a:ext cx="4609857" cy="6053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C946DEE-D737-4696-98E7-7968FCBEC6F2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6A82333-A41C-411C-9530-E3B6EE8E208C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38A066-9AB0-44B4-87A1-6F831C2C288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270F48B7-71C7-4848-96B6-5A693BCF4D99}"/>
              </a:ext>
            </a:extLst>
          </p:cNvPr>
          <p:cNvSpPr/>
          <p:nvPr/>
        </p:nvSpPr>
        <p:spPr>
          <a:xfrm>
            <a:off x="8535988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790" y="1595931"/>
            <a:ext cx="1233948" cy="503978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040" y="1595930"/>
            <a:ext cx="4868927" cy="503978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B12E0E3-C7F7-4031-B91C-C39D9D56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5DE3B9-CB96-4E6E-B14C-B30740CD03A8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3AA5CBB-E073-464E-B7AD-4C038B9B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43B385E-0554-4966-9328-C9D44142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1063" y="325438"/>
            <a:ext cx="814387" cy="8461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E426592-3837-44E8-B7E2-AC3ED963AF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5134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880" y="1237197"/>
            <a:ext cx="755927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09F55-183F-4FAB-A0FA-EE915957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165CA-A0EC-4449-AB3E-86C50094256A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130B1-F9B8-4398-97E5-BE079B7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F589B-F1A7-4CA8-9759-EE57434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4E564-81EB-4794-99BE-6BC4273B414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96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F603F-1E31-40F3-A951-0C2C3652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8542-6E91-4D35-8FE0-C7307A05C932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53CAB-40E8-42DE-B360-DEEAC729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8A2B9-DA22-4B7D-BF72-0A7F3A3B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4AF3-B5C0-4328-BC16-D02031BA38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8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13C1-40C2-4468-AF28-25009F2D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6778-CC64-4B87-B1D2-734797346D95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D6D8-3AF9-48C5-AC03-CBE082B8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51E8-1B5F-47E9-BC5F-4A065558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C454B-0730-4344-A335-E9ED67844D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545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685" y="1884670"/>
            <a:ext cx="869317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685" y="5059034"/>
            <a:ext cx="869317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01CD9-2ED4-47F9-8AAD-DC91FCC1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D4A-3314-4F41-8B94-56DD062234AF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E2724-B7D2-45EC-9B67-AEA9135C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191FD-024E-4D2D-9D9C-9D74EC59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4044-2435-4D3D-9FCD-564F95288B2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573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5765244B-0FEC-4ACD-A80B-38B01FEC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5CEE-3940-46B4-A957-84122C4F13F6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ADF5E2AB-9ADC-405D-BADE-EC662CF8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992CBFD-90EE-433A-B3FE-D2FD8BB7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EAE2-9CF0-4ECC-9F32-C8AB4A17A4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7525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4247" y="402483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4247" y="1853171"/>
            <a:ext cx="4263905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4247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2513" y="1853171"/>
            <a:ext cx="4284904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2513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1A1CF75A-3488-422A-9399-5BB3CA26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F466-8A61-4F70-B7BA-C4329198F3C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1D6E3BC-6D14-41E8-9605-C5C2445D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08B36D9D-AA83-4E57-BA44-54D5BC7F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123F6-2C6F-4271-AAF9-AEE05958B6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5993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>
            <a:extLst>
              <a:ext uri="{FF2B5EF4-FFF2-40B4-BE49-F238E27FC236}">
                <a16:creationId xmlns:a16="http://schemas.microsoft.com/office/drawing/2014/main" id="{5B47C40B-6AF7-4764-86C5-26ABD78E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9598-6DFA-406E-AF2B-37D71EBC9E5A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680549FE-7889-41EE-B87E-E1DD6C1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F4574E00-78B3-4541-91FD-1CD6357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BFB4-962A-43A1-B0E2-559D4A6431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834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>
            <a:extLst>
              <a:ext uri="{FF2B5EF4-FFF2-40B4-BE49-F238E27FC236}">
                <a16:creationId xmlns:a16="http://schemas.microsoft.com/office/drawing/2014/main" id="{18DD23F3-6075-424C-986E-C6E34288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F168C-EAEB-419A-997E-BE4AD397126F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763E9FFD-0E51-4839-8615-0D06E0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E13786D7-7703-4EB6-896A-8060C767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25D5-A3B0-4B10-A5D5-F549A635140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4439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04" y="1088454"/>
            <a:ext cx="5102513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8283B49F-30C0-4D01-82BA-5F7D4AF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EF008-6FBB-44B4-98A1-53ADFFC028AC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ADCF4EC9-2FEA-4E38-BF84-915E18D6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88418D5F-1DAB-4624-9B80-73F53E61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551C3-63A2-45F1-B965-7F962F2C7E5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6527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4904" y="1088454"/>
            <a:ext cx="5102513" cy="5372269"/>
          </a:xfrm>
        </p:spPr>
        <p:txBody>
          <a:bodyPr rtlCol="0">
            <a:normAutofit/>
          </a:bodyPr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FE745890-BC1D-4CCA-A424-26114200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1872-61B4-493F-BDD8-6742A14586F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4AF8EA26-EFB4-47BB-8841-0B6EB824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05C060C4-66CF-47BF-92B9-0FCB979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96440-1128-4C39-BFDC-2A241331C79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8713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08C4F-D718-4A3A-B46D-81F32C1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3C970-0E64-4383-82F3-DCF56FAAD419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6CE27-DBD4-4FAF-B70F-9DF5C8C5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B80DB-2B61-43FF-8854-EE625509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53A4-D1AF-46B4-8DC6-AB0956A1ED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5229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12811" y="402483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5184C-7868-4BB2-A417-225D63BC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5EB05-753C-491E-B330-157B6A4412B5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CD2DC-5EE0-4AED-8EC8-2A525DB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31E53-D655-4D5F-9837-69AE81A2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F405A-BDF4-42C3-8E39-2449DFE1AA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6737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DB7E9BA6-C6E7-4355-908A-2FE92BC637DF}"/>
              </a:ext>
            </a:extLst>
          </p:cNvPr>
          <p:cNvSpPr/>
          <p:nvPr/>
        </p:nvSpPr>
        <p:spPr bwMode="auto">
          <a:xfrm>
            <a:off x="0" y="-3499"/>
            <a:ext cx="10079038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622" y="1597417"/>
            <a:ext cx="8739796" cy="3275034"/>
          </a:xfrm>
        </p:spPr>
        <p:txBody>
          <a:bodyPr/>
          <a:lstStyle>
            <a:lvl1pPr>
              <a:defRPr sz="4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622" y="5821156"/>
            <a:ext cx="8739796" cy="47947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7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19CDA8-0884-469A-90AC-3B3AD86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3FBE-1DA0-462B-92F9-E9D86D3142CA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96578A-8328-4C67-9AFD-49A3EDC3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ED71B-73C8-4ADC-BDB0-DDA45E4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A8A8F-7ECF-4F40-B9D2-DC51BED56B8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50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4E608CF9-F3A6-4263-BDD7-53874CD6385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2AA4AE45-6B42-4E97-8945-7C7F1D9A876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5AC2F39C-7DDA-4EDE-92CD-C8A34B18074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53572A6-CDA0-4D7B-8710-FCF56C24CBE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31706DFE-6EEA-4DA0-A016-F0DDCD950B4F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1BC5F824-A012-4A5D-A781-42A808621F38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40437FCC-A8AD-479A-A884-078B6F39FB41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6CD9A7B-D1A5-4CD4-BFDB-0116A764B5F7}"/>
                </a:ext>
              </a:extLst>
            </p:cNvPr>
            <p:cNvSpPr/>
            <p:nvPr/>
          </p:nvSpPr>
          <p:spPr>
            <a:xfrm>
              <a:off x="5283011" y="402670"/>
              <a:ext cx="3466393" cy="6053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3CB70BE-20E3-4983-9A06-A1022959A8B9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644E362-B58B-4649-B714-2A370D98EE2E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4AFAC08-E93D-4733-BD99-CA0A6D71357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D692212A-B595-4E9C-8F91-9EFB9C9DB854}"/>
              </a:ext>
            </a:extLst>
          </p:cNvPr>
          <p:cNvSpPr/>
          <p:nvPr/>
        </p:nvSpPr>
        <p:spPr>
          <a:xfrm>
            <a:off x="8537575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3" y="2488573"/>
            <a:ext cx="3418940" cy="3329369"/>
          </a:xfrm>
        </p:spPr>
        <p:txBody>
          <a:bodyPr/>
          <a:lstStyle>
            <a:lvl1pPr algn="l">
              <a:defRPr sz="3527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2742" y="2488219"/>
            <a:ext cx="3367013" cy="3329371"/>
          </a:xfrm>
        </p:spPr>
        <p:txBody>
          <a:bodyPr anchor="ctr"/>
          <a:lstStyle>
            <a:lvl1pPr marL="0" indent="0" algn="l">
              <a:buNone/>
              <a:defRPr sz="2205" cap="all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CB08E5E-1BC9-439B-BBA4-9CAF1F0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632CD-4D6B-4DD3-84A6-36FEACEDB938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FE43DA3-4C29-4044-AC2A-DC0AF3D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90F2798-9798-44A3-8776-35777C6A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047607B-9DDA-41C2-878F-050AF55A49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3086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54F216E2-9D97-4EED-B644-7344AB8CC10F}"/>
              </a:ext>
            </a:extLst>
          </p:cNvPr>
          <p:cNvSpPr/>
          <p:nvPr/>
        </p:nvSpPr>
        <p:spPr bwMode="auto">
          <a:xfrm>
            <a:off x="0" y="0"/>
            <a:ext cx="10079038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21" y="492942"/>
            <a:ext cx="8739794" cy="106974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23" y="2449660"/>
            <a:ext cx="8725390" cy="40085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8E8901-577C-499C-A788-B9C30661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3F0EC-88DD-4EAF-9284-948311F4031C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28952-2E6E-4906-93B9-31AA6C68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1B1090-839C-4FCF-A5F8-EF2E5AD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888F0-2AD2-4327-8104-4D205D339B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8337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4E716D7-F102-44F3-A8EE-952F4D008EA6}"/>
              </a:ext>
            </a:extLst>
          </p:cNvPr>
          <p:cNvSpPr/>
          <p:nvPr/>
        </p:nvSpPr>
        <p:spPr bwMode="auto">
          <a:xfrm>
            <a:off x="0" y="2"/>
            <a:ext cx="10079038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21" y="3253368"/>
            <a:ext cx="8731048" cy="1619080"/>
          </a:xfrm>
        </p:spPr>
        <p:txBody>
          <a:bodyPr/>
          <a:lstStyle>
            <a:lvl1pPr algn="r">
              <a:defRPr sz="3968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21" y="5821547"/>
            <a:ext cx="8731048" cy="478355"/>
          </a:xfrm>
        </p:spPr>
        <p:txBody>
          <a:bodyPr anchor="t">
            <a:no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D62FD4-CB1B-4EC8-800B-E33C5063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D9A2-E062-4F80-B476-0CC86016956A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F3BC61-C207-45B1-B4EE-79EA3D11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AAA1C7-FCF3-44EC-98BB-250DB72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F4902-1F32-4D67-A187-16601ECFA2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3391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3D18B053-CA12-44C1-B7D6-A24EA2ED1B59}"/>
              </a:ext>
            </a:extLst>
          </p:cNvPr>
          <p:cNvSpPr/>
          <p:nvPr/>
        </p:nvSpPr>
        <p:spPr bwMode="auto">
          <a:xfrm>
            <a:off x="0" y="0"/>
            <a:ext cx="10079038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823" y="2449661"/>
            <a:ext cx="4287124" cy="40110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092" y="2449660"/>
            <a:ext cx="4294324" cy="40110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5CC3393-9282-4E88-A48D-5E875492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9F991-DF30-4071-861D-3AB5E267A42E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A59EF22-2ED4-40D0-A22F-CE5985D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5A2DDE-3099-4619-9D7B-57E8A90C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8F7F-C9BE-47E3-AEC5-00F347BE86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37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9E18A6E-283B-4E3C-B247-604C27FEE25F}"/>
              </a:ext>
            </a:extLst>
          </p:cNvPr>
          <p:cNvSpPr/>
          <p:nvPr/>
        </p:nvSpPr>
        <p:spPr bwMode="auto">
          <a:xfrm>
            <a:off x="0" y="0"/>
            <a:ext cx="10079038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530" y="2397397"/>
            <a:ext cx="4290417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1653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531" y="3032621"/>
            <a:ext cx="4290416" cy="3428103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5092" y="2397397"/>
            <a:ext cx="4294324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1653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092" y="3032621"/>
            <a:ext cx="4294324" cy="3428103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D6A1A6B-6FBE-4D8C-9CED-A01B1272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65B04-F7D1-4BA2-9CCF-F2ADF4B100EF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D968A91-E42E-4DA6-A9DC-5DDC6D0E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9194DF4-1B6A-4BD6-9A89-8B1C9A1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5A90A-5FA5-4B08-97D7-2F501759581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6215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5B3F22AD-D8E6-4153-B458-5668B12B6E1F}"/>
              </a:ext>
            </a:extLst>
          </p:cNvPr>
          <p:cNvSpPr/>
          <p:nvPr/>
        </p:nvSpPr>
        <p:spPr bwMode="auto">
          <a:xfrm>
            <a:off x="0" y="0"/>
            <a:ext cx="10079038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F7423FD-467F-41B6-B65B-50A6D8A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68CC5-9780-4EB2-A1DE-E3EB996CA5CB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0C3DE7-99B0-43C5-BB7F-087F299D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B5CBB8A-E8F2-4F24-9CC0-E29F1FDE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25D7-2F8F-4637-982B-4CC77D59CC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8212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9A4DBF5-2B52-4D90-B7C4-8A0F256BE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166685-0953-4E92-92CA-0310551594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AB10-4D84-4D97-8E72-F0909CB95079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FE8483-4D09-4E8A-8488-474C2908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54EC8-79F0-4499-83C1-A8A0B2DB12B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6518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6DFCA0F1-29EE-442B-8B1D-F8091A7B70B4}"/>
              </a:ext>
            </a:extLst>
          </p:cNvPr>
          <p:cNvSpPr>
            <a:spLocks noChangeAspect="1"/>
          </p:cNvSpPr>
          <p:nvPr/>
        </p:nvSpPr>
        <p:spPr bwMode="auto">
          <a:xfrm>
            <a:off x="887166" y="491729"/>
            <a:ext cx="2932720" cy="20003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66" y="491729"/>
            <a:ext cx="2932720" cy="1783982"/>
          </a:xfrm>
        </p:spPr>
        <p:txBody>
          <a:bodyPr/>
          <a:lstStyle>
            <a:lvl1pPr algn="l">
              <a:defRPr sz="1653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117" y="491730"/>
            <a:ext cx="5169006" cy="59689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166" y="2492046"/>
            <a:ext cx="2932720" cy="3968676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CF8773E-01C1-4FAC-BBC1-AD3293A5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EB9D-417D-46C9-ACFF-A5BE8B25AF45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AF4D7A-C23D-4BCB-9B80-391AAB3D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3C05005-57B6-4A34-9D63-923F388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B4EEA-2D95-4500-8E42-A1C8F553F1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619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30" y="801959"/>
            <a:ext cx="4011930" cy="1782623"/>
          </a:xfrm>
        </p:spPr>
        <p:txBody>
          <a:bodyPr>
            <a:normAutofit/>
          </a:bodyPr>
          <a:lstStyle>
            <a:lvl1pPr algn="l">
              <a:defRPr sz="1984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41269" y="0"/>
            <a:ext cx="5037769" cy="7559675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157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30" y="2584581"/>
            <a:ext cx="4011930" cy="3876141"/>
          </a:xfrm>
        </p:spPr>
        <p:txBody>
          <a:bodyPr anchor="t"/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2C2C-B126-40AB-BD8D-77BA9BA1ED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213100" y="6659563"/>
            <a:ext cx="806450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61EDA-13E1-451F-B5E3-E9164A8C7340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D4C6-2A6B-49CB-950B-C46543FC3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7363" y="6659563"/>
            <a:ext cx="2725737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EEBD-176F-4A8F-A368-DF6DB761DF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019550" y="6521450"/>
            <a:ext cx="877888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8DC9-8D00-41D8-8E61-E7ABFCF531E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2196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21" y="5291772"/>
            <a:ext cx="8731048" cy="624724"/>
          </a:xfrm>
        </p:spPr>
        <p:txBody>
          <a:bodyPr>
            <a:normAutofit/>
          </a:bodyPr>
          <a:lstStyle>
            <a:lvl1pPr algn="l">
              <a:defRPr sz="1984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0079038" cy="5291773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1323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21" y="5916496"/>
            <a:ext cx="8731048" cy="544226"/>
          </a:xfrm>
        </p:spPr>
        <p:txBody>
          <a:bodyPr/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7E8C-7C20-4C99-9389-273114B660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2A4E0E5-AD64-4A85-8F01-BBD6FCCFF4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D6450-7EE7-4016-BABE-43B357D6531B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C650DC-A452-4123-A9FD-3189CAFE35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639E-2EA1-4708-A993-FB434D1B2C6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0249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012804DA-5994-432E-AB9A-2338728994E4}"/>
              </a:ext>
            </a:extLst>
          </p:cNvPr>
          <p:cNvSpPr>
            <a:spLocks noChangeAspect="1"/>
          </p:cNvSpPr>
          <p:nvPr/>
        </p:nvSpPr>
        <p:spPr bwMode="auto">
          <a:xfrm>
            <a:off x="522220" y="1192105"/>
            <a:ext cx="5234962" cy="357060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503" y="1365219"/>
            <a:ext cx="4872395" cy="2916628"/>
          </a:xfrm>
        </p:spPr>
        <p:txBody>
          <a:bodyPr/>
          <a:lstStyle>
            <a:lvl1pPr algn="l">
              <a:defRPr sz="3472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26" y="4898335"/>
            <a:ext cx="4870573" cy="786216"/>
          </a:xfrm>
        </p:spPr>
        <p:txBody>
          <a:bodyPr anchor="t">
            <a:no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261902" y="1192106"/>
            <a:ext cx="3149700" cy="449244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759A871-A171-4259-9C69-C8BF1A45A81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D7F7A-D856-4E07-B25C-385378279076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2A0CC4-75A3-48CF-B1C6-C44ACD28DE5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AEE9D79-1A91-4A5E-9A07-CA92B185D1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C227-4864-4F7E-A47C-9E8F0860E9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3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040" y="2743881"/>
            <a:ext cx="4008886" cy="38918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112" y="2743881"/>
            <a:ext cx="4008888" cy="39167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FFCE9F-88DD-41B7-B1DF-BE99E6CF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040D-74CC-4CA9-9512-0D8064BD6037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9308A7-5DE4-455B-B1B6-143ACBAC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20E1CE-5A32-4D10-B5D6-59F58707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88EB-2533-40F9-B109-64934F232D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226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FEAE4C6A-D6CD-4435-BEE1-5518273DCBA8}"/>
              </a:ext>
            </a:extLst>
          </p:cNvPr>
          <p:cNvSpPr>
            <a:spLocks noChangeAspect="1"/>
          </p:cNvSpPr>
          <p:nvPr/>
        </p:nvSpPr>
        <p:spPr bwMode="auto">
          <a:xfrm>
            <a:off x="943161" y="2520537"/>
            <a:ext cx="4046756" cy="276016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21896" y="2685192"/>
            <a:ext cx="3622998" cy="2213216"/>
          </a:xfrm>
        </p:spPr>
        <p:txBody>
          <a:bodyPr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89120" y="2519892"/>
            <a:ext cx="4034509" cy="253039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5595D0F4-54D3-4877-9926-0C3AAC1C97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BE5A-2FA3-4757-929D-CA2EFE318E6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680507E-B11C-4A72-B126-F8EB723F6E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D11E3ED-4E9D-4FDF-9D70-BA7F2935E9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8D56F-D552-4AB0-A11C-4B56A1711F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60031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5758523-9D12-44C2-B339-54C70243F901}"/>
              </a:ext>
            </a:extLst>
          </p:cNvPr>
          <p:cNvSpPr/>
          <p:nvPr/>
        </p:nvSpPr>
        <p:spPr bwMode="auto">
          <a:xfrm>
            <a:off x="0" y="0"/>
            <a:ext cx="10079038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925537-BF8D-4EF9-A632-21A38358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E5DF-BEF3-4DF2-9020-A8E525981A0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ADEE9-00FA-4D0F-A744-59EB82AC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97D819-8CA6-4EB4-9AE2-C30277FF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99A3-A9D2-4714-BF2A-87F8E556D8E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18350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DC96E577-13F0-4414-8984-0309371EA5CC}"/>
              </a:ext>
            </a:extLst>
          </p:cNvPr>
          <p:cNvSpPr>
            <a:spLocks noChangeAspect="1"/>
          </p:cNvSpPr>
          <p:nvPr/>
        </p:nvSpPr>
        <p:spPr bwMode="auto">
          <a:xfrm>
            <a:off x="6340445" y="491730"/>
            <a:ext cx="3738593" cy="596899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273" y="646145"/>
            <a:ext cx="2062426" cy="56601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622" y="491730"/>
            <a:ext cx="5465712" cy="596899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879361-F240-42CC-BF24-309AAB9A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EB4C4-62DC-410A-B663-1B3842B75C19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5C4A1B-A699-4B90-9C6D-E8068776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2A2CE2-4D05-4C2F-82F1-99CA7EF7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2B866-8218-4C4F-8D27-7BD5AB778B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65701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52BBED6C-A75D-418B-8311-CCF88A39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B798535E-8DAD-4AC4-A91A-AF500A41DC77}"/>
              </a:ext>
            </a:extLst>
          </p:cNvPr>
          <p:cNvGrpSpPr/>
          <p:nvPr/>
        </p:nvGrpSpPr>
        <p:grpSpPr>
          <a:xfrm>
            <a:off x="0" y="1"/>
            <a:ext cx="190556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15E00B-0C5E-40D1-8AD8-FA51E29D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669EF6-2CD4-4491-A66E-5D6354F04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F3B945-45FA-48D7-B700-F59C28C39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0D9BDF-C3F4-4DC2-A373-B94E17F50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B95FC68-CB9A-4A22-B3F4-FACFFB9C8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EE13CA-1246-4558-8353-A77F9583011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76FCCC5-9962-47E5-A4F6-B10A54CA755C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70CD08-3A5E-4D9D-8CD3-313A092FD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C6371D-0124-47A6-9712-0225B1EAD4E0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F612A2-7704-4BE3-9555-05E6D896B206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267884-A957-4440-8682-968CAE131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9C5243-9EF1-43DC-9774-925013D13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695CF78-7DFF-42CE-A7F1-212A6C978AB0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64CE0A5-7E68-415F-90FB-8A924D858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6E47184-1283-466F-A948-600697F4FAE4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BD395EA-81D5-4CDE-8F6D-EC6C16475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C93D2C1-DCB7-4244-A55F-EBED7DB8F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2C46C0-47FC-44E9-8C40-B4B68E40BC59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E6E1D95-0291-4228-BFB3-DA38007BC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350FCAD-4E16-4779-B9A9-852F2767E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CC2978B-FFE6-4DC3-BA18-B9CF555C43F8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BC0CDF6-F533-45AA-95A7-43C6CEE36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E9BF98D-8C55-4EFE-95D3-F6C29B2DC6CB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0AC6058-6FD4-40F0-9086-F39168A7A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F95868B-BDBE-4C72-9EE2-8164C71A6BC4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412C5E0-399C-4E81-8EA3-8810F07F6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227F843-F5E4-486A-B1BD-7B08F75999BF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892E303-FF0A-4BEF-AE31-0058494B5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5F6D5-412D-4824-AAFB-1E374D19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7329993-684E-4CB6-AB95-F7915227D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2C6FFAD-EE86-4DDA-BC78-22539A56BFD3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E9FC715-6ABF-48F2-ACEE-A278C45E9C5B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1B359FD-7E52-4C17-A375-041166735C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247B137-D268-4C3A-88E3-D8318C913500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CE9D97-F9F4-400B-A953-BDB7D660CB25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FD1ACD0-1894-4512-BEBB-2B10F02BDE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C00E649-C4E0-4761-AA4B-DAE7DAC6AB8D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702F291-BBA5-4752-B551-4A2BFB99D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05BF7EC-6604-41F6-936A-BC5309C77C76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AC9683D-CC91-4ABC-8788-A4D954FCE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C04BC0-7AD1-49F4-B625-E19203D6C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A42F53B-FDA3-44A4-AFB6-39659B759BE9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242875-EBF2-4E4E-B5CC-138FEC65C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982DCE9-370D-4074-A019-3867606CDF6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F57B37F-01A0-4E95-9653-01DEBF193C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F46CB53-6D83-4C03-9F9E-20B7BBA27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2CEB445-31ED-42B4-97CB-6F0B9B838969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B1FC85D-D1E0-48E3-9D43-D8D78A433982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1451697-F554-436A-9D6F-61116E0F8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0330111-4912-40D4-A003-970F7DB0B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1C3BB7A-9C82-439A-B756-4DE86752ABD9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BC57A6A-CAE6-465E-B5EB-3A682E404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E4232B-0229-46C9-AAC4-4D32BA91C7B4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37F8956-D1C2-40FF-8CBE-22748125B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227" y="1237197"/>
            <a:ext cx="7267931" cy="2631887"/>
          </a:xfrm>
        </p:spPr>
        <p:txBody>
          <a:bodyPr anchor="b"/>
          <a:lstStyle>
            <a:lvl1pPr algn="l"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227" y="3970580"/>
            <a:ext cx="7267931" cy="1825171"/>
          </a:xfrm>
        </p:spPr>
        <p:txBody>
          <a:bodyPr/>
          <a:lstStyle>
            <a:lvl1pPr marL="0" indent="0" algn="l">
              <a:buNone/>
              <a:defRPr sz="1653" cap="all" baseline="0">
                <a:solidFill>
                  <a:schemeClr val="tx2"/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9BBCEA76-61A3-49D2-8F98-F9D6A650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51525" y="5964238"/>
            <a:ext cx="2266950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15CD-F6F8-45B1-8E68-B4EB6F41CFA4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1A1F253C-EACF-4E8E-AE6D-237F536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0988" y="5964238"/>
            <a:ext cx="4237037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E412A3CA-520A-4D68-AD99-0FB79C9A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975" y="5964238"/>
            <a:ext cx="636588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24AFB-6EB0-40D1-8C3D-15CAE3B817A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5310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2A3A-8136-4639-B3B1-5BB10EF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DEAE-5AE6-47AB-9535-886769EA2215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B24E-C5D9-4B2C-BE4B-A00EB669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A041-28F9-454C-9AD5-BBBAE396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3BAEF-2316-420F-B098-BFBB24E1B9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2298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96" y="1564435"/>
            <a:ext cx="8189218" cy="314461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596" y="4877040"/>
            <a:ext cx="8189218" cy="1515436"/>
          </a:xfrm>
        </p:spPr>
        <p:txBody>
          <a:bodyPr/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01E8-36C3-45A0-8F71-CAFC3252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853C-0E92-4DE6-96C2-75FB7584D824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923-B4E6-4CF5-B873-B8DC1BC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9CC9-AB4E-4E9C-90D7-87BA6D41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0024-2F6C-4A9B-B6E0-E236316410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64795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596" y="2479642"/>
            <a:ext cx="4032929" cy="39040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479642"/>
            <a:ext cx="4030302" cy="39040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41FFE-50E4-47AF-BFA3-85865E6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922D0-CE12-44AC-B6D0-5B77DE1CB984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AFE185-C57E-4FE7-BF47-8D08179B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7F7C3D-A8A3-46E4-857C-20B1FABA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5920-4707-4735-9EC5-B6607AE5246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79339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96" y="682472"/>
            <a:ext cx="8189218" cy="162917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585" y="2479642"/>
            <a:ext cx="3843942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596" y="3387852"/>
            <a:ext cx="4032930" cy="2995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502" y="2479641"/>
            <a:ext cx="3841312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3" y="3387852"/>
            <a:ext cx="4030301" cy="2995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40A7B2-5A90-447C-B261-744BFDC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FABA-6DC6-4F1C-8EC9-1F99ED5C4970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F66337-0854-4E1E-BC6F-640AC064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44276-B4F6-4111-B4FE-378D5C4D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DFF97-9958-45F0-8D5F-FBFAC1AA07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0061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04AF39-95BA-4C89-B03A-4DA2A550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6AF08-190D-43A9-86BB-D247CC8F885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C9382A-941E-4EF6-B823-37910B9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11830D-51D5-4DC1-BAE0-72355DB9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EDC9-D684-4CF0-92EA-6079ADD07C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99707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DE7DD5E-20D7-43E3-BD30-E79A4E7F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B67B-B6A3-4272-8809-2A65DB88A28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B64E1-E91B-4A24-8AC1-02BF5CDA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5DF524-5E49-43ED-A3B0-BE9BC0D7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DF17-9A99-4CBB-BA96-9411C595D2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48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" y="2743882"/>
            <a:ext cx="4008886" cy="836977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041" y="3580363"/>
            <a:ext cx="4008884" cy="30553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5112" y="2743386"/>
            <a:ext cx="4008887" cy="836977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113" y="3580363"/>
            <a:ext cx="4008887" cy="30577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100AA9-CE9E-4750-AC00-64324F1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81A5E-D2A7-4DC4-9AC7-6330F8B5A149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3F69EA-7F74-41AD-A1C0-C9CDF539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8E5621-99E5-45BF-9CE1-621D41BB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E6615-C61A-4549-98B5-F0CDB165EE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93434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73" y="671972"/>
            <a:ext cx="3187758" cy="180766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593" y="653305"/>
            <a:ext cx="4870220" cy="57304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973" y="2479642"/>
            <a:ext cx="3187758" cy="3904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29F6B4-D9D9-4F73-9B9F-0CA7B173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3255D-4BCD-41E5-B27B-7A568A73A206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92BF3E-EE17-4480-A9EC-D2D6F81C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97E765-57A0-4164-930A-D7F3D686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E0DF1-1FA9-416B-851E-294664F043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61560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98" y="671971"/>
            <a:ext cx="4906015" cy="180767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589" y="671973"/>
            <a:ext cx="3031226" cy="57117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596" y="2479642"/>
            <a:ext cx="4906017" cy="3904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72BE1C-A0C3-4E43-B76B-C978BF6C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816E-3360-47F9-9A75-7D90BFF863BF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EB0D1-A5B2-424D-9AEA-7041266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C34602-BAA9-4C86-B750-B45D31B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5EFEE-4129-4CC9-9A7E-41269D0F2D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51199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96" y="4745096"/>
            <a:ext cx="8194472" cy="903187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596" y="668472"/>
            <a:ext cx="8194471" cy="363739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645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558" y="5648283"/>
            <a:ext cx="8193235" cy="75229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A21168-E63F-4AC0-BA66-2AE030A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9CDB5-7225-47B7-96FC-3CB3CED67B57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637912-FD99-4EA2-9491-8C68261C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4D4A87-9B71-4E53-A10E-408C9B2B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0E46-8833-40BE-921D-579285071F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187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634" y="671971"/>
            <a:ext cx="8189181" cy="3779838"/>
          </a:xfrm>
        </p:spPr>
        <p:txBody>
          <a:bodyPr/>
          <a:lstStyle>
            <a:lvl1pPr>
              <a:defRPr sz="29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596" y="4871790"/>
            <a:ext cx="8187944" cy="1511934"/>
          </a:xfrm>
        </p:spPr>
        <p:txBody>
          <a:bodyPr anchor="ctr"/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B2FC95-93C5-4FC3-9E93-AABE3B37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A4A7D-960E-4FAF-A073-5BB38F30DBA6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165EB5-5771-4C50-867B-F862ECEF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391658-9F3F-460B-9994-8B55F0E0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239A-3B2F-4F3D-B1B5-92416D9258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8255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CDDC2EC5-3583-46DF-A431-1903BCC2D3C4}"/>
              </a:ext>
            </a:extLst>
          </p:cNvPr>
          <p:cNvSpPr txBox="1"/>
          <p:nvPr/>
        </p:nvSpPr>
        <p:spPr>
          <a:xfrm>
            <a:off x="747713" y="808038"/>
            <a:ext cx="503237" cy="644525"/>
          </a:xfrm>
          <a:prstGeom prst="rect">
            <a:avLst/>
          </a:prstGeom>
        </p:spPr>
        <p:txBody>
          <a:bodyPr lIns="75593" tIns="37796" rIns="75593" bIns="37796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6600">
                <a:latin typeface="Tw Cen MT" panose="020B0602020104020603" pitchFamily="34" charset="0"/>
              </a:rPr>
              <a:t>“</a:t>
            </a: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34B6E93C-DEF1-4ABD-BCE1-51F9A66A18B9}"/>
              </a:ext>
            </a:extLst>
          </p:cNvPr>
          <p:cNvSpPr txBox="1"/>
          <p:nvPr/>
        </p:nvSpPr>
        <p:spPr>
          <a:xfrm>
            <a:off x="8710613" y="3048000"/>
            <a:ext cx="504825" cy="644525"/>
          </a:xfrm>
          <a:prstGeom prst="rect">
            <a:avLst/>
          </a:prstGeom>
        </p:spPr>
        <p:txBody>
          <a:bodyPr lIns="75593" tIns="37796" rIns="75593" bIns="37796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6600">
                <a:latin typeface="Tw Cen MT" panose="020B0602020104020603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573" y="671971"/>
            <a:ext cx="7690518" cy="3029634"/>
          </a:xfrm>
        </p:spPr>
        <p:txBody>
          <a:bodyPr/>
          <a:lstStyle>
            <a:lvl1pPr>
              <a:defRPr sz="29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444" y="3709903"/>
            <a:ext cx="7235462" cy="605136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596" y="4750887"/>
            <a:ext cx="8189220" cy="1641894"/>
          </a:xfrm>
        </p:spPr>
        <p:txBody>
          <a:bodyPr anchor="ctr"/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872EB19-8371-4E1F-BF00-432E09E0BE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E418-D528-4DE3-932B-B25B26FBF79D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234774-B64E-4B1C-8AC3-B9924C0B7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C1E845B-7EE5-4F3F-95ED-BEF8418B05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D0D9-5D80-4947-B76E-67C381209EA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5971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96" y="2352386"/>
            <a:ext cx="8189219" cy="2768833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558" y="5134202"/>
            <a:ext cx="8187982" cy="1257349"/>
          </a:xfrm>
        </p:spPr>
        <p:txBody>
          <a:bodyPr/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68E69B-8C72-4E11-8C6E-248A6CB5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5FA5-E292-4613-9FB1-F6CD70563AEB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3A864D-403F-41BE-A7DB-261C0C0A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53C306-C2CC-47E9-BEC4-ECB90A6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BC38-C983-49F1-8921-C0583F68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63505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598" y="671971"/>
            <a:ext cx="8189217" cy="2099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596" y="2948100"/>
            <a:ext cx="264285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442" y="3704068"/>
            <a:ext cx="2652638" cy="2679657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325" y="2951596"/>
            <a:ext cx="2632508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23600" y="3707564"/>
            <a:ext cx="2641969" cy="2679657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1557" y="2948100"/>
            <a:ext cx="2641257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1557" y="3704068"/>
            <a:ext cx="2641257" cy="2679657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17A2544-400E-4274-95EB-6D548917FD7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5CB3E-B9A6-4FFE-9DD0-1240DB5E1FFE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5E07DA3-5F01-4C2A-B0C2-6F1DA33CEB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1998A2C-9D31-44F2-B503-905C761D0D4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84C8-0729-4610-85FD-6B16A029AF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08267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596" y="671971"/>
            <a:ext cx="8189218" cy="2099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598" y="4855251"/>
            <a:ext cx="2641482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598" y="2939871"/>
            <a:ext cx="2641482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653" dirty="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598" y="5490474"/>
            <a:ext cx="2641482" cy="901520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068" y="4855251"/>
            <a:ext cx="2645747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067" y="2939871"/>
            <a:ext cx="2644541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653" dirty="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09861" y="5490472"/>
            <a:ext cx="2645747" cy="893252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1661" y="4855250"/>
            <a:ext cx="2637762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1557" y="2939871"/>
            <a:ext cx="264125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653" dirty="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1557" y="5490470"/>
            <a:ext cx="2641257" cy="893255"/>
          </a:xfrm>
        </p:spPr>
        <p:txBody>
          <a:bodyPr/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AFCD0B8-B707-49CC-A976-6228657CA8F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E438-CBB0-43D5-83C4-918F16161EB2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CDDA4C-E620-42A5-AAD6-69AFC209CF8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A129727-C8D7-45D7-8CC4-AF105435E14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FC659-4C25-43AC-8014-1817AC4308B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65033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FC8F-C166-4EFC-A61A-55F6D27E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D2663-B4DF-4E11-9874-CCCF63E666D8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2DC4-E74A-4688-9D1C-9A3402ED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6746-D758-40AD-A29E-5B34B2E7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2799-CF18-4988-B718-59031BE66E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77244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5287" y="671970"/>
            <a:ext cx="1657528" cy="57117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595" y="671970"/>
            <a:ext cx="6405703" cy="57117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9CD3-0049-4ECA-9217-8C7C66DC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D57E-1BC6-4E10-B8D1-456EB741FFF4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C54C-2601-486E-84B2-8496F2B8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6DBF-A777-443E-83EA-CE31989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C6D0-EA02-4E79-AAC1-8059B450F2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709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DA2192-0011-49FE-AE99-264A02C2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CDD71-2839-446A-A676-A1DFE668E8AB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E9D969-C9DA-432D-B7AE-76A438B2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D6BC55-67FF-41FC-947F-76F5C4CD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F8D9-B09A-4D92-9591-CB4A4249B5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11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9386FFF-27C7-4B6C-B9D7-9E7CEA2EC68A}"/>
              </a:ext>
            </a:extLst>
          </p:cNvPr>
          <p:cNvSpPr/>
          <p:nvPr/>
        </p:nvSpPr>
        <p:spPr>
          <a:xfrm>
            <a:off x="8537575" y="-158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0D8DBBD-151C-453B-A4E9-3444D2C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6A0D23-1771-4DBA-A37A-C02DC1726D5B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7E7F56-85C6-4E8A-82D7-532F7F1A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9641A5-555A-4945-A432-5B19334E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18140C3-8318-4049-A2B8-F85DA805D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28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749F7E2D-A1C8-4DC4-961A-B48EE3766EE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84FAA151-FB03-41B1-A181-3131AD2A4C3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B9351BB2-1478-49EF-935C-3ED641585ED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4B9440E9-CD5E-4542-8B84-606B54195A3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4A5179A6-20AD-487C-876E-BD94F5C5E512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1C581D71-F808-4D41-9E2B-F532D49018A6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E89B2AEC-C806-4F0E-89E0-780BF54019AF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B909AD0-E007-4EB1-BF02-DD23A7A9068A}"/>
                </a:ext>
              </a:extLst>
            </p:cNvPr>
            <p:cNvSpPr/>
            <p:nvPr/>
          </p:nvSpPr>
          <p:spPr>
            <a:xfrm>
              <a:off x="5283011" y="402670"/>
              <a:ext cx="3466393" cy="6053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F5E1203-F830-484C-A6A3-C42AD04870AF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75D3E36-20C4-4E6C-8094-445CE0B08FE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3BB2EA8-240B-4AB5-B688-7D336A5E4AA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Rectangle 18">
            <a:extLst>
              <a:ext uri="{FF2B5EF4-FFF2-40B4-BE49-F238E27FC236}">
                <a16:creationId xmlns:a16="http://schemas.microsoft.com/office/drawing/2014/main" id="{739FCD21-4716-4947-8625-66FAD6CCDFD5}"/>
              </a:ext>
            </a:extLst>
          </p:cNvPr>
          <p:cNvSpPr/>
          <p:nvPr/>
        </p:nvSpPr>
        <p:spPr>
          <a:xfrm>
            <a:off x="8537575" y="-158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0" y="1595931"/>
            <a:ext cx="2989971" cy="1648609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132" y="1601532"/>
            <a:ext cx="4004334" cy="5039783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040" y="3402675"/>
            <a:ext cx="2989971" cy="3238641"/>
          </a:xfrm>
        </p:spPr>
        <p:txBody>
          <a:bodyPr/>
          <a:lstStyle>
            <a:lvl1pPr marL="0" indent="0">
              <a:buNone/>
              <a:defRPr sz="1543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8597AB59-8B00-4008-8728-1BAFFE38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DB04C-2C78-4F8E-9233-F293275C040F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02C40982-45AD-455C-89EC-3C6EFF82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B9494B7-B9CA-4879-89CB-3AA02A8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33D364B-6AD6-479A-A9B8-A3DB41B4DE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68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95312035-0DEA-406E-B471-75E2BDACFF2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935DBE30-4071-4C93-A4D1-35CFD5B8017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6F4FC48F-B5C7-4498-821E-22372C3D9E7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355141B9-97B2-4719-8CAC-B13F1B12904B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F6BF4ADD-A861-4719-A33C-505923BF5DDE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4F777D6A-59D4-47D5-AC00-D0C36320761A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7CE8FFE8-A21F-4000-9C46-36CDBA6D27D9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27A92C7-4895-4376-9E22-20D021A7D507}"/>
                </a:ext>
              </a:extLst>
            </p:cNvPr>
            <p:cNvSpPr/>
            <p:nvPr/>
          </p:nvSpPr>
          <p:spPr>
            <a:xfrm>
              <a:off x="5283011" y="402670"/>
              <a:ext cx="3466393" cy="6053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5045A63-A326-4C6D-BB19-954BA2AF487B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26960E9-14ED-41C8-B85F-EDB88C64F6A0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1745D5-E62D-42E0-8AEE-6D9DAAED241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Rectangle 13">
            <a:extLst>
              <a:ext uri="{FF2B5EF4-FFF2-40B4-BE49-F238E27FC236}">
                <a16:creationId xmlns:a16="http://schemas.microsoft.com/office/drawing/2014/main" id="{96CBFC2E-FE09-4A45-BC34-63BB59294774}"/>
              </a:ext>
            </a:extLst>
          </p:cNvPr>
          <p:cNvSpPr/>
          <p:nvPr/>
        </p:nvSpPr>
        <p:spPr>
          <a:xfrm>
            <a:off x="8537575" y="-1588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72" y="1480533"/>
            <a:ext cx="3308907" cy="177812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5859" y="1455938"/>
            <a:ext cx="3076512" cy="4647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38673" y="3401854"/>
            <a:ext cx="3308907" cy="2701884"/>
          </a:xfrm>
        </p:spPr>
        <p:txBody>
          <a:bodyPr/>
          <a:lstStyle>
            <a:lvl1pPr marL="0" indent="0">
              <a:buNone/>
              <a:defRPr sz="1543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82FBD470-CA75-452F-8DE0-B77342B1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E8AF7F-1023-416F-8284-0EDFA6825FCE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505F1C7-A327-416D-8941-20251A9B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50E4F9A-1FB8-42DC-9700-C5E711F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97C48FE-2A94-414C-AE6F-0414AD846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6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41F60706-89DE-45B2-999E-51583754DA3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1588"/>
            <a:ext cx="10082213" cy="7562851"/>
            <a:chOff x="-2266" y="-2022"/>
            <a:chExt cx="9146266" cy="68610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B06C09-1D5E-4A31-AC20-3E666009733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C20E7-BF7F-4ABE-ABE8-A7B977F9497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D6B9B2-5EDD-4AF5-80F3-02BE53D3D3D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D07DB6-436B-48AB-8E51-A7487270C0A6}"/>
                </a:ext>
              </a:extLst>
            </p:cNvPr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514452-F1F8-4CD9-A06A-9D946C2EEEB2}"/>
                </a:ext>
              </a:extLst>
            </p:cNvPr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4326E3-B02D-490D-863D-8BB37032F92B}"/>
                </a:ext>
              </a:extLst>
            </p:cNvPr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F3691B5A-0679-4BB5-AB6A-3D73A881717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2" name="Freeform 25">
              <a:extLst>
                <a:ext uri="{FF2B5EF4-FFF2-40B4-BE49-F238E27FC236}">
                  <a16:creationId xmlns:a16="http://schemas.microsoft.com/office/drawing/2014/main" id="{0D268B37-4E19-4D9C-9E39-90DDB4958F8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533944 h 2752"/>
                <a:gd name="T4" fmla="*/ 0 w 4960"/>
                <a:gd name="T5" fmla="*/ 3282765 h 2752"/>
                <a:gd name="T6" fmla="*/ 0 w 4960"/>
                <a:gd name="T7" fmla="*/ 4535226 h 2752"/>
                <a:gd name="T8" fmla="*/ 8173954 w 4960"/>
                <a:gd name="T9" fmla="*/ 4535226 h 2752"/>
                <a:gd name="T10" fmla="*/ 8173954 w 4960"/>
                <a:gd name="T11" fmla="*/ 3282765 h 2752"/>
                <a:gd name="T12" fmla="*/ 8173954 w 4960"/>
                <a:gd name="T13" fmla="*/ 533944 h 2752"/>
                <a:gd name="T14" fmla="*/ 8173954 w 4960"/>
                <a:gd name="T15" fmla="*/ 0 h 2752"/>
                <a:gd name="T16" fmla="*/ 8173954 w 4960"/>
                <a:gd name="T17" fmla="*/ 0 h 2752"/>
                <a:gd name="T18" fmla="*/ 7801512 w 4960"/>
                <a:gd name="T19" fmla="*/ 56031 h 2752"/>
                <a:gd name="T20" fmla="*/ 7432365 w 4960"/>
                <a:gd name="T21" fmla="*/ 105470 h 2752"/>
                <a:gd name="T22" fmla="*/ 7059923 w 4960"/>
                <a:gd name="T23" fmla="*/ 148318 h 2752"/>
                <a:gd name="T24" fmla="*/ 6690777 w 4960"/>
                <a:gd name="T25" fmla="*/ 187869 h 2752"/>
                <a:gd name="T26" fmla="*/ 6321631 w 4960"/>
                <a:gd name="T27" fmla="*/ 217533 h 2752"/>
                <a:gd name="T28" fmla="*/ 5955780 w 4960"/>
                <a:gd name="T29" fmla="*/ 240604 h 2752"/>
                <a:gd name="T30" fmla="*/ 5589930 w 4960"/>
                <a:gd name="T31" fmla="*/ 260380 h 2752"/>
                <a:gd name="T32" fmla="*/ 5230671 w 4960"/>
                <a:gd name="T33" fmla="*/ 273564 h 2752"/>
                <a:gd name="T34" fmla="*/ 4878005 w 4960"/>
                <a:gd name="T35" fmla="*/ 283452 h 2752"/>
                <a:gd name="T36" fmla="*/ 4528634 w 4960"/>
                <a:gd name="T37" fmla="*/ 286748 h 2752"/>
                <a:gd name="T38" fmla="*/ 4189151 w 4960"/>
                <a:gd name="T39" fmla="*/ 286748 h 2752"/>
                <a:gd name="T40" fmla="*/ 3852965 w 4960"/>
                <a:gd name="T41" fmla="*/ 286748 h 2752"/>
                <a:gd name="T42" fmla="*/ 3526666 w 4960"/>
                <a:gd name="T43" fmla="*/ 280156 h 2752"/>
                <a:gd name="T44" fmla="*/ 3210255 w 4960"/>
                <a:gd name="T45" fmla="*/ 270268 h 2752"/>
                <a:gd name="T46" fmla="*/ 2903731 w 4960"/>
                <a:gd name="T47" fmla="*/ 257084 h 2752"/>
                <a:gd name="T48" fmla="*/ 2607096 w 4960"/>
                <a:gd name="T49" fmla="*/ 243900 h 2752"/>
                <a:gd name="T50" fmla="*/ 2323644 w 4960"/>
                <a:gd name="T51" fmla="*/ 227420 h 2752"/>
                <a:gd name="T52" fmla="*/ 2050080 w 4960"/>
                <a:gd name="T53" fmla="*/ 210941 h 2752"/>
                <a:gd name="T54" fmla="*/ 1792996 w 4960"/>
                <a:gd name="T55" fmla="*/ 191165 h 2752"/>
                <a:gd name="T56" fmla="*/ 1545800 w 4960"/>
                <a:gd name="T57" fmla="*/ 171389 h 2752"/>
                <a:gd name="T58" fmla="*/ 1100847 w 4960"/>
                <a:gd name="T59" fmla="*/ 128542 h 2752"/>
                <a:gd name="T60" fmla="*/ 721813 w 4960"/>
                <a:gd name="T61" fmla="*/ 88991 h 2752"/>
                <a:gd name="T62" fmla="*/ 418586 w 4960"/>
                <a:gd name="T63" fmla="*/ 56031 h 2752"/>
                <a:gd name="T64" fmla="*/ 191165 w 4960"/>
                <a:gd name="T65" fmla="*/ 2636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CA01B481-71E1-4CE9-BA84-FCB782C8D38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1F046A9-88BD-4961-A276-5C41521F3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55675" y="1022350"/>
            <a:ext cx="69929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02A6F58-6795-4013-9495-22C175345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675" y="2743200"/>
            <a:ext cx="6992938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B9A6-8CA2-4B02-A6AF-088FF352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2788" y="7029450"/>
            <a:ext cx="1092200" cy="2524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 smtClean="0">
                <a:solidFill>
                  <a:schemeClr val="accent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C981B76F-FB3B-45DD-B7D9-69720E456CC0}" type="datetimeFigureOut">
              <a:rPr lang="en-US" altLang="ja-JP"/>
              <a:pPr>
                <a:defRPr/>
              </a:pPr>
              <a:t>6/20/2021</a:t>
            </a:fld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0C2B-9009-41B4-9215-5065A52E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0875" y="7024688"/>
            <a:ext cx="4254500" cy="252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b="1">
                <a:solidFill>
                  <a:schemeClr val="accent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25EA4-8700-4D25-B74A-CDC4BE356894}"/>
              </a:ext>
            </a:extLst>
          </p:cNvPr>
          <p:cNvSpPr/>
          <p:nvPr/>
        </p:nvSpPr>
        <p:spPr>
          <a:xfrm>
            <a:off x="8537575" y="0"/>
            <a:ext cx="755650" cy="121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9675DD2-1584-4114-A702-CA266B8C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64550" y="325438"/>
            <a:ext cx="871538" cy="846137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3086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45C3E0F-943D-4DAD-9DFA-62EE36737E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093" r:id="rId2"/>
    <p:sldLayoutId id="2147484126" r:id="rId3"/>
    <p:sldLayoutId id="2147484094" r:id="rId4"/>
    <p:sldLayoutId id="2147484095" r:id="rId5"/>
    <p:sldLayoutId id="214748409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kumimoji="1" sz="3500">
          <a:solidFill>
            <a:schemeClr val="bg1"/>
          </a:solidFill>
          <a:latin typeface="Century Gothic" panose="020B0502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kumimoji="1" sz="3500">
          <a:solidFill>
            <a:schemeClr val="bg1"/>
          </a:solidFill>
          <a:latin typeface="Century Gothic" panose="020B0502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kumimoji="1" sz="3500">
          <a:solidFill>
            <a:schemeClr val="bg1"/>
          </a:solidFill>
          <a:latin typeface="Century Gothic" panose="020B0502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kumimoji="1" sz="35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umimoji="1"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55650" indent="-311150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umimoji="1"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057275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umimoji="1"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3604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umimoji="1"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6621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umimoji="1"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00023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8374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90096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74053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ー 1">
            <a:extLst>
              <a:ext uri="{FF2B5EF4-FFF2-40B4-BE49-F238E27FC236}">
                <a16:creationId xmlns:a16="http://schemas.microsoft.com/office/drawing/2014/main" id="{ED589DB4-341C-4061-886E-FFFEC6DAC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86947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051" name="テキスト プレースホルダー 2">
            <a:extLst>
              <a:ext uri="{FF2B5EF4-FFF2-40B4-BE49-F238E27FC236}">
                <a16:creationId xmlns:a16="http://schemas.microsoft.com/office/drawing/2014/main" id="{39D6B4D5-5227-4D89-9105-1A0BEE84A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2150" y="2012950"/>
            <a:ext cx="869473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428F1-EC45-4606-BB3A-A923ABE3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918663-50D7-4492-BB9C-4ED42098BD73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EF76E-C6E1-455B-B217-F4E9BB462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201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9E688-CCF3-4A1F-98D0-D2C2E2F10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35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B9AB69-717E-48CF-AF3B-36168E4DFF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2pPr>
      <a:lvl3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3pPr>
      <a:lvl4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4pPr>
      <a:lvl5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5pPr>
      <a:lvl6pPr marL="4572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6pPr>
      <a:lvl7pPr marL="9144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7pPr>
      <a:lvl8pPr marL="13716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8pPr>
      <a:lvl9pPr marL="18288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游ゴシック Light" panose="020B0300000000000000" pitchFamily="50" charset="-128"/>
        </a:defRPr>
      </a:lvl9pPr>
    </p:titleStyle>
    <p:bodyStyle>
      <a:lvl1pPr marL="188913" indent="-188913" algn="l" defTabSz="755650" rtl="0" eaLnBrk="0" fontAlgn="base" hangingPunct="0">
        <a:lnSpc>
          <a:spcPct val="90000"/>
        </a:lnSpc>
        <a:spcBef>
          <a:spcPts val="825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8913" algn="l" defTabSz="755650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563" indent="-188913" algn="l" defTabSz="755650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88" indent="-188913" algn="l" defTabSz="755650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188913" algn="l" defTabSz="755650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AE5FC-D3B9-4451-852E-4C3CC997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93713"/>
            <a:ext cx="8739188" cy="106838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764D-5708-4DF5-B4C5-9908141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408238"/>
            <a:ext cx="8732838" cy="40497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F123-EC7D-43D3-BFA3-D9091626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3063" y="6659563"/>
            <a:ext cx="7146925" cy="401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744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B0C4-C5A1-4E50-9AB3-4C3097F5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16838" y="6659563"/>
            <a:ext cx="1111250" cy="401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744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69C6253-6BC4-4BB0-A33B-BA8B1BD1D392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8BF8-1FE6-4B3C-B075-7E6558BAA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8088" y="6521450"/>
            <a:ext cx="877887" cy="539750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53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9240B772-4251-4DD4-B026-C41F68D7B1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08" r:id="rId7"/>
    <p:sldLayoutId id="2147484144" r:id="rId8"/>
    <p:sldLayoutId id="2147484145" r:id="rId9"/>
    <p:sldLayoutId id="2147484109" r:id="rId10"/>
    <p:sldLayoutId id="2147484146" r:id="rId11"/>
    <p:sldLayoutId id="2147484147" r:id="rId12"/>
    <p:sldLayoutId id="2147484148" r:id="rId13"/>
    <p:sldLayoutId id="2147484149" r:id="rId14"/>
  </p:sldLayoutIdLst>
  <p:txStyles>
    <p:titleStyle>
      <a:lvl1pPr algn="l" defTabSz="377825" rtl="0" eaLnBrk="0" fontAlgn="base" hangingPunct="0">
        <a:spcBef>
          <a:spcPct val="0"/>
        </a:spcBef>
        <a:spcAft>
          <a:spcPct val="0"/>
        </a:spcAft>
        <a:defRPr kumimoji="1" sz="3300" b="1" kern="1200">
          <a:solidFill>
            <a:srgbClr val="FEFEFE"/>
          </a:solidFill>
          <a:latin typeface="+mj-lt"/>
          <a:ea typeface="+mj-ea"/>
          <a:cs typeface="+mj-cs"/>
        </a:defRPr>
      </a:lvl1pPr>
      <a:lvl2pPr algn="l" defTabSz="377825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FEFEFE"/>
          </a:solidFill>
          <a:latin typeface="Century Gothic" panose="020B0502020202020204" pitchFamily="34" charset="0"/>
        </a:defRPr>
      </a:lvl2pPr>
      <a:lvl3pPr algn="l" defTabSz="377825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FEFEFE"/>
          </a:solidFill>
          <a:latin typeface="Century Gothic" panose="020B0502020202020204" pitchFamily="34" charset="0"/>
        </a:defRPr>
      </a:lvl3pPr>
      <a:lvl4pPr algn="l" defTabSz="377825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FEFEFE"/>
          </a:solidFill>
          <a:latin typeface="Century Gothic" panose="020B0502020202020204" pitchFamily="34" charset="0"/>
        </a:defRPr>
      </a:lvl4pPr>
      <a:lvl5pPr algn="l" defTabSz="377825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FEFEFE"/>
          </a:solidFill>
          <a:latin typeface="Century Gothic" panose="020B0502020202020204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2575" indent="-282575" algn="l" defTabSz="377825" rtl="0" eaLnBrk="0" fontAlgn="base" hangingPunct="0">
        <a:spcBef>
          <a:spcPct val="20000"/>
        </a:spcBef>
        <a:spcAft>
          <a:spcPts val="500"/>
        </a:spcAft>
        <a:buClr>
          <a:schemeClr val="accent1"/>
        </a:buClr>
        <a:buFont typeface="Wingdings 2" panose="05020102010507070707" pitchFamily="18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34950" algn="l" defTabSz="377825" rtl="0" eaLnBrk="0" fontAlgn="base" hangingPunct="0">
        <a:spcBef>
          <a:spcPct val="20000"/>
        </a:spcBef>
        <a:spcAft>
          <a:spcPts val="500"/>
        </a:spcAft>
        <a:buClr>
          <a:schemeClr val="accent1"/>
        </a:buClr>
        <a:buFont typeface="Wingdings 2" panose="05020102010507070707" pitchFamily="18" charset="2"/>
        <a:buChar char="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563" indent="-188913" algn="l" defTabSz="377825" rtl="0" eaLnBrk="0" fontAlgn="base" hangingPunct="0">
        <a:spcBef>
          <a:spcPct val="20000"/>
        </a:spcBef>
        <a:spcAft>
          <a:spcPts val="500"/>
        </a:spcAft>
        <a:buClr>
          <a:schemeClr val="accent1"/>
        </a:buClr>
        <a:buFont typeface="Wingdings 2" panose="05020102010507070707" pitchFamily="18" charset="2"/>
        <a:buChar char="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88" indent="-188913" algn="l" defTabSz="377825" rtl="0" eaLnBrk="0" fontAlgn="base" hangingPunct="0">
        <a:spcBef>
          <a:spcPct val="20000"/>
        </a:spcBef>
        <a:spcAft>
          <a:spcPts val="500"/>
        </a:spcAft>
        <a:buClr>
          <a:schemeClr val="accent1"/>
        </a:buClr>
        <a:buFont typeface="Wingdings 2" panose="05020102010507070707" pitchFamily="18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188913" algn="l" defTabSz="377825" rtl="0" eaLnBrk="0" fontAlgn="base" hangingPunct="0">
        <a:spcBef>
          <a:spcPct val="20000"/>
        </a:spcBef>
        <a:spcAft>
          <a:spcPts val="500"/>
        </a:spcAft>
        <a:buClr>
          <a:schemeClr val="accent1"/>
        </a:buClr>
        <a:buFont typeface="Wingdings 2" panose="05020102010507070707" pitchFamily="18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8408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231476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264544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97612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Font typeface="Wingdings 2" charset="2"/>
        <a:buChar char="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37796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A43F45A-4266-4339-AF28-5DA64285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Group 7">
            <a:extLst>
              <a:ext uri="{FF2B5EF4-FFF2-40B4-BE49-F238E27FC236}">
                <a16:creationId xmlns:a16="http://schemas.microsoft.com/office/drawing/2014/main" id="{01672DAA-6686-46CC-9275-A83ED866FFFF}"/>
              </a:ext>
            </a:extLst>
          </p:cNvPr>
          <p:cNvGrpSpPr>
            <a:grpSpLocks/>
          </p:cNvGrpSpPr>
          <p:nvPr/>
        </p:nvGrpSpPr>
        <p:grpSpPr bwMode="auto">
          <a:xfrm>
            <a:off x="-11113" y="0"/>
            <a:ext cx="9964738" cy="7559675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16C97A-B925-48A3-AF29-0D3D45624264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4B394B12-30DD-47FE-8C2F-F4A58C0E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5F2EF344-8A6F-418A-B7A4-3ED429075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F409948E-8B1F-4885-A9C5-A437D6B34F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7699DCA5-AC6A-404E-9191-46CEBC7C74DB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B86551F3-4CCC-4D4C-8113-567F59BB03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795A2BB5-A12D-4D36-9682-41D3D861AA76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8839D379-DABE-47AE-BCDA-835542C77F03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19935CEF-BADE-49B0-9F35-64E09D826E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418E9E9A-4B8B-4AF3-B6E4-7B16C0615F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CE5BD0EB-E163-43F1-8B24-CB0CF46CF323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9816EF97-0398-44D4-B0CD-21367D320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9F57494B-2A6E-4979-A751-4A4805B5F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4856B608-4845-4E00-923B-B2647C53CB6A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614E26F1-0E34-48C5-87F9-750869A523A3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BB8A8C81-DB34-416F-857E-67600289B71F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C61C3B7A-9C31-45B9-811D-CC4922B3AD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14BC9EDA-6868-42AD-91EE-0051DE0DB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0B073CE5-9ECA-4419-83EC-4548BC646BD8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A0090F67-1656-4557-972A-9176FA23E5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DDF88263-B0E4-4694-86F7-E60C5CF0C526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48768C78-D511-454C-B591-2483EF878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E698D201-E8E5-4720-876E-3F859A3031F6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BD152503-553D-4092-93B7-E9F752584866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5339A8A9-E167-4C7A-941B-2EABA4FFDF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D8C700CA-E2C0-46F9-BEF2-4E7F907B61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25127976-5D70-4F84-B04A-702874FB96AA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B63D1AF6-85AA-4EAB-8F85-ADE26A13D2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CB4C01-4E53-466A-B47A-40457F0A64F5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641AA55E-F942-46CD-B1F7-A26FB8CFB683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E2B8F6B9-9AFA-4C04-ACD4-14E5449F21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BC047073-254B-4468-BE17-08E213866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EC2A49B-1B4B-4351-85F1-46373E8746F1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2D8A7B89-F4AB-46BE-B11C-172A3624DB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19C9C68F-0B8C-498A-8C19-832393586CF5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7A067FD0-729C-4ECE-9633-074229C3E8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889A1EEE-53CE-4427-AD6B-423BA50BBA4C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58D29FF7-AA40-4F98-A8AF-B9C556FA7A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FEEE99CE-0B62-4417-A125-F07E5B652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4970-ECAC-4B8C-9744-379BCDE7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81038"/>
            <a:ext cx="8189913" cy="163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101" name="Text Placeholder 2">
            <a:extLst>
              <a:ext uri="{FF2B5EF4-FFF2-40B4-BE49-F238E27FC236}">
                <a16:creationId xmlns:a16="http://schemas.microsoft.com/office/drawing/2014/main" id="{B871A584-BB34-4CCC-91E5-D8067FF4F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75" y="2479675"/>
            <a:ext cx="8189913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D16A-0ADC-4E38-ABDF-C4756E11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64263" y="6484938"/>
            <a:ext cx="2268537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86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81B3DA-CF63-49FA-AE63-3A519D05AC60}" type="datetimeFigureOut">
              <a:rPr lang="ja-JP" altLang="en-US"/>
              <a:pPr>
                <a:defRPr/>
              </a:pPr>
              <a:t>2021/6/20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1222-9090-413C-872A-323A89FCE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2975" y="6484938"/>
            <a:ext cx="5159375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868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4EE2-4C66-42EA-A8D3-DB0494D70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4713" y="6484938"/>
            <a:ext cx="638175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86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62B70E-EE88-4EEB-A7A4-A5C65418193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0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51" r:id="rId12"/>
    <p:sldLayoutId id="2147484120" r:id="rId13"/>
    <p:sldLayoutId id="2147484121" r:id="rId14"/>
    <p:sldLayoutId id="2147484122" r:id="rId15"/>
    <p:sldLayoutId id="2147484123" r:id="rId16"/>
    <p:sldLayoutId id="2147484124" r:id="rId17"/>
  </p:sldLayoutIdLst>
  <p:txStyles>
    <p:titleStyle>
      <a:lvl1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9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2pPr>
      <a:lvl3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3pPr>
      <a:lvl4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4pPr>
      <a:lvl5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5pPr>
      <a:lvl6pPr marL="4572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6pPr>
      <a:lvl7pPr marL="9144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7pPr>
      <a:lvl8pPr marL="13716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8pPr>
      <a:lvl9pPr marL="18288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kumimoji="1" sz="29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188913" indent="-188913" algn="l" defTabSz="755650" rtl="0" eaLnBrk="0" fontAlgn="base" hangingPunct="0">
        <a:lnSpc>
          <a:spcPct val="120000"/>
        </a:lnSpc>
        <a:spcBef>
          <a:spcPts val="825"/>
        </a:spcBef>
        <a:spcAft>
          <a:spcPct val="0"/>
        </a:spcAft>
        <a:buSzPct val="125000"/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8913" algn="l" defTabSz="755650" rtl="0" eaLnBrk="0" fontAlgn="base" hangingPunct="0">
        <a:lnSpc>
          <a:spcPct val="120000"/>
        </a:lnSpc>
        <a:spcBef>
          <a:spcPts val="413"/>
        </a:spcBef>
        <a:spcAft>
          <a:spcPct val="0"/>
        </a:spcAft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44563" indent="-188913" algn="l" defTabSz="755650" rtl="0" eaLnBrk="0" fontAlgn="base" hangingPunct="0">
        <a:lnSpc>
          <a:spcPct val="120000"/>
        </a:lnSpc>
        <a:spcBef>
          <a:spcPts val="413"/>
        </a:spcBef>
        <a:spcAft>
          <a:spcPct val="0"/>
        </a:spcAft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88" indent="-188913" algn="l" defTabSz="755650" rtl="0" eaLnBrk="0" fontAlgn="base" hangingPunct="0">
        <a:lnSpc>
          <a:spcPct val="120000"/>
        </a:lnSpc>
        <a:spcBef>
          <a:spcPts val="413"/>
        </a:spcBef>
        <a:spcAft>
          <a:spcPct val="0"/>
        </a:spcAft>
        <a:buSzPct val="125000"/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188913" algn="l" defTabSz="755650" rtl="0" eaLnBrk="0" fontAlgn="base" hangingPunct="0">
        <a:lnSpc>
          <a:spcPct val="120000"/>
        </a:lnSpc>
        <a:spcBef>
          <a:spcPts val="413"/>
        </a:spcBef>
        <a:spcAft>
          <a:spcPct val="0"/>
        </a:spcAft>
        <a:buSzPct val="125000"/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621E0-48D0-40F0-A492-7C41CE69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765300"/>
            <a:ext cx="5164138" cy="4029075"/>
          </a:xfrm>
        </p:spPr>
        <p:txBody>
          <a:bodyPr anchor="ctr">
            <a:normAutofit/>
          </a:bodyPr>
          <a:lstStyle/>
          <a:p>
            <a:pPr algn="ctr" defTabSz="377967" eaLnBrk="1" fontAlgn="auto" hangingPunct="1">
              <a:spcAft>
                <a:spcPts val="0"/>
              </a:spcAft>
              <a:defRPr/>
            </a:pPr>
            <a:r>
              <a:rPr lang="en-US" altLang="ja-JP" sz="3637" dirty="0"/>
              <a:t>3</a:t>
            </a:r>
            <a:r>
              <a:rPr lang="ja-JP" altLang="en-US" sz="3637"/>
              <a:t>か月間の振り返り</a:t>
            </a:r>
            <a:endParaRPr lang="ja-JP" altLang="en-US" sz="3637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92D7B8-880F-43DB-AF72-B3B8F04E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1768475"/>
            <a:ext cx="3314700" cy="4022725"/>
          </a:xfrm>
        </p:spPr>
        <p:txBody>
          <a:bodyPr anchor="ctr"/>
          <a:lstStyle/>
          <a:p>
            <a:pPr algn="ctr" defTabSz="377967" eaLnBrk="1" fontAlgn="auto" hangingPunct="1">
              <a:spcAft>
                <a:spcPts val="496"/>
              </a:spcAft>
              <a:buFont typeface="Wingdings 2" charset="2"/>
              <a:buNone/>
              <a:defRPr/>
            </a:pPr>
            <a:r>
              <a:rPr lang="ja-JP" altLang="en-US" sz="1984">
                <a:solidFill>
                  <a:schemeClr val="tx2"/>
                </a:solidFill>
              </a:rPr>
              <a:t>チーム〇〇</a:t>
            </a:r>
            <a:r>
              <a:rPr lang="ja-JP" altLang="en-US" sz="2315">
                <a:solidFill>
                  <a:schemeClr val="tx2"/>
                </a:solidFill>
              </a:rPr>
              <a:t> </a:t>
            </a:r>
            <a:r>
              <a:rPr lang="ja-JP" altLang="en-US" sz="2645">
                <a:solidFill>
                  <a:schemeClr val="tx2"/>
                </a:solidFill>
              </a:rPr>
              <a:t>氏名</a:t>
            </a:r>
            <a:endParaRPr lang="ja-JP" altLang="en-US" sz="264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9ACA"/>
            </a:gs>
            <a:gs pos="100000">
              <a:srgbClr val="002455"/>
            </a:gs>
          </a:gsLst>
          <a:lin ang="50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ACC17133-D1A6-4796-92E8-FC9DEE5A07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10079038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E62DBEC-A2DA-4544-9F10-4257C28F86CF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1" y="945108"/>
            <a:ext cx="1905569" cy="566945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1230D553-2C46-4C4A-84A1-DCC0AFF72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6B06D228-7800-4105-9DD8-1763F57C0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78B67606-788B-4125-B7CE-908A72F68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04C95E67-9C33-4E9A-AC03-E6C13EFB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1B5BC809-F44D-4731-97B2-4C6E45F0F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367BC32F-8B6D-4FE1-8EFD-B2116D4EE25A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CCCE35EA-5F21-4BDC-8E21-359BA0F79624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0B45BC72-A0A6-4F69-B277-47C399107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6A9533D6-8F00-4483-A431-46EE0ECFA736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79C7A48F-DEA7-4190-BCFF-3AC1107D3C7D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604C7375-7FCC-45C5-8A73-FA2674AD1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BCBE8A33-00FB-4010-A859-8D64B2FBDE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2124FC4C-112E-4328-8F24-E8C14A5D61D5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961984A5-4879-48D4-A925-D740FF778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BCE43A3E-91EE-4D3F-A17D-3F0191258E5C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2FD7CDFE-C4C2-45B0-9941-EDBB7F4C2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A4C0B845-6CEF-4624-8214-5082B94F3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0BC1FE82-89B2-4CCB-AE1F-BB75EF352261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8CEBDD6A-5091-4E15-AFC6-7D3021743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D315643F-5DD0-4199-8AD6-E28E4DD01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FD04F06A-4D22-41A5-B2AA-4273E32151B8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8254A472-3756-40B7-86FA-45CFF53D6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99BF0543-7B19-4A04-98C6-098CA954A284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FB0E813-2FC4-4E98-9B9F-8F32B3BDC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423B00B7-BF8C-48CD-A667-266D3A5F6DB8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17B031BC-1BB8-4C01-A1E3-CC4F7E0E0A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5169D0F1-8FCA-4E31-BB04-00F921C29F7E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1AA1B69-181C-45E5-B84B-BF91C87BB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FAED5140-A4C1-48ED-9F07-A3A404D0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BB4E4488-5A74-4DF3-94B1-1D4110AAC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E2613B87-2178-46B4-9949-5DA0CA429825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B2A427DE-C479-4235-B259-92F8C4CD6FEE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954FB28A-71D2-46B7-9895-DE91A8CBA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367978AA-7ECD-411B-9F30-463C0F80F517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38F8D3CD-6553-47FB-B116-F54BA02F04D8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CA40B253-CE20-4FDF-A586-EC8C4E81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1F8CD82F-6944-439C-A814-EF4CB5B3FC3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84A51403-151C-4D61-A350-B86BFC445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3E14F6E3-CAE2-4E5C-BA7D-768C4C463712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9FD00981-ADCF-4EEC-A5FD-EB5AB567A1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4D069AA9-9930-4721-BD9A-8C0974476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09CC37E1-3452-4975-935C-D40AD03142C5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2920BE94-DBE0-4CBF-840A-9ED348C7F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1909992B-DB64-4CE4-8711-1D62EFE595C1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C71C5388-A93D-4B26-B387-3A8F6AD45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7F30C8B4-37D6-4D53-AA1E-9481E95AC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E7545D8B-6DFC-4CA9-A73A-9FC9E93FE92B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69941AAE-76E3-42D5-9843-CD5B476D5CB8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A1A1C427-6FF6-4F8F-8FAE-8753F2340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1694EDF9-2C3C-4F49-9C47-AE666525D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F81C9CDA-5534-4EE1-9378-F35BB88659B0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755B19A3-3DF8-43F4-B661-35E7565C1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C1AD2D24-D8BB-48B4-870D-9C272A140AC5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E5F862D7-5FB1-4746-8CBE-C1283BEFA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3B96B1FD-ECB7-4782-A931-B9F39CD7DB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4563"/>
            <a:ext cx="10079038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9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88">
              <a:solidFill>
                <a:prstClr val="white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84DF90C-69B9-4352-AADA-3E74670AE7C6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1" y="945108"/>
            <a:ext cx="1905569" cy="5669459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B5E60320-4203-4A48-8799-DCDF5019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31BC79CC-F64C-4C47-A800-B294BD6A7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E2464FD2-80A9-4B65-94BC-DC9176DD2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5" name="Rectangle 8">
              <a:extLst>
                <a:ext uri="{FF2B5EF4-FFF2-40B4-BE49-F238E27FC236}">
                  <a16:creationId xmlns:a16="http://schemas.microsoft.com/office/drawing/2014/main" id="{9982E375-D221-42D2-841A-0E3B36D8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CA6D3EE0-68B8-4FE6-8410-399170004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B0454E44-90A9-468E-AFDA-88795892297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0E888F10-791D-4E60-939C-DF50BD3E37EC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8A7AAE1B-E9B7-4115-BE14-05F5E0D74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4A4C204B-F77B-4E50-BFE5-E26E447BE1BA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3DD444BF-43FE-447D-8B85-2775D5FED3CB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B9C0F614-7B01-48BC-A291-832AB091B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86988175-1C67-49CE-AC72-8FC4E31788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E61859B0-FB06-429A-86A4-BC16221DB1BF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1719376C-9325-4439-8742-A2EA88D33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86507D9F-4747-4EDA-9AE0-703D3809FF80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71899239-145F-4AEB-AA5D-29EE0BB4B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F53E5172-DE75-4C6A-AD9B-9871CBF4C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2031BBFB-AC0A-4C0E-944D-0BB1E2528080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D8F7D8D2-106D-4AEF-9568-1C5740F1F0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0F71BF25-9ADF-45EB-8328-C9062CA11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637B40CC-CA67-4317-80D3-512F96EE7505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3" name="Freeform 26">
              <a:extLst>
                <a:ext uri="{FF2B5EF4-FFF2-40B4-BE49-F238E27FC236}">
                  <a16:creationId xmlns:a16="http://schemas.microsoft.com/office/drawing/2014/main" id="{8321FAF2-7ACD-4687-92BA-95CC35D63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EB81D55D-97F5-4E75-B62F-D3BC3660FE3E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id="{AD06E832-EFA8-4BB5-9AB2-B45B54139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23C39CE6-C456-4A80-B44B-27159A2216CF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id="{37E6B730-3E7A-4352-A367-FCE2F0D6B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id="{C089B4BA-BF6A-4E79-88DD-E02CA4178FF3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DA353515-237C-491C-9E47-F1EBA807D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0" name="Rectangle 33">
              <a:extLst>
                <a:ext uri="{FF2B5EF4-FFF2-40B4-BE49-F238E27FC236}">
                  <a16:creationId xmlns:a16="http://schemas.microsoft.com/office/drawing/2014/main" id="{08673956-B0CB-488E-9608-7E4458FE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B26B1ED4-5970-4BA5-9276-6B99B2E04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57A427CE-89A0-4AB5-9223-C2FDD3D5861E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E6D3079B-C395-4A79-BE3C-91F7EE1C07CC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5994C0B6-3BB1-4747-BB5D-F9E84FCE6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BC8D83D4-7ABE-489E-A059-D6DEB8211902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6" name="Freeform 39">
              <a:extLst>
                <a:ext uri="{FF2B5EF4-FFF2-40B4-BE49-F238E27FC236}">
                  <a16:creationId xmlns:a16="http://schemas.microsoft.com/office/drawing/2014/main" id="{D90202A3-91A2-4356-A93F-DF87AF1716C2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7" name="Freeform 40">
              <a:extLst>
                <a:ext uri="{FF2B5EF4-FFF2-40B4-BE49-F238E27FC236}">
                  <a16:creationId xmlns:a16="http://schemas.microsoft.com/office/drawing/2014/main" id="{D5637E9E-7233-414C-9E62-740230393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8" name="Freeform 41">
              <a:extLst>
                <a:ext uri="{FF2B5EF4-FFF2-40B4-BE49-F238E27FC236}">
                  <a16:creationId xmlns:a16="http://schemas.microsoft.com/office/drawing/2014/main" id="{4D1761B8-1D6D-4894-970B-107E237CA67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9" name="Freeform 42">
              <a:extLst>
                <a:ext uri="{FF2B5EF4-FFF2-40B4-BE49-F238E27FC236}">
                  <a16:creationId xmlns:a16="http://schemas.microsoft.com/office/drawing/2014/main" id="{C8788EE2-8012-41F1-B91F-CEC873DE3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0" name="Freeform 43">
              <a:extLst>
                <a:ext uri="{FF2B5EF4-FFF2-40B4-BE49-F238E27FC236}">
                  <a16:creationId xmlns:a16="http://schemas.microsoft.com/office/drawing/2014/main" id="{FB3A089F-A314-4D5B-9245-20EEC17BC2F2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1D939AA4-4AB5-4FEE-B582-84F4CE75F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2" name="Rectangle 45">
              <a:extLst>
                <a:ext uri="{FF2B5EF4-FFF2-40B4-BE49-F238E27FC236}">
                  <a16:creationId xmlns:a16="http://schemas.microsoft.com/office/drawing/2014/main" id="{FE8770AD-254D-462E-A522-96F17EE47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A60D8B2-ED34-49C9-BEEE-3BFE5E53320F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0" name="Freeform 47">
              <a:extLst>
                <a:ext uri="{FF2B5EF4-FFF2-40B4-BE49-F238E27FC236}">
                  <a16:creationId xmlns:a16="http://schemas.microsoft.com/office/drawing/2014/main" id="{67481F60-AE35-4C9D-8CAE-8FC0AF951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4" name="Freeform 48">
              <a:extLst>
                <a:ext uri="{FF2B5EF4-FFF2-40B4-BE49-F238E27FC236}">
                  <a16:creationId xmlns:a16="http://schemas.microsoft.com/office/drawing/2014/main" id="{96C58F1E-2108-4FDC-B3A5-6C7D96C64689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5" name="Freeform 49">
              <a:extLst>
                <a:ext uri="{FF2B5EF4-FFF2-40B4-BE49-F238E27FC236}">
                  <a16:creationId xmlns:a16="http://schemas.microsoft.com/office/drawing/2014/main" id="{8BDB01D5-AC62-4DA3-AB32-2687B89BD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6" name="Freeform 50">
              <a:extLst>
                <a:ext uri="{FF2B5EF4-FFF2-40B4-BE49-F238E27FC236}">
                  <a16:creationId xmlns:a16="http://schemas.microsoft.com/office/drawing/2014/main" id="{DCC0E94C-B061-445A-ACD2-F90C579EC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7" name="Freeform 51">
              <a:extLst>
                <a:ext uri="{FF2B5EF4-FFF2-40B4-BE49-F238E27FC236}">
                  <a16:creationId xmlns:a16="http://schemas.microsoft.com/office/drawing/2014/main" id="{442BD858-660B-484C-8B79-288971BCB6D6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8" name="Freeform 52">
              <a:extLst>
                <a:ext uri="{FF2B5EF4-FFF2-40B4-BE49-F238E27FC236}">
                  <a16:creationId xmlns:a16="http://schemas.microsoft.com/office/drawing/2014/main" id="{CB88DD05-85FB-492A-B50B-DC188594A1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9" name="Freeform 53">
              <a:extLst>
                <a:ext uri="{FF2B5EF4-FFF2-40B4-BE49-F238E27FC236}">
                  <a16:creationId xmlns:a16="http://schemas.microsoft.com/office/drawing/2014/main" id="{3D1E3FDA-1406-4478-B901-59C1C37D5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0" name="Freeform 54">
              <a:extLst>
                <a:ext uri="{FF2B5EF4-FFF2-40B4-BE49-F238E27FC236}">
                  <a16:creationId xmlns:a16="http://schemas.microsoft.com/office/drawing/2014/main" id="{F5B2EB47-31BE-4FE5-A774-BF26574C7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1" name="Freeform 55">
              <a:extLst>
                <a:ext uri="{FF2B5EF4-FFF2-40B4-BE49-F238E27FC236}">
                  <a16:creationId xmlns:a16="http://schemas.microsoft.com/office/drawing/2014/main" id="{57DFDCC4-ED8D-445B-8101-C5648094A43B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2" name="Freeform 56">
              <a:extLst>
                <a:ext uri="{FF2B5EF4-FFF2-40B4-BE49-F238E27FC236}">
                  <a16:creationId xmlns:a16="http://schemas.microsoft.com/office/drawing/2014/main" id="{FB4D38A9-4501-4EDC-91A0-694EE2F26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3" name="Freeform 57">
              <a:extLst>
                <a:ext uri="{FF2B5EF4-FFF2-40B4-BE49-F238E27FC236}">
                  <a16:creationId xmlns:a16="http://schemas.microsoft.com/office/drawing/2014/main" id="{897C6BE8-6732-4DEC-91A7-1CC251EF4C9C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4" name="Freeform 58">
              <a:extLst>
                <a:ext uri="{FF2B5EF4-FFF2-40B4-BE49-F238E27FC236}">
                  <a16:creationId xmlns:a16="http://schemas.microsoft.com/office/drawing/2014/main" id="{9DB2E207-6699-436A-9280-FB9CBE962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305" name="Picture 2">
            <a:extLst>
              <a:ext uri="{FF2B5EF4-FFF2-40B4-BE49-F238E27FC236}">
                <a16:creationId xmlns:a16="http://schemas.microsoft.com/office/drawing/2014/main" id="{95D1299C-888F-4525-B2FA-4007B648E4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-2" y="952983"/>
            <a:ext cx="10079040" cy="5669459"/>
          </a:xfrm>
          <a:prstGeom prst="rect">
            <a:avLst/>
          </a:prstGeom>
          <a:noFill/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F2170A8-C4C5-49C4-A2C8-C5D0F939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873250"/>
            <a:ext cx="3743325" cy="3544888"/>
          </a:xfrm>
        </p:spPr>
        <p:txBody>
          <a:bodyPr lIns="75593" tIns="37796" rIns="75593" bIns="37796"/>
          <a:lstStyle/>
          <a:p>
            <a:pPr algn="r" defTabSz="755934" eaLnBrk="1" fontAlgn="auto" hangingPunct="1">
              <a:spcAft>
                <a:spcPts val="0"/>
              </a:spcAft>
              <a:defRPr/>
            </a:pPr>
            <a:r>
              <a:rPr lang="ja-JP" altLang="en-US" sz="4960" b="1"/>
              <a:t>研修</a:t>
            </a:r>
            <a:r>
              <a:rPr lang="en-US" altLang="ja-JP" sz="4960" b="1"/>
              <a:t>3</a:t>
            </a:r>
            <a:r>
              <a:rPr lang="ja-JP" altLang="en-US" sz="4960" b="1"/>
              <a:t>ヶ間の振り返り　</a:t>
            </a:r>
            <a:br>
              <a:rPr lang="en-US" altLang="ja-JP" sz="4960" b="1"/>
            </a:br>
            <a:endParaRPr lang="en-US" altLang="ja-JP" sz="496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8AE48ED-F40E-4309-B44D-DEA4B26061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61063" y="2147888"/>
            <a:ext cx="0" cy="3016250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Text Box 2">
            <a:extLst>
              <a:ext uri="{FF2B5EF4-FFF2-40B4-BE49-F238E27FC236}">
                <a16:creationId xmlns:a16="http://schemas.microsoft.com/office/drawing/2014/main" id="{BC24E003-0A4C-4F59-BAA4-AB2B35AB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1139825"/>
            <a:ext cx="4467225" cy="3136900"/>
          </a:xfrm>
          <a:prstGeom prst="rect">
            <a:avLst/>
          </a:prstGeom>
        </p:spPr>
        <p:txBody>
          <a:bodyPr lIns="75593" tIns="37796" rIns="75593" bIns="37796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755934" eaLnBrk="1" fontAlgn="auto" hangingPunct="1">
              <a:lnSpc>
                <a:spcPct val="90000"/>
              </a:lnSpc>
              <a:spcAft>
                <a:spcPts val="496"/>
              </a:spcAft>
              <a:buSzPct val="100000"/>
              <a:tabLst>
                <a:tab pos="0" algn="l"/>
                <a:tab pos="370093" algn="l"/>
                <a:tab pos="741499" algn="l"/>
                <a:tab pos="1112904" algn="l"/>
                <a:tab pos="1484309" algn="l"/>
                <a:tab pos="1855714" algn="l"/>
                <a:tab pos="2227120" algn="l"/>
                <a:tab pos="2598525" algn="l"/>
                <a:tab pos="2969930" algn="l"/>
                <a:tab pos="3341335" algn="l"/>
                <a:tab pos="3712741" algn="l"/>
                <a:tab pos="4084146" algn="l"/>
                <a:tab pos="4455552" algn="l"/>
                <a:tab pos="4826957" algn="l"/>
                <a:tab pos="5198362" algn="l"/>
                <a:tab pos="5569767" algn="l"/>
                <a:tab pos="5941173" algn="l"/>
                <a:tab pos="6312578" algn="l"/>
                <a:tab pos="6683984" algn="l"/>
                <a:tab pos="7055388" algn="l"/>
                <a:tab pos="7426794" algn="l"/>
              </a:tabLst>
              <a:defRPr/>
            </a:pPr>
            <a:endParaRPr lang="en-US" altLang="ja-JP" sz="3968" b="1" cap="all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25602" name="Text Box 1">
            <a:extLst>
              <a:ext uri="{FF2B5EF4-FFF2-40B4-BE49-F238E27FC236}">
                <a16:creationId xmlns:a16="http://schemas.microsoft.com/office/drawing/2014/main" id="{32C14463-48A1-4ED1-BF05-98518BA16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6110288"/>
            <a:ext cx="1758950" cy="388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defTabSz="377967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496"/>
              </a:spcAft>
              <a:buSzPct val="100000"/>
              <a:tabLst>
                <a:tab pos="0" algn="l"/>
                <a:tab pos="370093" algn="l"/>
                <a:tab pos="741499" algn="l"/>
                <a:tab pos="1112904" algn="l"/>
                <a:tab pos="1484309" algn="l"/>
                <a:tab pos="1855714" algn="l"/>
                <a:tab pos="2227120" algn="l"/>
                <a:tab pos="2598525" algn="l"/>
                <a:tab pos="2969930" algn="l"/>
                <a:tab pos="3341335" algn="l"/>
                <a:tab pos="3712741" algn="l"/>
                <a:tab pos="4084146" algn="l"/>
                <a:tab pos="4455552" algn="l"/>
                <a:tab pos="4826957" algn="l"/>
                <a:tab pos="5198362" algn="l"/>
                <a:tab pos="5569767" algn="l"/>
                <a:tab pos="5941173" algn="l"/>
                <a:tab pos="6312578" algn="l"/>
                <a:tab pos="6683984" algn="l"/>
                <a:tab pos="7055388" algn="l"/>
                <a:tab pos="7426794" algn="l"/>
              </a:tabLst>
              <a:defRPr/>
            </a:pPr>
            <a:endParaRPr lang="en-US" altLang="ja-JP" sz="135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B7211A-B249-4A2D-8869-674A125BFD9A}"/>
              </a:ext>
            </a:extLst>
          </p:cNvPr>
          <p:cNvSpPr txBox="1"/>
          <p:nvPr/>
        </p:nvSpPr>
        <p:spPr>
          <a:xfrm>
            <a:off x="6610350" y="4130675"/>
            <a:ext cx="3462338" cy="7793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4464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氏名</a:t>
            </a:r>
            <a:endParaRPr kumimoji="1" lang="en-US" altLang="ja-JP" sz="4464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B0F96-7AE2-4E00-9498-263A21F0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1830388"/>
            <a:ext cx="3259138" cy="1095375"/>
          </a:xfrm>
        </p:spPr>
        <p:txBody>
          <a:bodyPr>
            <a:normAutofit fontScale="90000"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ja-JP" sz="363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3637" dirty="0">
                <a:latin typeface="+mj-ea"/>
              </a:rPr>
              <a:t>成長した点</a:t>
            </a:r>
            <a:r>
              <a:rPr lang="ja-JP" altLang="ja-JP" sz="363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ja-JP" altLang="en-US" sz="3637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50F8924-842C-40BB-9710-00A8B13AB7C5}"/>
              </a:ext>
            </a:extLst>
          </p:cNvPr>
          <p:cNvSpPr txBox="1"/>
          <p:nvPr/>
        </p:nvSpPr>
        <p:spPr>
          <a:xfrm>
            <a:off x="517525" y="2744788"/>
            <a:ext cx="3617913" cy="3797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・初めて何もないとこ</a:t>
            </a: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ろから作った成果物。</a:t>
            </a: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人では作れなかっ　</a:t>
            </a: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たが全体の流れを理</a:t>
            </a: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解したりすることが</a:t>
            </a:r>
            <a:endParaRPr kumimoji="1" lang="en-US" altLang="ja-JP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r>
              <a:rPr kumimoji="1" lang="ja-JP" altLang="en-US" sz="2645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出来た。</a:t>
            </a:r>
          </a:p>
          <a:p>
            <a:pPr defTabSz="377967" eaLnBrk="1" fontAlgn="auto" hangingPunct="1">
              <a:spcBef>
                <a:spcPts val="0"/>
              </a:spcBef>
              <a:spcAft>
                <a:spcPts val="496"/>
              </a:spcAft>
              <a:defRPr/>
            </a:pPr>
            <a:endParaRPr kumimoji="1" lang="ja-JP" altLang="en-US" sz="2645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6564" name="図 10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7197598-7B3E-43C7-93A1-FEDAD276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2065338"/>
            <a:ext cx="52371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96CF1AB-0785-4709-91D9-CA7A3A81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455738"/>
            <a:ext cx="8189913" cy="1222375"/>
          </a:xfrm>
        </p:spPr>
        <p:txBody>
          <a:bodyPr/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ja-JP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2976" dirty="0">
                <a:latin typeface="+mj-ea"/>
              </a:rPr>
              <a:t>成長した点２</a:t>
            </a:r>
            <a:r>
              <a:rPr lang="ja-JP" altLang="ja-JP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ja-JP" altLang="en-US" sz="2976" dirty="0"/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C3341DE2-6B05-4BAA-AABB-5D6D41CE2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598" y="2347774"/>
          <a:ext cx="8189218" cy="387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E30F85-1FD8-46D7-A070-807FF7CFB8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4563"/>
            <a:ext cx="10079038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9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88" dirty="0">
              <a:solidFill>
                <a:prstClr val="white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150C69-B8A3-4F70-9E23-51A33E0C7A37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-11812" y="945108"/>
            <a:ext cx="1009217" cy="5669459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82D1FD1-A169-4D59-8BC7-6A0F4671B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CE76B2A-A044-4D68-93EA-2C2921E3F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CCA474D-CC57-4FA4-A8E0-26E925216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78BF699-3249-41A0-90C6-526D01CB6B97}"/>
                </a:ext>
              </a:extLst>
            </p:cNvPr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AAD2099-C323-458E-8A8A-28A6DC903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E726702-C8F3-4838-A5E8-BE15FBB904DA}"/>
                </a:ext>
              </a:extLst>
            </p:cNvPr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8F37F8-CD97-49F1-9039-8AE2B17052F7}"/>
                </a:ext>
              </a:extLst>
            </p:cNvPr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963971F-BCBE-42B4-8273-C8D176ED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ED056FA-E69A-45E6-ACB9-DD9B956B8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703ED5E-BDED-4D31-936B-8F96F53CBFC8}"/>
                </a:ext>
              </a:extLst>
            </p:cNvPr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5B16E64-817C-41E7-85B4-EFC0BF994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1AA8D144-CDED-411A-BFE3-DBB163333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BA2ABA6-1B3A-4C2A-A199-89ADB461D7D1}"/>
                </a:ext>
              </a:extLst>
            </p:cNvPr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88857E9-FE0A-4186-953B-5C1135D6127F}"/>
                </a:ext>
              </a:extLst>
            </p:cNvPr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7FCFEE8-4FFB-495F-9C56-6E06DE277B62}"/>
                </a:ext>
              </a:extLst>
            </p:cNvPr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EEFB44C-58A2-429D-93E9-AA11166E1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B85BD52-8E7F-4A05-A420-FDDDE92A6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4B19DE4-753E-4E8A-BC51-B70819110A80}"/>
                </a:ext>
              </a:extLst>
            </p:cNvPr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F4EE2D-FF6D-4603-A81C-85841567D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E73DF19-96D3-45B8-9B3E-22BBFB161494}"/>
                </a:ext>
              </a:extLst>
            </p:cNvPr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0D5F730-3069-4B31-B1CD-01DDA35B6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D2DB088-DA85-4B92-A3C3-C88335A2BA10}"/>
                </a:ext>
              </a:extLst>
            </p:cNvPr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6AAEA81-D52E-4FEC-99F4-39E394EB5342}"/>
                </a:ext>
              </a:extLst>
            </p:cNvPr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0B20DD8-3C37-4305-9FBA-B756BDF2A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3778EB2-3CC0-4F4B-9170-D76BF524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7308801-6AE9-46AE-9B7F-347179A3F2A0}"/>
                </a:ext>
              </a:extLst>
            </p:cNvPr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6EF4CB1D-E080-4B02-B3A2-334FE8D0F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54B09D-E524-4CB5-A2A1-2FD10116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455738"/>
            <a:ext cx="8189913" cy="1222375"/>
          </a:xfrm>
        </p:spPr>
        <p:txBody>
          <a:bodyPr/>
          <a:lstStyle/>
          <a:p>
            <a:pPr algn="ctr" defTabSz="755934" eaLnBrk="1" fontAlgn="auto" hangingPunct="1">
              <a:spcAft>
                <a:spcPts val="0"/>
              </a:spcAft>
              <a:defRPr/>
            </a:pPr>
            <a:r>
              <a:rPr lang="ja-JP" altLang="ja-JP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2976" dirty="0">
                <a:latin typeface="+mj-ea"/>
              </a:rPr>
              <a:t>今後に向けた課題</a:t>
            </a:r>
            <a:r>
              <a:rPr lang="ja-JP" altLang="ja-JP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ja-JP" altLang="en-US" sz="2976" dirty="0"/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659B8A2C-C750-4258-BA42-3F46A4DB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887663"/>
            <a:ext cx="9564688" cy="3192462"/>
          </a:xfrm>
        </p:spPr>
        <p:txBody>
          <a:bodyPr rtlCol="0">
            <a:normAutofit fontScale="92500" lnSpcReduction="10000"/>
          </a:bodyPr>
          <a:lstStyle/>
          <a:p>
            <a:pPr marL="188984" indent="-188984" algn="ctr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白紙の状態から完成まで</a:t>
            </a:r>
            <a:r>
              <a:rPr lang="en-US" altLang="ja-JP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人で作れるようになる。</a:t>
            </a:r>
            <a:endParaRPr lang="en-US" altLang="ja-JP" sz="297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198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2976" dirty="0"/>
          </a:p>
          <a:p>
            <a:pPr marL="0" indent="0" algn="ctr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全体の見通しを立てるのが苦手なのでなにをするかを理解し</a:t>
            </a:r>
            <a:endParaRPr lang="en-US" altLang="ja-JP" sz="297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97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次なにをするかということを考える力を身に付ける。</a:t>
            </a:r>
            <a:endParaRPr lang="en-US" altLang="ja-JP" sz="297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1984" dirty="0"/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1984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en-US" altLang="ja-JP" sz="1984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en-US" altLang="ja-JP" sz="1984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en-US" altLang="ja-JP" sz="1984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en-US" altLang="ja-JP" sz="1984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en-US" altLang="ja-JP" sz="1984" dirty="0"/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 sz="1984" dirty="0"/>
          </a:p>
        </p:txBody>
      </p:sp>
      <p:grpSp>
        <p:nvGrpSpPr>
          <p:cNvPr id="76" name="Group 38">
            <a:extLst>
              <a:ext uri="{FF2B5EF4-FFF2-40B4-BE49-F238E27FC236}">
                <a16:creationId xmlns:a16="http://schemas.microsoft.com/office/drawing/2014/main" id="{96CE331A-374A-467B-BD4D-2A112D9A834D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9395290" y="945108"/>
            <a:ext cx="557760" cy="5661585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999FA917-A1EA-4B7C-A2E1-449A6BE5D01D}"/>
                </a:ext>
              </a:extLst>
            </p:cNvPr>
            <p:cNvSpPr/>
            <p:nvPr/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08F07DB-BAF4-44EC-8E5B-38D2910D9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8CDCBC48-00DD-4BDA-A04A-13331DECC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CDD26B91-82DC-4C12-B9A7-1DA13E0E2916}"/>
                </a:ext>
              </a:extLst>
            </p:cNvPr>
            <p:cNvSpPr/>
            <p:nvPr/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3A6F747-A217-4921-A25F-9A5621DE7A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EED94E99-C649-4A90-AA47-642B8D204BBB}"/>
                </a:ext>
              </a:extLst>
            </p:cNvPr>
            <p:cNvSpPr/>
            <p:nvPr/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E489ECC-F4A0-4E6C-A5B6-2FFF6EE00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13565E9-E6FC-42B2-A31A-E8FED10D581B}"/>
                </a:ext>
              </a:extLst>
            </p:cNvPr>
            <p:cNvSpPr/>
            <p:nvPr/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079C7D04-4C43-466E-B380-C79098F01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7CDDCA10-1C89-4724-9578-701B43DA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</p:spPr>
        </p:sp>
      </p:grpSp>
      <p:sp>
        <p:nvSpPr>
          <p:cNvPr id="4" name="矢印: 下 3">
            <a:extLst>
              <a:ext uri="{FF2B5EF4-FFF2-40B4-BE49-F238E27FC236}">
                <a16:creationId xmlns:a16="http://schemas.microsoft.com/office/drawing/2014/main" id="{66DC22D2-F82C-46F1-BD27-B06290681B37}"/>
              </a:ext>
            </a:extLst>
          </p:cNvPr>
          <p:cNvSpPr/>
          <p:nvPr/>
        </p:nvSpPr>
        <p:spPr>
          <a:xfrm>
            <a:off x="4730750" y="3589338"/>
            <a:ext cx="401638" cy="654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9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488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CDEE6C-CEC8-4AB3-A555-6F53640309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2975"/>
            <a:ext cx="10079038" cy="5672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EC7FD-E45A-486A-9612-B8EE389378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66700" y="1211263"/>
            <a:ext cx="9566275" cy="51371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643FD3-58CE-4E06-A92F-47EC4138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873250"/>
            <a:ext cx="7558088" cy="2347913"/>
          </a:xfrm>
        </p:spPr>
        <p:txBody>
          <a:bodyPr rtlCol="0">
            <a:normAutofit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en-US" altLang="ja-JP" sz="4795"/>
              <a:t>3</a:t>
            </a:r>
            <a:r>
              <a:rPr lang="ja-JP" altLang="en-US" sz="4795"/>
              <a:t>か月間の振り返り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DA46A2-1EB5-4700-A98E-A022A647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4464050"/>
            <a:ext cx="7558088" cy="1323975"/>
          </a:xfrm>
        </p:spPr>
        <p:txBody>
          <a:bodyPr rtlCol="0">
            <a:normAutofit/>
          </a:bodyPr>
          <a:lstStyle/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チーム〇〇</a:t>
            </a:r>
            <a:endParaRPr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氏名</a:t>
            </a:r>
            <a:endParaRPr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1EBA81-B3F0-4EAE-9623-BBA3F3BBFE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05250" y="4341813"/>
            <a:ext cx="226853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549AC28-B25F-426C-B221-79871EF5B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2975"/>
            <a:ext cx="10079038" cy="5672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1B0CD0-4705-4D60-97B1-0FD588EE7F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66700" y="1211263"/>
            <a:ext cx="9566275" cy="51371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39FF-D4AF-4C80-9BAA-08DF00F6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873250"/>
            <a:ext cx="7558088" cy="2347913"/>
          </a:xfrm>
        </p:spPr>
        <p:txBody>
          <a:bodyPr rtlCol="0">
            <a:normAutofit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en-US" sz="4795" dirty="0"/>
              <a:t>成長したと感じた点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49A9D6-5F7A-49C5-90DB-77CD5B6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4464050"/>
            <a:ext cx="7558088" cy="1323975"/>
          </a:xfrm>
        </p:spPr>
        <p:txBody>
          <a:bodyPr rtlCol="0">
            <a:normAutofit/>
          </a:bodyPr>
          <a:lstStyle/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１．日本語の成長</a:t>
            </a:r>
            <a:endParaRPr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２．エラーを見る習慣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3E2E589-3F01-4F14-A66C-60EA6DE4CD2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05250" y="4341813"/>
            <a:ext cx="226853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78EA670E-7A32-491C-958B-6106C680DC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4563"/>
            <a:ext cx="10079038" cy="56705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pic>
        <p:nvPicPr>
          <p:cNvPr id="74755" name="Picture 4" descr="메가폰으로 말하는 사람 1 | 무료 클립 아트 | illustAC">
            <a:extLst>
              <a:ext uri="{FF2B5EF4-FFF2-40B4-BE49-F238E27FC236}">
                <a16:creationId xmlns:a16="http://schemas.microsoft.com/office/drawing/2014/main" id="{A5019FAB-C431-4D43-BD5D-145D5663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22940"/>
          <a:stretch>
            <a:fillRect/>
          </a:stretch>
        </p:blipFill>
        <p:spPr bwMode="auto">
          <a:xfrm>
            <a:off x="0" y="944563"/>
            <a:ext cx="10079038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F96C6E99-F672-4E3F-8EFC-D3CB1584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491805"/>
            <a:ext cx="7558088" cy="908050"/>
          </a:xfrm>
        </p:spPr>
        <p:txBody>
          <a:bodyPr rtlCol="0">
            <a:noAutofit/>
          </a:bodyPr>
          <a:lstStyle/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3600" b="1"/>
              <a:t>日本語に慣れて、</a:t>
            </a:r>
            <a:endParaRPr lang="en-US" altLang="ja-JP" sz="3600" b="1"/>
          </a:p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3600" b="1"/>
              <a:t>積極的</a:t>
            </a:r>
            <a:r>
              <a:rPr lang="ja-JP" altLang="en-US" sz="3600" b="1" dirty="0"/>
              <a:t>に言えるようになりました。</a:t>
            </a:r>
            <a:endParaRPr lang="en-US" altLang="ja-JP" sz="36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4BAA1063-15C0-468E-9FED-69BBABFB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" y="1704975"/>
            <a:ext cx="5165725" cy="1096963"/>
          </a:xfrm>
        </p:spPr>
        <p:txBody>
          <a:bodyPr rtlCol="0">
            <a:noAutofit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en-US" sz="3307" b="1" u="sng"/>
              <a:t>日本語で話す</a:t>
            </a:r>
            <a:r>
              <a:rPr lang="ja-JP" altLang="en-US" sz="3307" b="1" u="sng" dirty="0"/>
              <a:t>ことに怖がら</a:t>
            </a:r>
            <a:br>
              <a:rPr lang="en-US" altLang="ja-JP" sz="3307" b="1" u="sng" dirty="0"/>
            </a:br>
            <a:r>
              <a:rPr lang="ja-JP" altLang="en-US" sz="3307" b="1" u="sng" dirty="0"/>
              <a:t>ないようになりました。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BD1D6-678B-4106-A1C2-F6A863F0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3" y="3319463"/>
            <a:ext cx="3932237" cy="2630487"/>
          </a:xfrm>
        </p:spPr>
        <p:txBody>
          <a:bodyPr rtlCol="0">
            <a:normAutofit/>
          </a:bodyPr>
          <a:lstStyle/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1984" dirty="0"/>
              <a:t>日本に来たばかりの時、</a:t>
            </a:r>
            <a:endParaRPr lang="en-US" altLang="ja-JP" sz="1984" dirty="0"/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1984" dirty="0"/>
              <a:t>日本語が下手なことをばれないようにしましたが、</a:t>
            </a:r>
            <a:endParaRPr lang="en-US" altLang="ja-JP" sz="1984" dirty="0"/>
          </a:p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1984" dirty="0"/>
              <a:t>いろんなグループワークを通じて話すことに怖がらなくなりました。</a:t>
            </a:r>
          </a:p>
        </p:txBody>
      </p:sp>
      <p:sp>
        <p:nvSpPr>
          <p:cNvPr id="2052" name="Freeform: Shape 198">
            <a:extLst>
              <a:ext uri="{FF2B5EF4-FFF2-40B4-BE49-F238E27FC236}">
                <a16:creationId xmlns:a16="http://schemas.microsoft.com/office/drawing/2014/main" id="{13676BB3-D6A6-4E05-92A8-6B8B6F4C8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721225" y="944563"/>
            <a:ext cx="5357813" cy="5670550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2053" name="Freeform: Shape 200">
            <a:extLst>
              <a:ext uri="{FF2B5EF4-FFF2-40B4-BE49-F238E27FC236}">
                <a16:creationId xmlns:a16="http://schemas.microsoft.com/office/drawing/2014/main" id="{37AC1565-7394-42A2-A0AB-EF9B8C65CA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13313" y="944563"/>
            <a:ext cx="5165725" cy="5670550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pic>
        <p:nvPicPr>
          <p:cNvPr id="75782" name="Picture 2" descr="習字を発表する男の子のイラスト">
            <a:extLst>
              <a:ext uri="{FF2B5EF4-FFF2-40B4-BE49-F238E27FC236}">
                <a16:creationId xmlns:a16="http://schemas.microsoft.com/office/drawing/2014/main" id="{12EBAFEF-4341-4AC3-AAA8-9DCAF812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1439863"/>
            <a:ext cx="186848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2" descr="なぜ日本語には「ひらがな」と「カタカナ」があるのか？ - ねとらぼ">
            <a:extLst>
              <a:ext uri="{FF2B5EF4-FFF2-40B4-BE49-F238E27FC236}">
                <a16:creationId xmlns:a16="http://schemas.microsoft.com/office/drawing/2014/main" id="{2FA2CC09-AAF6-41C7-A479-1B7CEBEF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4083050"/>
            <a:ext cx="3821112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A358B090-D208-4AA8-9C1C-6F275A5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2098675"/>
            <a:ext cx="4059237" cy="1096963"/>
          </a:xfrm>
        </p:spPr>
        <p:txBody>
          <a:bodyPr rtlCol="0">
            <a:normAutofit fontScale="90000"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en-US" sz="3637" b="1" u="sng" dirty="0"/>
              <a:t>エラーを読む習慣と</a:t>
            </a:r>
            <a:br>
              <a:rPr lang="en-US" altLang="ja-JP" sz="3637" b="1" u="sng" dirty="0"/>
            </a:br>
            <a:r>
              <a:rPr lang="ja-JP" altLang="en-US" sz="3637" b="1" u="sng" dirty="0"/>
              <a:t>直す方法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63663-CDBA-4BDC-8218-F979EF76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3" y="3319463"/>
            <a:ext cx="3668712" cy="2630487"/>
          </a:xfrm>
        </p:spPr>
        <p:txBody>
          <a:bodyPr rtlCol="0">
            <a:normAutofit/>
          </a:bodyPr>
          <a:lstStyle/>
          <a:p>
            <a:pPr marL="0" indent="0" defTabSz="755934" eaLnBrk="1" fontAlgn="auto" hangingPunct="1">
              <a:spcBef>
                <a:spcPts val="827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1984" dirty="0"/>
              <a:t>研修中皆のエラーを見ながら助けました。そのおかげでエラーメッセージ読む習慣ができだし、エラーを解決する自身だけのノーハウができました。</a:t>
            </a:r>
            <a:endParaRPr lang="en-US" altLang="ja-JP" sz="1984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93E26C-E799-42AD-95C3-6BAB13FDE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721225" y="944563"/>
            <a:ext cx="5357813" cy="5670550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262E2A-C5E3-472D-B4AC-4AB7351B0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13313" y="944563"/>
            <a:ext cx="5165725" cy="5670550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pic>
        <p:nvPicPr>
          <p:cNvPr id="77830" name="Picture 2" descr="java.lang.NullPointerException – was tun, bei der Java-Fehlermeldung?">
            <a:extLst>
              <a:ext uri="{FF2B5EF4-FFF2-40B4-BE49-F238E27FC236}">
                <a16:creationId xmlns:a16="http://schemas.microsoft.com/office/drawing/2014/main" id="{11A8FC36-9415-4A21-A6D9-5E935054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439863"/>
            <a:ext cx="3800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図 1">
            <a:extLst>
              <a:ext uri="{FF2B5EF4-FFF2-40B4-BE49-F238E27FC236}">
                <a16:creationId xmlns:a16="http://schemas.microsoft.com/office/drawing/2014/main" id="{D9969BED-9ADE-4C55-BDF0-BC575AE5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4387850"/>
            <a:ext cx="38211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EDA249-24C6-4FBA-B3E2-F819A97450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2975"/>
            <a:ext cx="10079038" cy="5672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525F-3531-44AD-A42C-1F8257ECD9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66700" y="1211263"/>
            <a:ext cx="9566275" cy="51371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62011A-2BD8-4E38-B0C7-91C4E81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1873250"/>
            <a:ext cx="7558088" cy="2347913"/>
          </a:xfrm>
        </p:spPr>
        <p:txBody>
          <a:bodyPr lIns="75593" tIns="37796" rIns="75593" bIns="37796" rtlCol="0" anchor="b">
            <a:normAutofit/>
          </a:bodyPr>
          <a:lstStyle/>
          <a:p>
            <a:pPr algn="ctr" defTabSz="755934" eaLnBrk="1" fontAlgn="auto" hangingPunct="1">
              <a:spcAft>
                <a:spcPts val="0"/>
              </a:spcAft>
              <a:defRPr/>
            </a:pPr>
            <a:r>
              <a:rPr lang="ja-JP" altLang="en-US" sz="4795"/>
              <a:t>今後の課題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D975BE-613D-4BF8-87E6-93843D55032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05250" y="4341813"/>
            <a:ext cx="226853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538D7-5FC9-4270-AFF6-C9650A0A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314450"/>
            <a:ext cx="8739188" cy="803275"/>
          </a:xfrm>
        </p:spPr>
        <p:txBody>
          <a:bodyPr>
            <a:normAutofit/>
          </a:bodyPr>
          <a:lstStyle/>
          <a:p>
            <a:pPr defTabSz="377967" eaLnBrk="1" fontAlgn="auto" hangingPunct="1">
              <a:spcAft>
                <a:spcPts val="0"/>
              </a:spcAft>
              <a:defRPr/>
            </a:pPr>
            <a:r>
              <a:rPr lang="ja-JP" altLang="en-US" sz="3307"/>
              <a:t>成長したと感じる点</a:t>
            </a:r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41F2B752-AC10-44B6-9CBC-EA1607B350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186" y="3007477"/>
          <a:ext cx="8724667" cy="278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662B48-0CEF-4166-8503-1CA93CB62B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944563"/>
            <a:ext cx="10075862" cy="567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791EA0-9866-43B7-B7B8-60AE2767FB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2213" y="944563"/>
            <a:ext cx="5076825" cy="56705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9E2CEE5-CC3E-4967-BECA-9BF64870A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2213" y="944563"/>
            <a:ext cx="3570287" cy="567055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pic>
        <p:nvPicPr>
          <p:cNvPr id="79877" name="Picture 2">
            <a:extLst>
              <a:ext uri="{FF2B5EF4-FFF2-40B4-BE49-F238E27FC236}">
                <a16:creationId xmlns:a16="http://schemas.microsoft.com/office/drawing/2014/main" id="{2D4DAEE5-C9B2-4F27-8FA7-3922B052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r="-2" b="-2"/>
          <a:stretch>
            <a:fillRect/>
          </a:stretch>
        </p:blipFill>
        <p:spPr bwMode="auto">
          <a:xfrm>
            <a:off x="400050" y="2524125"/>
            <a:ext cx="42386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05584-2357-428F-A248-6FF696FA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75" y="2698750"/>
            <a:ext cx="4240213" cy="3119438"/>
          </a:xfrm>
        </p:spPr>
        <p:txBody>
          <a:bodyPr rtlCol="0">
            <a:normAutofit/>
          </a:bodyPr>
          <a:lstStyle/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1736" dirty="0"/>
              <a:t>配属先に行って</a:t>
            </a:r>
            <a:r>
              <a:rPr lang="en-US" altLang="ja-JP" sz="1736" dirty="0"/>
              <a:t>.NET</a:t>
            </a:r>
            <a:r>
              <a:rPr lang="ja-JP" altLang="en-US" sz="1736" dirty="0"/>
              <a:t>を使えるようになったし</a:t>
            </a:r>
            <a:endParaRPr lang="en-US" altLang="ja-JP" sz="1736" dirty="0"/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1736" dirty="0"/>
              <a:t>プログラマーとして生き残るためには、勉強が不可欠だと思うので、勉強を続けていきたいと思う。</a:t>
            </a:r>
          </a:p>
          <a:p>
            <a:pPr marL="188984" indent="-188984"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endParaRPr lang="ja-JP" altLang="en-US" sz="1653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EA582A19-A644-4D63-9879-6DE8AEC2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lnSpc>
                <a:spcPct val="125000"/>
              </a:lnSpc>
              <a:buSzPct val="100000"/>
            </a:pPr>
            <a:fld id="{C8B6C311-8CE5-4635-9E5E-A488024E37C9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</a:rPr>
              <a:pPr algn="r" eaLnBrk="1" hangingPunct="1">
                <a:lnSpc>
                  <a:spcPct val="125000"/>
                </a:lnSpc>
                <a:buSzPct val="100000"/>
              </a:pPr>
              <a:t>21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4F799056-3E6F-4608-BF4C-AE4EEFF4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</a:rPr>
              <a:t>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07F99BC9-E2E5-4F7F-9E8C-2680ED9B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E9125020-5398-413F-9E1E-9A7782D8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5018EFAA-09CA-4D9C-A297-2FF04A3C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665288"/>
            <a:ext cx="90709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en-US" altLang="ja-JP" sz="2400">
                <a:latin typeface="メイリオ" panose="020B0604030504040204" pitchFamily="50" charset="-128"/>
              </a:rPr>
              <a:t>1</a:t>
            </a:r>
            <a:r>
              <a:rPr lang="ja-JP" altLang="en-US" sz="2400">
                <a:latin typeface="メイリオ" panose="020B0604030504040204" pitchFamily="50" charset="-128"/>
              </a:rPr>
              <a:t>人で悩んでいてもなかなかわからない。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質問しやすい雰囲気を作り</a:t>
            </a:r>
            <a:r>
              <a:rPr lang="en-US" altLang="ja-JP" sz="2400">
                <a:latin typeface="メイリオ" panose="020B0604030504040204" pitchFamily="50" charset="-128"/>
              </a:rPr>
              <a:t>1</a:t>
            </a:r>
            <a:r>
              <a:rPr lang="ja-JP" altLang="en-US" sz="2400">
                <a:latin typeface="メイリオ" panose="020B0604030504040204" pitchFamily="50" charset="-128"/>
              </a:rPr>
              <a:t>人で悩む時間を減らしました。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16BEE3DA-4FCC-42E6-AA97-02700886A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8B0E42C3-C0A5-4DE8-9049-BD0CC29D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A0E9ED35-D02C-496F-B50E-20A10A79C4B1}"/>
              </a:ext>
            </a:extLst>
          </p:cNvPr>
          <p:cNvSpPr/>
          <p:nvPr/>
        </p:nvSpPr>
        <p:spPr>
          <a:xfrm>
            <a:off x="4535488" y="3851275"/>
            <a:ext cx="504825" cy="64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/>
          </a:p>
        </p:txBody>
      </p:sp>
      <p:pic>
        <p:nvPicPr>
          <p:cNvPr id="51210" name="図 9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63E0F22-C55E-472B-9B9F-89DA57C7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8"/>
            <a:ext cx="24479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5F08C35B-ED70-4655-8760-9A3538C9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lnSpc>
                <a:spcPct val="125000"/>
              </a:lnSpc>
              <a:buSzPct val="100000"/>
            </a:pPr>
            <a:fld id="{3EBB60C8-8B8E-4BD2-8652-905CA1C9E2E8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</a:rPr>
              <a:pPr algn="r" eaLnBrk="1" hangingPunct="1">
                <a:lnSpc>
                  <a:spcPct val="125000"/>
                </a:lnSpc>
                <a:buSzPct val="100000"/>
              </a:pPr>
              <a:t>22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E9FD9174-B028-46D1-B824-9A3BBC66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</a:rPr>
              <a:t>研修</a:t>
            </a: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</a:rPr>
              <a:t>ヶ月間のふりかえり</a:t>
            </a:r>
            <a:endParaRPr lang="en-US" altLang="ja-JP" sz="2800" b="1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5D061EBD-DC6C-4B53-B25C-8A806504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76375"/>
            <a:ext cx="921702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solidFill>
                  <a:srgbClr val="000000"/>
                </a:solidFill>
                <a:latin typeface="メイリオ" panose="020B0604030504040204" pitchFamily="50" charset="-128"/>
              </a:rPr>
              <a:t>研修３ヶ月間の振り返りを行います。</a:t>
            </a: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40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>
                <a:solidFill>
                  <a:srgbClr val="000000"/>
                </a:solidFill>
                <a:latin typeface="メイリオ" panose="020B0604030504040204" pitchFamily="50" charset="-128"/>
              </a:rPr>
              <a:t>人</a:t>
            </a:r>
            <a:r>
              <a:rPr lang="en-US" altLang="ja-JP" sz="240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>
                <a:solidFill>
                  <a:srgbClr val="000000"/>
                </a:solidFill>
                <a:latin typeface="メイリオ" panose="020B0604030504040204" pitchFamily="50" charset="-128"/>
              </a:rPr>
              <a:t>人成長した点と今後の課題について発表します。</a:t>
            </a:r>
            <a:endParaRPr lang="en-US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endParaRPr lang="ja-JP" altLang="ja-JP" sz="240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3E4E9D7E-9A68-4C17-82E7-B5100F20F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75ACEA50-AEAE-4F30-8DEB-D1409742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3255" name="図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8FBE496-4F04-4B9D-85A7-4ADFC9F8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8"/>
            <a:ext cx="24479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B88CD7E8-A6E2-4101-8B52-0DEDBCCD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lnSpc>
                <a:spcPct val="125000"/>
              </a:lnSpc>
              <a:buSzPct val="100000"/>
            </a:pPr>
            <a:fld id="{4AB21B3E-579A-4258-B3A2-EEDA87B93865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</a:rPr>
              <a:pPr algn="r" eaLnBrk="1" hangingPunct="1">
                <a:lnSpc>
                  <a:spcPct val="125000"/>
                </a:lnSpc>
                <a:buSzPct val="100000"/>
              </a:pPr>
              <a:t>23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85FF1773-D845-47A8-A3D8-9270F768F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</a:rPr>
              <a:t>質疑応答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0900" name="Text Box 3">
            <a:extLst>
              <a:ext uri="{FF2B5EF4-FFF2-40B4-BE49-F238E27FC236}">
                <a16:creationId xmlns:a16="http://schemas.microsoft.com/office/drawing/2014/main" id="{852BF6E3-E772-4286-8489-B0FD7A7B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E675B218-1276-4827-95C3-9E33AF2B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0902" name="Text Box 5">
            <a:extLst>
              <a:ext uri="{FF2B5EF4-FFF2-40B4-BE49-F238E27FC236}">
                <a16:creationId xmlns:a16="http://schemas.microsoft.com/office/drawing/2014/main" id="{33B64A43-1105-436D-AECA-A6AF1F1D4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692275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それでは質疑応答に移ります。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今回の開発に関してご質問がある方は挙手をお願いします。</a:t>
            </a:r>
            <a:endParaRPr lang="en-US" altLang="ja-JP" sz="2400">
              <a:solidFill>
                <a:srgbClr val="FF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4FDBBA42-444C-4208-ABC4-C317B6DCF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35BA3DC1-99EA-4EB0-A49C-410869EE1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0905" name="図 8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7E14A35-4A51-4DE2-9919-21046F42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8"/>
            <a:ext cx="24479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B0433C51-3446-4A9C-BA55-0D7F4C37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lnSpc>
                <a:spcPct val="125000"/>
              </a:lnSpc>
              <a:buSzPct val="100000"/>
            </a:pPr>
            <a:fld id="{060799AA-CE51-4DE3-AEAF-2A0CE64E136F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</a:rPr>
              <a:pPr algn="r" eaLnBrk="1" hangingPunct="1">
                <a:lnSpc>
                  <a:spcPct val="125000"/>
                </a:lnSpc>
                <a:buSzPct val="100000"/>
              </a:pPr>
              <a:t>24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DC8382CC-797D-4611-933C-8F7A1429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8.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4BE36658-FE2C-4C3B-9286-90FAC85B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この研修を通じてチームで何かを作ることの難しさを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実感しました</a:t>
            </a:r>
            <a:r>
              <a:rPr lang="ja-JP" altLang="en-US">
                <a:latin typeface="メイリオ" panose="020B0604030504040204" pitchFamily="50" charset="-128"/>
              </a:rPr>
              <a:t>。</a:t>
            </a:r>
            <a:endParaRPr lang="en-US" altLang="ja-JP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この経験を生かしてこれからも仕事に取り組んでいきます。</a:t>
            </a:r>
            <a:endParaRPr lang="en-US" altLang="ja-JP" sz="2400">
              <a:latin typeface="メイリオ" panose="020B0604030504040204" pitchFamily="50" charset="-128"/>
            </a:endParaRP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0027D0D6-99FD-461D-B3CC-449D81916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FF1A67B5-B587-4FDC-8937-B569F3305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2951" name="図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446D667-443F-405F-858B-67720D5F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8"/>
            <a:ext cx="24479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B9B91D9F-7A14-4F96-A66C-1C98FC2FF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lnSpc>
                <a:spcPct val="125000"/>
              </a:lnSpc>
              <a:buSzPct val="100000"/>
            </a:pPr>
            <a:fld id="{7CCEC10A-28DB-4B34-A167-2C61350EEB94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</a:rPr>
              <a:pPr algn="r" eaLnBrk="1" hangingPunct="1">
                <a:lnSpc>
                  <a:spcPct val="125000"/>
                </a:lnSpc>
                <a:buSzPct val="100000"/>
              </a:pPr>
              <a:t>25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C27E158F-73C6-44CE-88B1-0FEECF91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8.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F89BB941-0D6A-42BA-A4F4-CA6A3A82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50812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研修を通して多くのことを学びました。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学びの機会を与えていただいた企業の皆様、</a:t>
            </a:r>
            <a:endParaRPr lang="en-US" altLang="ja-JP" sz="2400"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2400">
                <a:latin typeface="メイリオ" panose="020B0604030504040204" pitchFamily="50" charset="-128"/>
              </a:rPr>
              <a:t>誠にありがとうございました。</a:t>
            </a:r>
            <a:endParaRPr lang="en-US" altLang="ja-JP" sz="2400">
              <a:latin typeface="メイリオ" panose="020B0604030504040204" pitchFamily="50" charset="-128"/>
            </a:endParaRP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CEA945FC-6997-4DC3-A8F7-2F6A05EEC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F34E8429-6D28-45DA-8CB8-3235763EA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4999" name="図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B0DA2E3-1159-4B2F-B245-BF29CBA4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38"/>
            <a:ext cx="24479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AAE2A-7BFD-43D7-A9AA-621651ED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93713"/>
            <a:ext cx="8739188" cy="1068387"/>
          </a:xfrm>
        </p:spPr>
        <p:txBody>
          <a:bodyPr/>
          <a:lstStyle/>
          <a:p>
            <a:pPr algn="ctr" defTabSz="377967" eaLnBrk="1" fontAlgn="auto" hangingPunct="1">
              <a:spcAft>
                <a:spcPts val="0"/>
              </a:spcAft>
              <a:defRPr/>
            </a:pPr>
            <a:r>
              <a:rPr lang="ja-JP" altLang="en-US" sz="2645" dirty="0"/>
              <a:t>成長したと感じる点：</a:t>
            </a:r>
            <a:r>
              <a:rPr lang="ja-JP" altLang="en-US" sz="2976" dirty="0">
                <a:solidFill>
                  <a:schemeClr val="bg2"/>
                </a:solidFill>
              </a:rPr>
              <a:t>理解できるコードが増えた</a:t>
            </a:r>
          </a:p>
        </p:txBody>
      </p:sp>
      <p:pic>
        <p:nvPicPr>
          <p:cNvPr id="5" name="コンテンツ プレースホルダー 4" descr="パソコンの画面&#10;&#10;自動的に生成された説明">
            <a:extLst>
              <a:ext uri="{FF2B5EF4-FFF2-40B4-BE49-F238E27FC236}">
                <a16:creationId xmlns:a16="http://schemas.microsoft.com/office/drawing/2014/main" id="{1037BC08-A5F6-4F0E-8C0A-4F1C75E4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66" t="11495" r="13682" b="50279"/>
          <a:stretch/>
        </p:blipFill>
        <p:spPr>
          <a:xfrm>
            <a:off x="1431925" y="2973388"/>
            <a:ext cx="7215188" cy="30622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F29A-8427-4EFC-90D0-36B25601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314450"/>
            <a:ext cx="8739188" cy="803275"/>
          </a:xfrm>
        </p:spPr>
        <p:txBody>
          <a:bodyPr>
            <a:normAutofit/>
          </a:bodyPr>
          <a:lstStyle/>
          <a:p>
            <a:pPr defTabSz="377967" eaLnBrk="1" fontAlgn="auto" hangingPunct="1">
              <a:spcAft>
                <a:spcPts val="0"/>
              </a:spcAft>
              <a:defRPr/>
            </a:pPr>
            <a:r>
              <a:rPr lang="ja-JP" altLang="en-US" sz="3307" dirty="0"/>
              <a:t>今後の課題</a:t>
            </a:r>
            <a:endParaRPr lang="ja-JP" altLang="en-US" sz="3307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3E5979C-733B-42B2-B46D-D171D8242B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186" y="3007477"/>
          <a:ext cx="8724667" cy="278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69484F-3F01-445A-A310-8A5F8BB3AD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4563"/>
            <a:ext cx="10079038" cy="5668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9574E-45B1-443A-AAE4-F615E5645F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44563"/>
            <a:ext cx="10079038" cy="3648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D6D89-7BF9-4DD4-87FE-6BFEBDFB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3713" y="1401763"/>
            <a:ext cx="9091612" cy="3817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88">
              <a:solidFill>
                <a:prstClr val="white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AADDBA3-1BAF-4DFF-9A01-05BDBBDA43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3713" y="1979613"/>
            <a:ext cx="9091612" cy="3033712"/>
          </a:xfrm>
        </p:spPr>
        <p:txBody>
          <a:bodyPr rtlCol="0" anchor="ctr">
            <a:normAutofit/>
          </a:bodyPr>
          <a:lstStyle/>
          <a:p>
            <a:pPr defTabSz="755934" eaLnBrk="1" fontAlgn="auto" hangingPunct="1">
              <a:spcAft>
                <a:spcPts val="0"/>
              </a:spcAft>
              <a:defRPr/>
            </a:pPr>
            <a:r>
              <a:rPr lang="ja-JP" altLang="en-US" b="1" dirty="0"/>
              <a:t>～研修３ヶ月間のふりかえり～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D5E437-8777-4BDC-9956-5AFB06858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5503863"/>
            <a:ext cx="7558088" cy="538162"/>
          </a:xfrm>
        </p:spPr>
        <p:txBody>
          <a:bodyPr rtlCol="0" anchor="ctr">
            <a:normAutofit/>
          </a:bodyPr>
          <a:lstStyle/>
          <a:p>
            <a:pPr defTabSz="755934" eaLnBrk="1" fontAlgn="auto" hangingPunct="1">
              <a:spcBef>
                <a:spcPts val="827"/>
              </a:spcBef>
              <a:spcAft>
                <a:spcPts val="0"/>
              </a:spcAft>
              <a:defRPr/>
            </a:pPr>
            <a:r>
              <a:rPr lang="ja-JP" altLang="en-US" sz="2976"/>
              <a:t>氏名</a:t>
            </a:r>
            <a:r>
              <a:rPr lang="en-US" altLang="ja-JP" sz="2976"/>
              <a:t>(</a:t>
            </a:r>
            <a:r>
              <a:rPr lang="ja-JP" altLang="en-US" sz="2976"/>
              <a:t>フリガナ</a:t>
            </a:r>
            <a:r>
              <a:rPr lang="en-US" altLang="ja-JP" sz="2976"/>
              <a:t>)</a:t>
            </a:r>
            <a:endParaRPr lang="ja-JP" altLang="en-US" sz="2976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99155-049E-42BD-B740-9291A85667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493713" y="6199188"/>
            <a:ext cx="909320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下 7">
            <a:extLst>
              <a:ext uri="{FF2B5EF4-FFF2-40B4-BE49-F238E27FC236}">
                <a16:creationId xmlns:a16="http://schemas.microsoft.com/office/drawing/2014/main" id="{70B51B70-F1B8-4F00-B037-0C09164E6A9D}"/>
              </a:ext>
            </a:extLst>
          </p:cNvPr>
          <p:cNvSpPr/>
          <p:nvPr/>
        </p:nvSpPr>
        <p:spPr>
          <a:xfrm>
            <a:off x="5040313" y="3662363"/>
            <a:ext cx="604837" cy="6207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488">
              <a:solidFill>
                <a:prstClr val="white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A6CC1-D69F-4D70-BEA8-2EC5F8B392AB}"/>
              </a:ext>
            </a:extLst>
          </p:cNvPr>
          <p:cNvSpPr txBox="1"/>
          <p:nvPr/>
        </p:nvSpPr>
        <p:spPr>
          <a:xfrm>
            <a:off x="2589213" y="4594225"/>
            <a:ext cx="7418387" cy="1466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ソースコードの流れが分かるようになった。</a:t>
            </a:r>
            <a:r>
              <a:rPr kumimoji="1" lang="en-US" altLang="ja-JP" sz="2976">
                <a:solidFill>
                  <a:prstClr val="black"/>
                </a:solidFill>
                <a:latin typeface="游ゴシック" panose="020F0502020204030204"/>
              </a:rPr>
              <a:t>Spring</a:t>
            </a: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を用いて簡単な</a:t>
            </a:r>
            <a:r>
              <a:rPr kumimoji="1" lang="en-US" altLang="ja-JP" sz="2976">
                <a:solidFill>
                  <a:prstClr val="black"/>
                </a:solidFill>
                <a:latin typeface="游ゴシック" panose="020F0502020204030204"/>
              </a:rPr>
              <a:t>EC</a:t>
            </a: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サイトを作れるレベルにまで成長した。</a:t>
            </a:r>
            <a:endParaRPr kumimoji="1" lang="en-US" altLang="ja-JP" sz="2976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70DBDC-6989-45D4-AAF8-AC076AD3FE86}"/>
              </a:ext>
            </a:extLst>
          </p:cNvPr>
          <p:cNvSpPr txBox="1"/>
          <p:nvPr/>
        </p:nvSpPr>
        <p:spPr>
          <a:xfrm>
            <a:off x="3375025" y="2619375"/>
            <a:ext cx="7239000" cy="100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何を書いていいのかすら分からない。</a:t>
            </a:r>
            <a:endParaRPr kumimoji="1" lang="en-US" altLang="ja-JP" sz="2976">
              <a:solidFill>
                <a:prstClr val="black"/>
              </a:solidFill>
              <a:latin typeface="游ゴシック" panose="020F0502020204030204"/>
            </a:endParaRPr>
          </a:p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どこが分からないのかが分からない。</a:t>
            </a:r>
            <a:endParaRPr kumimoji="1" lang="en-US" altLang="ja-JP" sz="2976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491677-6633-40FD-8CB5-779C55AE4D16}"/>
              </a:ext>
            </a:extLst>
          </p:cNvPr>
          <p:cNvSpPr txBox="1"/>
          <p:nvPr/>
        </p:nvSpPr>
        <p:spPr>
          <a:xfrm>
            <a:off x="349250" y="2235200"/>
            <a:ext cx="3232150" cy="957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ja-JP" sz="2645">
              <a:solidFill>
                <a:srgbClr val="CC00CC"/>
              </a:solidFill>
              <a:latin typeface="游ゴシック" panose="020F0502020204030204"/>
            </a:endParaRPr>
          </a:p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1984">
                <a:solidFill>
                  <a:srgbClr val="CC00CC"/>
                </a:solidFill>
                <a:latin typeface="游ゴシック" panose="020F0502020204030204"/>
              </a:rPr>
              <a:t>　</a:t>
            </a:r>
            <a:r>
              <a:rPr kumimoji="1" lang="ja-JP" altLang="en-US" sz="2976" b="1">
                <a:solidFill>
                  <a:srgbClr val="CC00CC"/>
                </a:solidFill>
                <a:latin typeface="游ゴシック" panose="020F0502020204030204"/>
              </a:rPr>
              <a:t>研修当初</a:t>
            </a: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・・・</a:t>
            </a:r>
            <a:endParaRPr kumimoji="1" lang="ja-JP" altLang="en-US" sz="2976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09FF113-147F-40B7-9822-5289F9AECD92}"/>
              </a:ext>
            </a:extLst>
          </p:cNvPr>
          <p:cNvSpPr txBox="1"/>
          <p:nvPr/>
        </p:nvSpPr>
        <p:spPr>
          <a:xfrm>
            <a:off x="622300" y="4643438"/>
            <a:ext cx="2416175" cy="550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976" b="1">
                <a:solidFill>
                  <a:srgbClr val="00B0F0"/>
                </a:solidFill>
                <a:latin typeface="游ゴシック" panose="020F0502020204030204"/>
              </a:rPr>
              <a:t>現在</a:t>
            </a:r>
            <a:r>
              <a:rPr kumimoji="1" lang="ja-JP" altLang="en-US" sz="2976">
                <a:solidFill>
                  <a:prstClr val="black"/>
                </a:solidFill>
                <a:latin typeface="游ゴシック" panose="020F0502020204030204"/>
              </a:rPr>
              <a:t>・・・</a:t>
            </a:r>
            <a:endParaRPr kumimoji="1" lang="ja-JP" altLang="en-US" sz="2976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14BF4D-0676-4A6D-9E83-87A01E35526F}"/>
              </a:ext>
            </a:extLst>
          </p:cNvPr>
          <p:cNvSpPr txBox="1"/>
          <p:nvPr/>
        </p:nvSpPr>
        <p:spPr>
          <a:xfrm>
            <a:off x="-93663" y="1484313"/>
            <a:ext cx="5738813" cy="931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5456" dirty="0">
                <a:solidFill>
                  <a:prstClr val="black"/>
                </a:solidFill>
                <a:latin typeface="游ゴシック" panose="020F0502020204030204"/>
              </a:rPr>
              <a:t>【</a:t>
            </a:r>
            <a:r>
              <a:rPr kumimoji="1" lang="ja-JP" altLang="en-US" sz="5456" dirty="0">
                <a:solidFill>
                  <a:srgbClr val="FF0000"/>
                </a:solidFill>
                <a:latin typeface="游ゴシック" panose="020F0502020204030204"/>
              </a:rPr>
              <a:t>成長</a:t>
            </a:r>
            <a:r>
              <a:rPr kumimoji="1" lang="ja-JP" altLang="en-US" sz="5456" dirty="0">
                <a:solidFill>
                  <a:prstClr val="black"/>
                </a:solidFill>
                <a:latin typeface="游ゴシック" panose="020F0502020204030204"/>
              </a:rPr>
              <a:t>した点</a:t>
            </a:r>
            <a:r>
              <a:rPr kumimoji="1" lang="en-US" altLang="ja-JP" sz="5456" dirty="0">
                <a:solidFill>
                  <a:prstClr val="black"/>
                </a:solidFill>
                <a:latin typeface="游ゴシック" panose="020F0502020204030204"/>
              </a:rPr>
              <a:t>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A381C3-D25D-423F-9D78-46904B93F0C6}"/>
              </a:ext>
            </a:extLst>
          </p:cNvPr>
          <p:cNvSpPr txBox="1"/>
          <p:nvPr/>
        </p:nvSpPr>
        <p:spPr>
          <a:xfrm>
            <a:off x="-317500" y="920750"/>
            <a:ext cx="8685213" cy="990600"/>
          </a:xfrm>
          <a:prstGeom prst="rect">
            <a:avLst/>
          </a:prstGeom>
        </p:spPr>
        <p:txBody>
          <a:bodyPr lIns="75593" tIns="37796" rIns="75593" bIns="37796" anchor="b">
            <a:normAutofit/>
          </a:bodyPr>
          <a:lstStyle/>
          <a:p>
            <a:pPr algn="ctr" defTabSz="755934" eaLnBrk="1" fontAlgn="auto" hangingPunct="1">
              <a:lnSpc>
                <a:spcPct val="90000"/>
              </a:lnSpc>
              <a:spcAft>
                <a:spcPts val="496"/>
              </a:spcAft>
              <a:defRPr/>
            </a:pPr>
            <a:r>
              <a:rPr kumimoji="1" lang="en-US" altLang="ja-JP" sz="3968" dirty="0">
                <a:solidFill>
                  <a:prstClr val="black"/>
                </a:solidFill>
                <a:latin typeface="游ゴシック Light" panose="020F0302020204030204"/>
                <a:ea typeface="游ゴシック Light" panose="020B0300000000000000" pitchFamily="50" charset="-128"/>
              </a:rPr>
              <a:t>【</a:t>
            </a:r>
            <a:r>
              <a:rPr kumimoji="1" lang="ja-JP" altLang="en-US" sz="3968" dirty="0">
                <a:solidFill>
                  <a:prstClr val="black"/>
                </a:solidFill>
                <a:latin typeface="游ゴシック Light" panose="020F0302020204030204"/>
                <a:ea typeface="游ゴシック Light" panose="020B0300000000000000" pitchFamily="50" charset="-128"/>
              </a:rPr>
              <a:t>研修当初じゃんけんプログラム</a:t>
            </a:r>
            <a:r>
              <a:rPr kumimoji="1" lang="en-US" altLang="ja-JP" sz="3968" dirty="0">
                <a:solidFill>
                  <a:prstClr val="black"/>
                </a:solidFill>
                <a:latin typeface="游ゴシック Light" panose="020F0302020204030204"/>
                <a:ea typeface="游ゴシック Light" panose="020B0300000000000000" pitchFamily="50" charset="-128"/>
              </a:rPr>
              <a:t>】</a:t>
            </a:r>
            <a:endParaRPr kumimoji="1" lang="ja-JP" altLang="en-US" sz="3968" dirty="0">
              <a:solidFill>
                <a:prstClr val="black"/>
              </a:solidFill>
              <a:latin typeface="游ゴシック Light" panose="020F0302020204030204"/>
              <a:ea typeface="游ゴシック Light" panose="020B0300000000000000" pitchFamily="50" charset="-128"/>
            </a:endParaRPr>
          </a:p>
        </p:txBody>
      </p:sp>
      <p:pic>
        <p:nvPicPr>
          <p:cNvPr id="61443" name="図 4">
            <a:extLst>
              <a:ext uri="{FF2B5EF4-FFF2-40B4-BE49-F238E27FC236}">
                <a16:creationId xmlns:a16="http://schemas.microsoft.com/office/drawing/2014/main" id="{70A4D133-7637-42FE-89E8-BE3AC34E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97" b="81778"/>
          <a:stretch>
            <a:fillRect/>
          </a:stretch>
        </p:blipFill>
        <p:spPr bwMode="auto">
          <a:xfrm>
            <a:off x="1503363" y="2951163"/>
            <a:ext cx="7412037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図 7">
            <a:extLst>
              <a:ext uri="{FF2B5EF4-FFF2-40B4-BE49-F238E27FC236}">
                <a16:creationId xmlns:a16="http://schemas.microsoft.com/office/drawing/2014/main" id="{85E77309-1042-4B56-A083-AFCB24C7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46" b="92857"/>
          <a:stretch>
            <a:fillRect/>
          </a:stretch>
        </p:blipFill>
        <p:spPr bwMode="auto">
          <a:xfrm>
            <a:off x="1497013" y="1963738"/>
            <a:ext cx="70850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D2957E-7F51-4BFA-AF1F-81CCE8A3404E}"/>
              </a:ext>
            </a:extLst>
          </p:cNvPr>
          <p:cNvSpPr txBox="1"/>
          <p:nvPr/>
        </p:nvSpPr>
        <p:spPr>
          <a:xfrm>
            <a:off x="1352550" y="4538663"/>
            <a:ext cx="7916863" cy="9064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645" b="1" dirty="0">
                <a:solidFill>
                  <a:srgbClr val="00B050"/>
                </a:solidFill>
              </a:rPr>
              <a:t>研修当初</a:t>
            </a:r>
            <a:r>
              <a:rPr kumimoji="1" lang="ja-JP" altLang="en-US" sz="2645" dirty="0">
                <a:solidFill>
                  <a:prstClr val="black"/>
                </a:solidFill>
              </a:rPr>
              <a:t>→ヒントをもらわないと何を使って書けばいいのか分からなかった。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E172BA-7EB2-4636-AE57-0BECF02028B2}"/>
              </a:ext>
            </a:extLst>
          </p:cNvPr>
          <p:cNvSpPr txBox="1"/>
          <p:nvPr/>
        </p:nvSpPr>
        <p:spPr>
          <a:xfrm>
            <a:off x="1352550" y="5589588"/>
            <a:ext cx="7916863" cy="906462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645" b="1" dirty="0">
                <a:solidFill>
                  <a:srgbClr val="00B0F0"/>
                </a:solidFill>
                <a:latin typeface="游ゴシック" panose="020F0502020204030204"/>
              </a:rPr>
              <a:t>現在</a:t>
            </a: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→条件分岐させるときには、</a:t>
            </a:r>
            <a:r>
              <a:rPr kumimoji="1" lang="en-US" altLang="ja-JP" sz="2645" dirty="0">
                <a:solidFill>
                  <a:prstClr val="black"/>
                </a:solidFill>
                <a:latin typeface="游ゴシック" panose="020F0502020204030204"/>
              </a:rPr>
              <a:t>if</a:t>
            </a: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文を使えばいいなど分かるようになった。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6A4F334-DE64-44A0-93F5-1EBB8583D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3" b="12840"/>
          <a:stretch>
            <a:fillRect/>
          </a:stretch>
        </p:blipFill>
        <p:spPr>
          <a:xfrm>
            <a:off x="1590675" y="1535113"/>
            <a:ext cx="6518275" cy="414337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63A46E-B397-47B1-B23E-53B99326A6B2}"/>
              </a:ext>
            </a:extLst>
          </p:cNvPr>
          <p:cNvSpPr txBox="1"/>
          <p:nvPr/>
        </p:nvSpPr>
        <p:spPr>
          <a:xfrm>
            <a:off x="-68263" y="1092200"/>
            <a:ext cx="8448676" cy="601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3307" dirty="0">
                <a:solidFill>
                  <a:prstClr val="black"/>
                </a:solidFill>
                <a:latin typeface="游ゴシック" panose="020F0502020204030204"/>
              </a:rPr>
              <a:t>【</a:t>
            </a:r>
            <a:r>
              <a:rPr kumimoji="1" lang="ja-JP" altLang="en-US" sz="3307" dirty="0">
                <a:solidFill>
                  <a:prstClr val="black"/>
                </a:solidFill>
                <a:latin typeface="游ゴシック" panose="020F0502020204030204"/>
              </a:rPr>
              <a:t>今回のショッピングサイト登録機能</a:t>
            </a:r>
            <a:r>
              <a:rPr kumimoji="1" lang="en-US" altLang="ja-JP" sz="3307" dirty="0">
                <a:solidFill>
                  <a:prstClr val="black"/>
                </a:solidFill>
                <a:latin typeface="游ゴシック" panose="020F0502020204030204"/>
              </a:rPr>
              <a:t>】</a:t>
            </a:r>
            <a:endParaRPr kumimoji="1" lang="ja-JP" altLang="en-US" sz="3307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669FA8-B4E8-4038-B203-A593786A74E4}"/>
              </a:ext>
            </a:extLst>
          </p:cNvPr>
          <p:cNvSpPr txBox="1"/>
          <p:nvPr/>
        </p:nvSpPr>
        <p:spPr>
          <a:xfrm>
            <a:off x="1017588" y="5678488"/>
            <a:ext cx="8448675" cy="8048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315" dirty="0">
                <a:solidFill>
                  <a:prstClr val="black"/>
                </a:solidFill>
              </a:rPr>
              <a:t>プログラムの流れが分かるようになったことで、データベースに登録する際のプログラムも書けるようになった。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57BC8B-6DE4-4C8F-947A-415AA9A7F1E5}"/>
              </a:ext>
            </a:extLst>
          </p:cNvPr>
          <p:cNvSpPr txBox="1"/>
          <p:nvPr/>
        </p:nvSpPr>
        <p:spPr>
          <a:xfrm>
            <a:off x="138113" y="1358900"/>
            <a:ext cx="7740650" cy="77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4464" dirty="0">
                <a:solidFill>
                  <a:prstClr val="black"/>
                </a:solidFill>
                <a:latin typeface="游ゴシック" panose="020F0502020204030204"/>
              </a:rPr>
              <a:t>【</a:t>
            </a:r>
            <a:r>
              <a:rPr kumimoji="1" lang="ja-JP" altLang="en-US" sz="4464" dirty="0">
                <a:solidFill>
                  <a:prstClr val="black"/>
                </a:solidFill>
                <a:latin typeface="游ゴシック" panose="020F0502020204030204"/>
              </a:rPr>
              <a:t>今後に向けた</a:t>
            </a:r>
            <a:r>
              <a:rPr kumimoji="1" lang="ja-JP" altLang="en-US" sz="4464" dirty="0">
                <a:solidFill>
                  <a:srgbClr val="FF0000"/>
                </a:solidFill>
                <a:latin typeface="游ゴシック" panose="020F0502020204030204"/>
              </a:rPr>
              <a:t>目標</a:t>
            </a:r>
            <a:r>
              <a:rPr kumimoji="1" lang="ja-JP" altLang="en-US" sz="4464" dirty="0">
                <a:solidFill>
                  <a:prstClr val="black"/>
                </a:solidFill>
                <a:latin typeface="游ゴシック" panose="020F0502020204030204"/>
              </a:rPr>
              <a:t>と</a:t>
            </a:r>
            <a:r>
              <a:rPr kumimoji="1" lang="ja-JP" altLang="en-US" sz="4464" dirty="0">
                <a:solidFill>
                  <a:srgbClr val="0070C0"/>
                </a:solidFill>
                <a:latin typeface="游ゴシック" panose="020F0502020204030204"/>
              </a:rPr>
              <a:t>課題</a:t>
            </a:r>
            <a:r>
              <a:rPr kumimoji="1" lang="en-US" altLang="ja-JP" sz="4464" dirty="0">
                <a:solidFill>
                  <a:prstClr val="black"/>
                </a:solidFill>
                <a:latin typeface="游ゴシック" panose="020F0502020204030204"/>
              </a:rPr>
              <a:t>】</a:t>
            </a:r>
            <a:endParaRPr kumimoji="1" lang="ja-JP" altLang="en-US" sz="4464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3F75DC-D071-42BD-A4B9-79F248607AF9}"/>
              </a:ext>
            </a:extLst>
          </p:cNvPr>
          <p:cNvSpPr txBox="1"/>
          <p:nvPr/>
        </p:nvSpPr>
        <p:spPr>
          <a:xfrm>
            <a:off x="3087688" y="3932238"/>
            <a:ext cx="6991350" cy="212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①ソースコードの書き方を覚えるために、配属されるまでに</a:t>
            </a:r>
            <a:r>
              <a:rPr kumimoji="1" lang="en-US" altLang="ja-JP" sz="2645" dirty="0">
                <a:solidFill>
                  <a:prstClr val="black"/>
                </a:solidFill>
                <a:latin typeface="游ゴシック" panose="020F0502020204030204"/>
              </a:rPr>
              <a:t>Java</a:t>
            </a: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を一通り勉強する。</a:t>
            </a:r>
            <a:endParaRPr kumimoji="1" lang="en-US" altLang="ja-JP" sz="2645" dirty="0">
              <a:solidFill>
                <a:prstClr val="black"/>
              </a:solidFill>
              <a:latin typeface="游ゴシック" panose="020F0502020204030204"/>
            </a:endParaRPr>
          </a:p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ja-JP" sz="2645" dirty="0">
              <a:solidFill>
                <a:prstClr val="black"/>
              </a:solidFill>
              <a:latin typeface="游ゴシック" panose="020F0502020204030204"/>
            </a:endParaRPr>
          </a:p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②自分で調べても分からないところは、先輩方に聞き理解する。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6FD7B6-A2F4-46DA-910A-B7BB79797C9F}"/>
              </a:ext>
            </a:extLst>
          </p:cNvPr>
          <p:cNvSpPr txBox="1"/>
          <p:nvPr/>
        </p:nvSpPr>
        <p:spPr>
          <a:xfrm>
            <a:off x="773113" y="2665413"/>
            <a:ext cx="2706687" cy="650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3637" b="1" dirty="0">
                <a:solidFill>
                  <a:srgbClr val="FF0000"/>
                </a:solidFill>
                <a:latin typeface="游ゴシック" panose="020F0502020204030204"/>
              </a:rPr>
              <a:t>目標</a:t>
            </a:r>
            <a:r>
              <a:rPr kumimoji="1" lang="ja-JP" altLang="en-US" sz="3637" dirty="0">
                <a:solidFill>
                  <a:prstClr val="black"/>
                </a:solidFill>
                <a:latin typeface="游ゴシック" panose="020F0502020204030204"/>
              </a:rPr>
              <a:t>・・・</a:t>
            </a:r>
            <a:endParaRPr kumimoji="1" lang="ja-JP" altLang="en-US" sz="2976" dirty="0">
              <a:solidFill>
                <a:prstClr val="black"/>
              </a:solidFill>
              <a:latin typeface="游ゴシック" panose="020F0502020204030204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8991A9-0FFE-4D0F-B74F-52D142AB0393}"/>
              </a:ext>
            </a:extLst>
          </p:cNvPr>
          <p:cNvSpPr txBox="1"/>
          <p:nvPr/>
        </p:nvSpPr>
        <p:spPr>
          <a:xfrm>
            <a:off x="773113" y="3843338"/>
            <a:ext cx="3311525" cy="652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3637" b="1" dirty="0">
                <a:solidFill>
                  <a:srgbClr val="0070C0"/>
                </a:solidFill>
                <a:latin typeface="游ゴシック" panose="020F0502020204030204"/>
              </a:rPr>
              <a:t>課題</a:t>
            </a:r>
            <a:r>
              <a:rPr kumimoji="1" lang="ja-JP" altLang="en-US" sz="3637" dirty="0">
                <a:solidFill>
                  <a:prstClr val="black"/>
                </a:solidFill>
                <a:latin typeface="游ゴシック" panose="020F0502020204030204"/>
              </a:rPr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C51823-D5A3-4AC3-905D-3C8E6D78C8D0}"/>
              </a:ext>
            </a:extLst>
          </p:cNvPr>
          <p:cNvSpPr txBox="1"/>
          <p:nvPr/>
        </p:nvSpPr>
        <p:spPr>
          <a:xfrm>
            <a:off x="3151188" y="2741613"/>
            <a:ext cx="6438900" cy="49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559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2645" dirty="0">
                <a:solidFill>
                  <a:prstClr val="black"/>
                </a:solidFill>
                <a:latin typeface="游ゴシック" panose="020F0502020204030204"/>
              </a:rPr>
              <a:t>一人でソースコードを書けるようになる。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クォータブル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4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12546</TotalTime>
  <Words>685</Words>
  <Application>Microsoft Office PowerPoint</Application>
  <PresentationFormat>ユーザー設定</PresentationFormat>
  <Paragraphs>138</Paragraphs>
  <Slides>25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25</vt:i4>
      </vt:variant>
    </vt:vector>
  </HeadingPairs>
  <TitlesOfParts>
    <vt:vector size="4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Century Gothic</vt:lpstr>
      <vt:lpstr>Times New Roman</vt:lpstr>
      <vt:lpstr>Tw Cen MT</vt:lpstr>
      <vt:lpstr>Wingdings 2</vt:lpstr>
      <vt:lpstr>Wingdings 3</vt:lpstr>
      <vt:lpstr>イオン ボードルーム</vt:lpstr>
      <vt:lpstr>Office テーマ</vt:lpstr>
      <vt:lpstr>クォータブル</vt:lpstr>
      <vt:lpstr>回路</vt:lpstr>
      <vt:lpstr>3か月間の振り返り</vt:lpstr>
      <vt:lpstr>成長したと感じる点</vt:lpstr>
      <vt:lpstr>成長したと感じる点：理解できるコードが増えた</vt:lpstr>
      <vt:lpstr>今後の課題</vt:lpstr>
      <vt:lpstr>～研修３ヶ月間のふりかえり～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研修3ヶ間の振り返り　 </vt:lpstr>
      <vt:lpstr>【成長した点】</vt:lpstr>
      <vt:lpstr>【成長した点２】</vt:lpstr>
      <vt:lpstr>【今後に向けた課題】</vt:lpstr>
      <vt:lpstr>3か月間の振り返り</vt:lpstr>
      <vt:lpstr>成長したと感じた点</vt:lpstr>
      <vt:lpstr>PowerPoint プレゼンテーション</vt:lpstr>
      <vt:lpstr>日本語で話すことに怖がら ないようになりました。</vt:lpstr>
      <vt:lpstr>エラーを読む習慣と 直す方法</vt:lpstr>
      <vt:lpstr>今後の課題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csc2020</dc:creator>
  <cp:lastModifiedBy>東京ITスクール</cp:lastModifiedBy>
  <cp:revision>279</cp:revision>
  <cp:lastPrinted>2018-06-15T05:11:51Z</cp:lastPrinted>
  <dcterms:created xsi:type="dcterms:W3CDTF">2010-07-27T04:35:02Z</dcterms:created>
  <dcterms:modified xsi:type="dcterms:W3CDTF">2021-06-20T02:37:07Z</dcterms:modified>
</cp:coreProperties>
</file>