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71" r:id="rId2"/>
    <p:sldId id="257" r:id="rId3"/>
    <p:sldId id="273" r:id="rId4"/>
    <p:sldId id="278" r:id="rId5"/>
    <p:sldId id="274" r:id="rId6"/>
    <p:sldId id="275" r:id="rId7"/>
    <p:sldId id="276" r:id="rId8"/>
    <p:sldId id="277" r:id="rId9"/>
  </p:sldIdLst>
  <p:sldSz cx="12192000" cy="6858000"/>
  <p:notesSz cx="6858000" cy="11811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6600"/>
    <a:srgbClr val="00CC00"/>
    <a:srgbClr val="333333"/>
    <a:srgbClr val="224466"/>
    <a:srgbClr val="223344"/>
    <a:srgbClr val="F09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9D43F3-A526-4C4D-884D-DDB4BFCA1ABA}" v="14" dt="2019-10-31T13:11:21.9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74934" autoAdjust="0"/>
  </p:normalViewPr>
  <p:slideViewPr>
    <p:cSldViewPr snapToGrid="0" snapToObjects="1">
      <p:cViewPr varScale="1">
        <p:scale>
          <a:sx n="51" d="100"/>
          <a:sy n="51" d="100"/>
        </p:scale>
        <p:origin x="1494"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2" d="100"/>
          <a:sy n="72" d="100"/>
        </p:scale>
        <p:origin x="272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sz="quarter" idx="1"/>
          </p:nvPr>
        </p:nvSpPr>
        <p:spPr>
          <a:xfrm>
            <a:off x="3851343" y="0"/>
            <a:ext cx="2946347" cy="498215"/>
          </a:xfrm>
          <a:prstGeom prst="rect">
            <a:avLst/>
          </a:prstGeom>
        </p:spPr>
        <p:txBody>
          <a:bodyPr vert="horz" lIns="91440" tIns="45720" rIns="91440" bIns="45720" rtlCol="0"/>
          <a:lstStyle>
            <a:lvl1pPr algn="r">
              <a:defRPr sz="1200"/>
            </a:lvl1pPr>
          </a:lstStyle>
          <a:p>
            <a:fld id="{AE11C91D-A09D-BE40-B0A2-1EC8A9A967C6}" type="datetimeFigureOut">
              <a:rPr kumimoji="1" lang="ja-JP" altLang="en-US" smtClean="0"/>
              <a:pPr/>
              <a:t>2023/2/11</a:t>
            </a:fld>
            <a:endParaRPr kumimoji="1" lang="ja-JP" altLang="en-US"/>
          </a:p>
        </p:txBody>
      </p:sp>
      <p:sp>
        <p:nvSpPr>
          <p:cNvPr id="4" name="Footer Placeholder 3"/>
          <p:cNvSpPr>
            <a:spLocks noGrp="1"/>
          </p:cNvSpPr>
          <p:nvPr>
            <p:ph type="ftr" sz="quarter" idx="2"/>
          </p:nvPr>
        </p:nvSpPr>
        <p:spPr>
          <a:xfrm>
            <a:off x="0" y="9431601"/>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3851343" y="9431601"/>
            <a:ext cx="2946347" cy="498214"/>
          </a:xfrm>
          <a:prstGeom prst="rect">
            <a:avLst/>
          </a:prstGeom>
        </p:spPr>
        <p:txBody>
          <a:bodyPr vert="horz" lIns="91440" tIns="45720" rIns="91440" bIns="45720" rtlCol="0" anchor="b"/>
          <a:lstStyle>
            <a:lvl1pPr algn="r">
              <a:defRPr sz="1200"/>
            </a:lvl1pPr>
          </a:lstStyle>
          <a:p>
            <a:fld id="{4584A2A4-B042-4148-AE15-2859EAE1497B}" type="slidenum">
              <a:rPr kumimoji="1" lang="ja-JP" altLang="en-US" smtClean="0"/>
              <a:pPr/>
              <a:t>‹#›</a:t>
            </a:fld>
            <a:endParaRPr kumimoji="1" lang="ja-JP" altLang="en-US"/>
          </a:p>
        </p:txBody>
      </p:sp>
    </p:spTree>
    <p:extLst>
      <p:ext uri="{BB962C8B-B14F-4D97-AF65-F5344CB8AC3E}">
        <p14:creationId xmlns:p14="http://schemas.microsoft.com/office/powerpoint/2010/main" val="25493020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51343" y="0"/>
            <a:ext cx="2946347" cy="498215"/>
          </a:xfrm>
          <a:prstGeom prst="rect">
            <a:avLst/>
          </a:prstGeom>
        </p:spPr>
        <p:txBody>
          <a:bodyPr vert="horz" lIns="91440" tIns="45720" rIns="91440" bIns="45720" rtlCol="0"/>
          <a:lstStyle>
            <a:lvl1pPr algn="r">
              <a:defRPr sz="1200"/>
            </a:lvl1pPr>
          </a:lstStyle>
          <a:p>
            <a:fld id="{5514A29B-80F8-2240-96F5-E3DE4675E243}" type="datetimeFigureOut">
              <a:rPr kumimoji="1" lang="ja-JP" altLang="en-US" smtClean="0"/>
              <a:pPr/>
              <a:t>2023/2/11</a:t>
            </a:fld>
            <a:endParaRPr kumimoji="1" lang="ja-JP" altLang="en-US"/>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9431601"/>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51343" y="9431601"/>
            <a:ext cx="2946347" cy="498214"/>
          </a:xfrm>
          <a:prstGeom prst="rect">
            <a:avLst/>
          </a:prstGeom>
        </p:spPr>
        <p:txBody>
          <a:bodyPr vert="horz" lIns="91440" tIns="45720" rIns="91440" bIns="45720" rtlCol="0" anchor="b"/>
          <a:lstStyle>
            <a:lvl1pPr algn="r">
              <a:defRPr sz="1200"/>
            </a:lvl1pPr>
          </a:lstStyle>
          <a:p>
            <a:fld id="{E37FA167-3738-DD4D-BA0E-A6974D2B9DD3}" type="slidenum">
              <a:rPr kumimoji="1" lang="ja-JP" altLang="en-US" smtClean="0"/>
              <a:pPr/>
              <a:t>‹#›</a:t>
            </a:fld>
            <a:endParaRPr kumimoji="1" lang="ja-JP" altLang="en-US"/>
          </a:p>
        </p:txBody>
      </p:sp>
    </p:spTree>
    <p:extLst>
      <p:ext uri="{BB962C8B-B14F-4D97-AF65-F5344CB8AC3E}">
        <p14:creationId xmlns:p14="http://schemas.microsoft.com/office/powerpoint/2010/main" val="57128817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a:t>
            </a:fld>
            <a:endParaRPr kumimoji="1" lang="ja-JP" altLang="en-US"/>
          </a:p>
        </p:txBody>
      </p:sp>
    </p:spTree>
    <p:extLst>
      <p:ext uri="{BB962C8B-B14F-4D97-AF65-F5344CB8AC3E}">
        <p14:creationId xmlns:p14="http://schemas.microsoft.com/office/powerpoint/2010/main" val="2579854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a:t>
            </a:fld>
            <a:endParaRPr kumimoji="1" lang="ja-JP" altLang="en-US"/>
          </a:p>
        </p:txBody>
      </p:sp>
    </p:spTree>
    <p:extLst>
      <p:ext uri="{BB962C8B-B14F-4D97-AF65-F5344CB8AC3E}">
        <p14:creationId xmlns:p14="http://schemas.microsoft.com/office/powerpoint/2010/main" val="322196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a:t>
            </a:fld>
            <a:endParaRPr kumimoji="1" lang="ja-JP" altLang="en-US"/>
          </a:p>
        </p:txBody>
      </p:sp>
    </p:spTree>
    <p:extLst>
      <p:ext uri="{BB962C8B-B14F-4D97-AF65-F5344CB8AC3E}">
        <p14:creationId xmlns:p14="http://schemas.microsoft.com/office/powerpoint/2010/main" val="206897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a:t>
            </a:fld>
            <a:endParaRPr kumimoji="1" lang="ja-JP" altLang="en-US"/>
          </a:p>
        </p:txBody>
      </p:sp>
    </p:spTree>
    <p:extLst>
      <p:ext uri="{BB962C8B-B14F-4D97-AF65-F5344CB8AC3E}">
        <p14:creationId xmlns:p14="http://schemas.microsoft.com/office/powerpoint/2010/main" val="408556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5</a:t>
            </a:fld>
            <a:endParaRPr kumimoji="1" lang="ja-JP" altLang="en-US"/>
          </a:p>
        </p:txBody>
      </p:sp>
    </p:spTree>
    <p:extLst>
      <p:ext uri="{BB962C8B-B14F-4D97-AF65-F5344CB8AC3E}">
        <p14:creationId xmlns:p14="http://schemas.microsoft.com/office/powerpoint/2010/main" val="95195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6</a:t>
            </a:fld>
            <a:endParaRPr kumimoji="1" lang="ja-JP" altLang="en-US"/>
          </a:p>
        </p:txBody>
      </p:sp>
    </p:spTree>
    <p:extLst>
      <p:ext uri="{BB962C8B-B14F-4D97-AF65-F5344CB8AC3E}">
        <p14:creationId xmlns:p14="http://schemas.microsoft.com/office/powerpoint/2010/main" val="85588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7</a:t>
            </a:fld>
            <a:endParaRPr kumimoji="1" lang="ja-JP" altLang="en-US"/>
          </a:p>
        </p:txBody>
      </p:sp>
    </p:spTree>
    <p:extLst>
      <p:ext uri="{BB962C8B-B14F-4D97-AF65-F5344CB8AC3E}">
        <p14:creationId xmlns:p14="http://schemas.microsoft.com/office/powerpoint/2010/main" val="188990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8</a:t>
            </a:fld>
            <a:endParaRPr kumimoji="1" lang="ja-JP" altLang="en-US"/>
          </a:p>
        </p:txBody>
      </p:sp>
    </p:spTree>
    <p:extLst>
      <p:ext uri="{BB962C8B-B14F-4D97-AF65-F5344CB8AC3E}">
        <p14:creationId xmlns:p14="http://schemas.microsoft.com/office/powerpoint/2010/main" val="201763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ln>
            <a:noFill/>
          </a:ln>
        </p:spPr>
        <p:txBody>
          <a:bodyPr anchor="b"/>
          <a:lstStyle>
            <a:lvl1pPr algn="ctr">
              <a:defRPr sz="4500" u="none" baseline="0">
                <a:solidFill>
                  <a:srgbClr val="333333"/>
                </a:solidFill>
                <a:uFill>
                  <a:solidFill>
                    <a:schemeClr val="accent1">
                      <a:lumMod val="60000"/>
                      <a:lumOff val="40000"/>
                    </a:schemeClr>
                  </a:solidFill>
                </a:uFill>
                <a:ea typeface="メイリオ" charset="-128"/>
              </a:defRPr>
            </a:lvl1pPr>
          </a:lstStyle>
          <a:p>
            <a:r>
              <a:rPr kumimoji="1" lang="ja-JP" altLang="en-US"/>
              <a:t>マスター タイトルの書式設定</a:t>
            </a:r>
            <a:endParaRPr kumimoji="1" lang="ja-JP"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6" name="Slide Number Placeholder 5"/>
          <p:cNvSpPr>
            <a:spLocks noGrp="1"/>
          </p:cNvSpPr>
          <p:nvPr>
            <p:ph type="sldNum" sz="quarter" idx="12"/>
          </p:nvPr>
        </p:nvSpPr>
        <p:spPr>
          <a:noFill/>
          <a:ln>
            <a:noFill/>
          </a:ln>
        </p:spPr>
        <p:txBody>
          <a:bodyPr/>
          <a:lstStyle>
            <a:lvl1pPr>
              <a:defRPr>
                <a:ln>
                  <a:noFill/>
                </a:ln>
                <a:solidFill>
                  <a:schemeClr val="bg1"/>
                </a:solidFill>
              </a:defRPr>
            </a:lvl1pPr>
          </a:lstStyle>
          <a:p>
            <a:fld id="{D4DE910D-69DC-EA44-B504-FB462E4F2411}" type="slidenum">
              <a:rPr lang="ja-JP" altLang="en-US" smtClean="0"/>
              <a:pPr/>
              <a:t>‹#›</a:t>
            </a:fld>
            <a:endParaRPr lang="ja-JP" altLang="en-US" dirty="0"/>
          </a:p>
        </p:txBody>
      </p:sp>
    </p:spTree>
    <p:extLst>
      <p:ext uri="{BB962C8B-B14F-4D97-AF65-F5344CB8AC3E}">
        <p14:creationId xmlns:p14="http://schemas.microsoft.com/office/powerpoint/2010/main" val="10545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sng" baseline="0">
                <a:ln>
                  <a:noFill/>
                </a:ln>
                <a:uFill>
                  <a:solidFill>
                    <a:srgbClr val="224466"/>
                  </a:solidFill>
                </a:uFill>
                <a:ea typeface="メイリオ" charset="-128"/>
              </a:defRPr>
            </a:lvl1pPr>
          </a:lstStyle>
          <a:p>
            <a:r>
              <a:rPr kumimoji="1" lang="ja-JP" altLang="en-US"/>
              <a:t>マスター タイトルの書式設定</a:t>
            </a:r>
            <a:endParaRPr kumimoji="1" lang="ja-JP" altLang="en-US" dirty="0"/>
          </a:p>
        </p:txBody>
      </p:sp>
      <p:sp>
        <p:nvSpPr>
          <p:cNvPr id="3" name="Content Placeholder 2"/>
          <p:cNvSpPr>
            <a:spLocks noGrp="1"/>
          </p:cNvSpPr>
          <p:nvPr>
            <p:ph idx="1"/>
          </p:nvPr>
        </p:nvSpPr>
        <p:spPr/>
        <p:txBody>
          <a:bodyPr/>
          <a:lstStyle>
            <a:lvl1pPr>
              <a:buNone/>
              <a:defRPr sz="2400"/>
            </a:lvl1pPr>
            <a:lvl2pPr>
              <a:defRPr sz="2400"/>
            </a:lvl2pPr>
            <a:lvl3pPr>
              <a:defRPr sz="2400"/>
            </a:lvl3pPr>
            <a:lvl4pPr>
              <a:defRPr sz="2400"/>
            </a:lvl4pPr>
            <a:lvl5pPr>
              <a:defRPr sz="2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6" name="Slide Number Placeholder 5"/>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17190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sng" baseline="0">
                <a:uFill>
                  <a:solidFill>
                    <a:srgbClr val="224466"/>
                  </a:solidFill>
                </a:uFill>
              </a:defRPr>
            </a:lvl1pPr>
          </a:lstStyle>
          <a:p>
            <a:r>
              <a:rPr kumimoji="1" lang="ja-JP" altLang="en-US"/>
              <a:t>マスター タイトルの書式設定</a:t>
            </a:r>
            <a:endParaRPr kumimoji="1" lang="ja-JP" altLang="en-US" dirty="0"/>
          </a:p>
        </p:txBody>
      </p:sp>
      <p:sp>
        <p:nvSpPr>
          <p:cNvPr id="5" name="Slide Number Placeholder 4"/>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39061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1684929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22834"/>
            <a:ext cx="12192000" cy="446183"/>
          </a:xfrm>
          <a:prstGeom prst="rect">
            <a:avLst/>
          </a:prstGeom>
          <a:solidFill>
            <a:srgbClr val="224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latin typeface="Consolas" charset="0"/>
              <a:ea typeface="Consolas" charset="0"/>
              <a:cs typeface="Consolas" charset="0"/>
            </a:endParaRPr>
          </a:p>
        </p:txBody>
      </p:sp>
      <p:sp>
        <p:nvSpPr>
          <p:cNvPr id="2" name="Title Placeholder 1"/>
          <p:cNvSpPr>
            <a:spLocks noGrp="1"/>
          </p:cNvSpPr>
          <p:nvPr>
            <p:ph type="title"/>
          </p:nvPr>
        </p:nvSpPr>
        <p:spPr>
          <a:xfrm>
            <a:off x="838200" y="622473"/>
            <a:ext cx="10515600" cy="1068216"/>
          </a:xfrm>
          <a:prstGeom prst="rect">
            <a:avLst/>
          </a:prstGeom>
          <a:noFill/>
          <a:ln>
            <a:noFill/>
          </a:ln>
        </p:spPr>
        <p:txBody>
          <a:bodyPr vert="horz" lIns="91440" tIns="45720" rIns="91440" bIns="45720" rtlCol="0" anchor="ctr">
            <a:normAutofit/>
          </a:bodyPr>
          <a:lstStyle/>
          <a:p>
            <a:r>
              <a:rPr kumimoji="1" lang="ja-JP" altLang="en-US"/>
              <a:t>マスター タイトルの書式設定</a:t>
            </a:r>
            <a:endParaRPr kumimoji="1" lang="ja-JP" alt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6" name="Slide Number Placeholder 5"/>
          <p:cNvSpPr>
            <a:spLocks noGrp="1"/>
          </p:cNvSpPr>
          <p:nvPr>
            <p:ph type="sldNum" sz="quarter" idx="4"/>
          </p:nvPr>
        </p:nvSpPr>
        <p:spPr>
          <a:xfrm>
            <a:off x="93184" y="6454029"/>
            <a:ext cx="2743200" cy="365125"/>
          </a:xfrm>
          <a:prstGeom prst="rect">
            <a:avLst/>
          </a:prstGeom>
          <a:ln>
            <a:noFill/>
          </a:ln>
        </p:spPr>
        <p:txBody>
          <a:bodyPr vert="horz" lIns="91440" tIns="45720" rIns="91440" bIns="45720" rtlCol="0" anchor="ctr"/>
          <a:lstStyle>
            <a:lvl1pPr algn="l">
              <a:defRPr sz="1400" b="1">
                <a:solidFill>
                  <a:schemeClr val="bg1"/>
                </a:solidFill>
              </a:defRPr>
            </a:lvl1pPr>
          </a:lstStyle>
          <a:p>
            <a:fld id="{D4DE910D-69DC-EA44-B504-FB462E4F2411}" type="slidenum">
              <a:rPr lang="ja-JP" altLang="en-US" smtClean="0"/>
              <a:pPr/>
              <a:t>‹#›</a:t>
            </a:fld>
            <a:endParaRPr lang="ja-JP" altLang="en-US" dirty="0"/>
          </a:p>
        </p:txBody>
      </p:sp>
      <p:pic>
        <p:nvPicPr>
          <p:cNvPr id="7" name="Picture 2" descr="C:\Users\MIURA\Desktop\TIS_logo.png"/>
          <p:cNvPicPr>
            <a:picLocks noChangeAspect="1" noChangeArrowheads="1"/>
          </p:cNvPicPr>
          <p:nvPr userDrawn="1"/>
        </p:nvPicPr>
        <p:blipFill>
          <a:blip r:embed="rId6" cstate="print"/>
          <a:srcRect/>
          <a:stretch>
            <a:fillRect/>
          </a:stretch>
        </p:blipFill>
        <p:spPr bwMode="auto">
          <a:xfrm>
            <a:off x="10123714" y="100822"/>
            <a:ext cx="1906705" cy="338384"/>
          </a:xfrm>
          <a:prstGeom prst="rect">
            <a:avLst/>
          </a:prstGeom>
          <a:noFill/>
        </p:spPr>
      </p:pic>
      <p:sp>
        <p:nvSpPr>
          <p:cNvPr id="8" name="TextBox 7"/>
          <p:cNvSpPr txBox="1"/>
          <p:nvPr userDrawn="1"/>
        </p:nvSpPr>
        <p:spPr>
          <a:xfrm>
            <a:off x="838201" y="88134"/>
            <a:ext cx="7857780" cy="369332"/>
          </a:xfrm>
          <a:prstGeom prst="rect">
            <a:avLst/>
          </a:prstGeom>
          <a:noFill/>
        </p:spPr>
        <p:txBody>
          <a:bodyPr wrap="square" rtlCol="0">
            <a:spAutoFit/>
          </a:bodyPr>
          <a:lstStyle/>
          <a:p>
            <a:r>
              <a:rPr kumimoji="1" lang="ja-JP" altLang="en-US" sz="1800" baseline="0">
                <a:solidFill>
                  <a:srgbClr val="333333"/>
                </a:solidFill>
                <a:latin typeface="consolas" charset="0"/>
                <a:ea typeface="メイリオ" charset="-128"/>
                <a:cs typeface="Consolas" charset="0"/>
              </a:rPr>
              <a:t>成果報告会に向けて</a:t>
            </a:r>
            <a:endParaRPr kumimoji="1" lang="en-US" altLang="ja-JP" sz="1800" baseline="0">
              <a:solidFill>
                <a:srgbClr val="333333"/>
              </a:solidFill>
              <a:latin typeface="consolas" charset="0"/>
              <a:ea typeface="メイリオ" charset="-128"/>
              <a:cs typeface="Consolas" charset="0"/>
            </a:endParaRPr>
          </a:p>
        </p:txBody>
      </p:sp>
      <p:sp>
        <p:nvSpPr>
          <p:cNvPr id="9" name="TextBox 8"/>
          <p:cNvSpPr txBox="1"/>
          <p:nvPr userDrawn="1"/>
        </p:nvSpPr>
        <p:spPr>
          <a:xfrm>
            <a:off x="7624590" y="6483445"/>
            <a:ext cx="4405829" cy="307777"/>
          </a:xfrm>
          <a:prstGeom prst="rect">
            <a:avLst/>
          </a:prstGeom>
          <a:noFill/>
          <a:ln>
            <a:noFill/>
          </a:ln>
        </p:spPr>
        <p:txBody>
          <a:bodyPr wrap="square" rtlCol="0">
            <a:spAutoFit/>
          </a:bodyPr>
          <a:lstStyle/>
          <a:p>
            <a:pPr algn="r"/>
            <a:r>
              <a:rPr kumimoji="1" lang="en-US" altLang="ja-JP" sz="1400" b="1">
                <a:solidFill>
                  <a:schemeClr val="bg1"/>
                </a:solidFill>
                <a:latin typeface="Consolas" charset="0"/>
                <a:ea typeface="Consolas" charset="0"/>
                <a:cs typeface="Consolas" charset="0"/>
              </a:rPr>
              <a:t>© 2021 </a:t>
            </a:r>
            <a:r>
              <a:rPr kumimoji="1" lang="en-US" altLang="ja-JP" sz="1400" b="1" dirty="0">
                <a:solidFill>
                  <a:schemeClr val="bg1"/>
                </a:solidFill>
                <a:latin typeface="Consolas" charset="0"/>
                <a:ea typeface="Consolas" charset="0"/>
                <a:cs typeface="Consolas" charset="0"/>
              </a:rPr>
              <a:t>Tokyo IT School</a:t>
            </a:r>
            <a:endParaRPr kumimoji="1" lang="ja-JP" altLang="en-US" sz="1400" b="1" dirty="0">
              <a:solidFill>
                <a:schemeClr val="bg1"/>
              </a:solidFill>
              <a:latin typeface="Consolas" charset="0"/>
              <a:ea typeface="Consolas" charset="0"/>
              <a:cs typeface="Consolas" charset="0"/>
            </a:endParaRPr>
          </a:p>
        </p:txBody>
      </p:sp>
      <p:cxnSp>
        <p:nvCxnSpPr>
          <p:cNvPr id="10" name="Straight Connector 9"/>
          <p:cNvCxnSpPr/>
          <p:nvPr userDrawn="1"/>
        </p:nvCxnSpPr>
        <p:spPr>
          <a:xfrm>
            <a:off x="193714" y="495759"/>
            <a:ext cx="11836705" cy="0"/>
          </a:xfrm>
          <a:prstGeom prst="line">
            <a:avLst/>
          </a:prstGeom>
          <a:ln>
            <a:solidFill>
              <a:srgbClr val="224466"/>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7">
            <a:duotone>
              <a:schemeClr val="accent1">
                <a:shade val="45000"/>
                <a:satMod val="135000"/>
              </a:schemeClr>
              <a:prstClr val="white"/>
            </a:duotone>
          </a:blip>
          <a:stretch>
            <a:fillRect/>
          </a:stretch>
        </p:blipFill>
        <p:spPr>
          <a:xfrm>
            <a:off x="326832" y="92221"/>
            <a:ext cx="511368" cy="317779"/>
          </a:xfrm>
          <a:prstGeom prst="rect">
            <a:avLst/>
          </a:prstGeom>
        </p:spPr>
      </p:pic>
    </p:spTree>
    <p:extLst>
      <p:ext uri="{BB962C8B-B14F-4D97-AF65-F5344CB8AC3E}">
        <p14:creationId xmlns:p14="http://schemas.microsoft.com/office/powerpoint/2010/main" val="2108646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ftr="0" dt="0"/>
  <p:txStyles>
    <p:titleStyle>
      <a:lvl1pPr algn="l" defTabSz="685800" rtl="0" eaLnBrk="1" latinLnBrk="0" hangingPunct="1">
        <a:lnSpc>
          <a:spcPct val="90000"/>
        </a:lnSpc>
        <a:spcBef>
          <a:spcPct val="0"/>
        </a:spcBef>
        <a:buNone/>
        <a:defRPr kumimoji="1" sz="3300" kern="1200" baseline="0">
          <a:solidFill>
            <a:srgbClr val="333333"/>
          </a:solidFill>
          <a:latin typeface="consolas" charset="0"/>
          <a:ea typeface="メイリオ" charset="-128"/>
          <a:cs typeface="Consolas" charset="0"/>
        </a:defRPr>
      </a:lvl1pPr>
    </p:titleStyle>
    <p:bodyStyle>
      <a:lvl1pPr marL="0" indent="0" algn="l" defTabSz="685800" rtl="0" eaLnBrk="1" latinLnBrk="0" hangingPunct="1">
        <a:lnSpc>
          <a:spcPct val="90000"/>
        </a:lnSpc>
        <a:spcBef>
          <a:spcPts val="750"/>
        </a:spcBef>
        <a:buFont typeface="Arial"/>
        <a:buNone/>
        <a:defRPr kumimoji="1" sz="2400" kern="1200" baseline="0">
          <a:solidFill>
            <a:srgbClr val="333333"/>
          </a:solidFill>
          <a:latin typeface="consolas" charset="0"/>
          <a:ea typeface="メイリオ" charset="-128"/>
          <a:cs typeface="Consolas" charset="0"/>
        </a:defRPr>
      </a:lvl1pPr>
      <a:lvl2pPr marL="5143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2pPr>
      <a:lvl3pPr marL="8572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3pPr>
      <a:lvl4pPr marL="12001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4pPr>
      <a:lvl5pPr marL="15430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chromedriver.chromium.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3C28C0D-75ED-4FE8-9BB9-D1DE0EC24C04}"/>
              </a:ext>
            </a:extLst>
          </p:cNvPr>
          <p:cNvSpPr>
            <a:spLocks noGrp="1"/>
          </p:cNvSpPr>
          <p:nvPr>
            <p:ph type="ctrTitle"/>
          </p:nvPr>
        </p:nvSpPr>
        <p:spPr/>
        <p:txBody>
          <a:bodyPr/>
          <a:lstStyle/>
          <a:p>
            <a:r>
              <a:rPr lang="en-US" altLang="ja-JP" dirty="0">
                <a:latin typeface="メイリオ" panose="020B0604030504040204" pitchFamily="50" charset="-128"/>
                <a:ea typeface="メイリオ" panose="020B0604030504040204" pitchFamily="50" charset="-128"/>
              </a:rPr>
              <a:t>chrome driver_</a:t>
            </a:r>
            <a:r>
              <a:rPr lang="ja-JP" altLang="en-US" dirty="0">
                <a:latin typeface="メイリオ" panose="020B0604030504040204" pitchFamily="50" charset="-128"/>
                <a:ea typeface="メイリオ" panose="020B0604030504040204" pitchFamily="50" charset="-128"/>
              </a:rPr>
              <a:t>更新手順</a:t>
            </a:r>
          </a:p>
        </p:txBody>
      </p:sp>
      <p:sp>
        <p:nvSpPr>
          <p:cNvPr id="4" name="スライド番号プレースホルダー 3">
            <a:extLst>
              <a:ext uri="{FF2B5EF4-FFF2-40B4-BE49-F238E27FC236}">
                <a16:creationId xmlns:a16="http://schemas.microsoft.com/office/drawing/2014/main" id="{C366844E-039D-4887-A904-1E6E30312449}"/>
              </a:ext>
            </a:extLst>
          </p:cNvPr>
          <p:cNvSpPr>
            <a:spLocks noGrp="1"/>
          </p:cNvSpPr>
          <p:nvPr>
            <p:ph type="sldNum" sz="quarter" idx="12"/>
          </p:nvPr>
        </p:nvSpPr>
        <p:spPr/>
        <p:txBody>
          <a:bodyPr/>
          <a:lstStyle/>
          <a:p>
            <a:fld id="{D4DE910D-69DC-EA44-B504-FB462E4F2411}" type="slidenum">
              <a:rPr kumimoji="1" lang="ja-JP" altLang="en-US" smtClean="0"/>
              <a:pPr/>
              <a:t>1</a:t>
            </a:fld>
            <a:endParaRPr kumimoji="1" lang="ja-JP" altLang="en-US" dirty="0"/>
          </a:p>
        </p:txBody>
      </p:sp>
      <p:sp>
        <p:nvSpPr>
          <p:cNvPr id="7" name="正方形/長方形 6">
            <a:extLst>
              <a:ext uri="{FF2B5EF4-FFF2-40B4-BE49-F238E27FC236}">
                <a16:creationId xmlns:a16="http://schemas.microsoft.com/office/drawing/2014/main" id="{5C3B7C2C-0E8D-21FE-A42B-5C8189732D63}"/>
              </a:ext>
            </a:extLst>
          </p:cNvPr>
          <p:cNvSpPr/>
          <p:nvPr/>
        </p:nvSpPr>
        <p:spPr>
          <a:xfrm>
            <a:off x="848412" y="-6307"/>
            <a:ext cx="4173963" cy="48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Web</a:t>
            </a:r>
            <a:r>
              <a:rPr kumimoji="1" lang="ja-JP" altLang="en-US" sz="2000" dirty="0">
                <a:solidFill>
                  <a:schemeClr val="tx1"/>
                </a:solidFill>
              </a:rPr>
              <a:t>アプリケーション開発演習</a:t>
            </a:r>
          </a:p>
        </p:txBody>
      </p:sp>
    </p:spTree>
    <p:extLst>
      <p:ext uri="{BB962C8B-B14F-4D97-AF65-F5344CB8AC3E}">
        <p14:creationId xmlns:p14="http://schemas.microsoft.com/office/powerpoint/2010/main" val="299872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en-US" altLang="ja-JP" b="0" i="0" dirty="0">
                <a:solidFill>
                  <a:srgbClr val="000000"/>
                </a:solidFill>
                <a:effectLst/>
                <a:latin typeface="Meiryo" panose="020B0604030504040204" pitchFamily="50" charset="-128"/>
                <a:ea typeface="Meiryo" panose="020B0604030504040204" pitchFamily="50" charset="-128"/>
              </a:rPr>
              <a:t>web</a:t>
            </a:r>
            <a:r>
              <a:rPr lang="ja-JP" altLang="en-US" b="0" i="0" dirty="0">
                <a:solidFill>
                  <a:srgbClr val="000000"/>
                </a:solidFill>
                <a:effectLst/>
                <a:latin typeface="Meiryo" panose="020B0604030504040204" pitchFamily="50" charset="-128"/>
                <a:ea typeface="Meiryo" panose="020B0604030504040204" pitchFamily="50" charset="-128"/>
              </a:rPr>
              <a:t>アプリケーション開発演習では、自動テストを利用します。</a:t>
            </a:r>
            <a:endParaRPr lang="en-US" altLang="ja-JP" b="0" i="0" dirty="0">
              <a:solidFill>
                <a:srgbClr val="000000"/>
              </a:solidFill>
              <a:effectLst/>
              <a:latin typeface="Meiryo" panose="020B0604030504040204" pitchFamily="50" charset="-128"/>
              <a:ea typeface="Meiryo" panose="020B0604030504040204" pitchFamily="50" charset="-128"/>
            </a:endParaRPr>
          </a:p>
          <a:p>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自動テストでは</a:t>
            </a:r>
            <a:r>
              <a:rPr lang="en-US" altLang="ja-JP" b="0" i="0" dirty="0">
                <a:solidFill>
                  <a:srgbClr val="000000"/>
                </a:solidFill>
                <a:effectLst/>
                <a:latin typeface="Meiryo" panose="020B0604030504040204" pitchFamily="50" charset="-128"/>
                <a:ea typeface="Meiryo" panose="020B0604030504040204" pitchFamily="50" charset="-128"/>
              </a:rPr>
              <a:t>web</a:t>
            </a:r>
            <a:r>
              <a:rPr lang="ja-JP" altLang="en-US" b="0" i="0" dirty="0">
                <a:solidFill>
                  <a:srgbClr val="000000"/>
                </a:solidFill>
                <a:effectLst/>
                <a:latin typeface="Meiryo" panose="020B0604030504040204" pitchFamily="50" charset="-128"/>
                <a:ea typeface="Meiryo" panose="020B0604030504040204" pitchFamily="50" charset="-128"/>
              </a:rPr>
              <a:t>ブラウザ</a:t>
            </a:r>
            <a:r>
              <a:rPr lang="ja-JP" altLang="en-US" dirty="0">
                <a:solidFill>
                  <a:srgbClr val="000000"/>
                </a:solidFill>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Google Chrome</a:t>
            </a:r>
            <a:r>
              <a:rPr lang="ja-JP" altLang="en-US" b="0" i="0" dirty="0">
                <a:solidFill>
                  <a:srgbClr val="000000"/>
                </a:solidFill>
                <a:effectLst/>
                <a:latin typeface="Meiryo" panose="020B0604030504040204" pitchFamily="50" charset="-128"/>
                <a:ea typeface="Meiryo" panose="020B0604030504040204" pitchFamily="50" charset="-128"/>
              </a:rPr>
              <a:t>を利用するため、プロジェクト内に「</a:t>
            </a:r>
            <a:r>
              <a:rPr lang="en-US" altLang="ja-JP" b="0" i="0" dirty="0">
                <a:solidFill>
                  <a:srgbClr val="000000"/>
                </a:solidFill>
                <a:effectLst/>
                <a:latin typeface="Meiryo" panose="020B0604030504040204" pitchFamily="50" charset="-128"/>
                <a:ea typeface="Meiryo" panose="020B0604030504040204" pitchFamily="50" charset="-128"/>
              </a:rPr>
              <a:t>chrome driver</a:t>
            </a:r>
            <a:r>
              <a:rPr lang="ja-JP" altLang="en-US" b="0" i="0" dirty="0">
                <a:solidFill>
                  <a:srgbClr val="000000"/>
                </a:solidFill>
                <a:effectLst/>
                <a:latin typeface="Meiryo" panose="020B0604030504040204" pitchFamily="50" charset="-128"/>
                <a:ea typeface="Meiryo" panose="020B0604030504040204" pitchFamily="50" charset="-128"/>
              </a:rPr>
              <a:t>」（テスト実行用のファイル）を追加する必要があります。</a:t>
            </a:r>
            <a:endParaRPr lang="en-US" altLang="ja-JP" dirty="0">
              <a:solidFill>
                <a:srgbClr val="000000"/>
              </a:solidFill>
              <a:latin typeface="Meiryo" panose="020B0604030504040204" pitchFamily="50" charset="-128"/>
              <a:ea typeface="Meiryo" panose="020B0604030504040204" pitchFamily="50" charset="-128"/>
            </a:endParaRPr>
          </a:p>
          <a:p>
            <a:endParaRPr lang="en-US" altLang="ja-JP" dirty="0">
              <a:solidFill>
                <a:srgbClr val="000000"/>
              </a:solidFill>
              <a:latin typeface="Meiryo" panose="020B0604030504040204" pitchFamily="50" charset="-128"/>
              <a:ea typeface="Meiryo" panose="020B0604030504040204" pitchFamily="50" charset="-128"/>
            </a:endParaRPr>
          </a:p>
          <a:p>
            <a:r>
              <a:rPr lang="ja-JP" altLang="en-US" dirty="0">
                <a:solidFill>
                  <a:srgbClr val="000000"/>
                </a:solidFill>
                <a:latin typeface="Meiryo" panose="020B0604030504040204" pitchFamily="50" charset="-128"/>
                <a:ea typeface="Meiryo" panose="020B0604030504040204" pitchFamily="50" charset="-128"/>
              </a:rPr>
              <a:t>この資料では、</a:t>
            </a:r>
            <a:r>
              <a:rPr lang="en-US" altLang="ja-JP" b="0" i="0" dirty="0">
                <a:solidFill>
                  <a:srgbClr val="000000"/>
                </a:solidFill>
                <a:effectLst/>
                <a:latin typeface="Meiryo" panose="020B0604030504040204" pitchFamily="50" charset="-128"/>
                <a:ea typeface="Meiryo" panose="020B0604030504040204" pitchFamily="50" charset="-128"/>
              </a:rPr>
              <a:t> chrome driver</a:t>
            </a:r>
            <a:r>
              <a:rPr lang="ja-JP" altLang="en-US" b="0" i="0" dirty="0">
                <a:solidFill>
                  <a:srgbClr val="000000"/>
                </a:solidFill>
                <a:effectLst/>
                <a:latin typeface="Meiryo" panose="020B0604030504040204" pitchFamily="50" charset="-128"/>
                <a:ea typeface="Meiryo" panose="020B0604030504040204" pitchFamily="50" charset="-128"/>
              </a:rPr>
              <a:t>をダウンロードし、プロジェクトに反映させてテストを実行可能にする手順をご紹介します。</a:t>
            </a:r>
            <a:endParaRPr lang="en-US" altLang="ja-JP" b="0" i="0" dirty="0">
              <a:solidFill>
                <a:srgbClr val="000000"/>
              </a:solidFill>
              <a:effectLst/>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4CCFDB64-A8BB-7155-CAFF-567690A0EEDF}"/>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a:t>
            </a:fld>
            <a:endParaRPr kumimoji="1" lang="ja-JP" altLang="en-US" dirty="0"/>
          </a:p>
        </p:txBody>
      </p:sp>
      <p:sp>
        <p:nvSpPr>
          <p:cNvPr id="6" name="正方形/長方形 5">
            <a:extLst>
              <a:ext uri="{FF2B5EF4-FFF2-40B4-BE49-F238E27FC236}">
                <a16:creationId xmlns:a16="http://schemas.microsoft.com/office/drawing/2014/main" id="{D9C4AC04-5900-B453-8236-08E8EFCBCD1C}"/>
              </a:ext>
            </a:extLst>
          </p:cNvPr>
          <p:cNvSpPr/>
          <p:nvPr/>
        </p:nvSpPr>
        <p:spPr>
          <a:xfrm>
            <a:off x="848412" y="-6307"/>
            <a:ext cx="4173963" cy="48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Web</a:t>
            </a:r>
            <a:r>
              <a:rPr kumimoji="1" lang="ja-JP" altLang="en-US" sz="2000" dirty="0">
                <a:solidFill>
                  <a:schemeClr val="tx1"/>
                </a:solidFill>
              </a:rPr>
              <a:t>アプリケーション開発演習</a:t>
            </a:r>
          </a:p>
        </p:txBody>
      </p:sp>
    </p:spTree>
    <p:extLst>
      <p:ext uri="{BB962C8B-B14F-4D97-AF65-F5344CB8AC3E}">
        <p14:creationId xmlns:p14="http://schemas.microsoft.com/office/powerpoint/2010/main" val="391079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chrome driver</a:t>
            </a:r>
            <a:r>
              <a:rPr lang="ja-JP" altLang="en-US" dirty="0">
                <a:latin typeface="メイリオ" panose="020B0604030504040204" pitchFamily="50" charset="-128"/>
                <a:ea typeface="メイリオ" panose="020B0604030504040204" pitchFamily="50" charset="-128"/>
              </a:rPr>
              <a:t>の更新手順①</a:t>
            </a:r>
            <a:endParaRPr kumimoji="1" lang="ja-JP" altLang="en-US" dirty="0"/>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7073900" cy="4351338"/>
          </a:xfrm>
        </p:spPr>
        <p:txBody>
          <a:bodyPr>
            <a:normAutofit/>
          </a:bodyPr>
          <a:lstStyle/>
          <a:p>
            <a:pPr marL="457200" indent="-457200">
              <a:buFont typeface="+mj-lt"/>
              <a:buAutoNum type="arabicPeriod"/>
            </a:pPr>
            <a:r>
              <a:rPr lang="ja-JP" altLang="en-US" dirty="0">
                <a:solidFill>
                  <a:srgbClr val="000000"/>
                </a:solidFill>
                <a:latin typeface="Meiryo" panose="020B0604030504040204" pitchFamily="50" charset="-128"/>
                <a:ea typeface="Meiryo" panose="020B0604030504040204" pitchFamily="50" charset="-128"/>
              </a:rPr>
              <a:t>使用している</a:t>
            </a:r>
            <a:r>
              <a:rPr lang="en-US" altLang="ja-JP" dirty="0" err="1">
                <a:solidFill>
                  <a:srgbClr val="000000"/>
                </a:solidFill>
                <a:latin typeface="Meiryo" panose="020B0604030504040204" pitchFamily="50" charset="-128"/>
                <a:ea typeface="Meiryo" panose="020B0604030504040204" pitchFamily="50" charset="-128"/>
              </a:rPr>
              <a:t>GoogleChrome</a:t>
            </a:r>
            <a:r>
              <a:rPr lang="ja-JP" altLang="en-US" dirty="0">
                <a:solidFill>
                  <a:srgbClr val="000000"/>
                </a:solidFill>
                <a:latin typeface="Meiryo" panose="020B0604030504040204" pitchFamily="50" charset="-128"/>
                <a:ea typeface="Meiryo" panose="020B0604030504040204" pitchFamily="50" charset="-128"/>
              </a:rPr>
              <a:t>の右上のアイコン　　をクリックします。</a:t>
            </a:r>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dirty="0">
                <a:solidFill>
                  <a:srgbClr val="000000"/>
                </a:solidFill>
                <a:latin typeface="Meiryo" panose="020B0604030504040204" pitchFamily="50" charset="-128"/>
                <a:ea typeface="Meiryo" panose="020B0604030504040204" pitchFamily="50" charset="-128"/>
              </a:rPr>
              <a:t>ヘルプ</a:t>
            </a:r>
            <a:r>
              <a:rPr lang="en-US" altLang="ja-JP" dirty="0">
                <a:solidFill>
                  <a:srgbClr val="000000"/>
                </a:solidFill>
                <a:latin typeface="Meiryo" panose="020B0604030504040204" pitchFamily="50" charset="-128"/>
                <a:ea typeface="Meiryo" panose="020B0604030504040204" pitchFamily="50" charset="-128"/>
              </a:rPr>
              <a:t>] &gt; [Google Chrome</a:t>
            </a:r>
            <a:r>
              <a:rPr lang="ja-JP" altLang="en-US" dirty="0">
                <a:solidFill>
                  <a:srgbClr val="000000"/>
                </a:solidFill>
                <a:latin typeface="Meiryo" panose="020B0604030504040204" pitchFamily="50" charset="-128"/>
                <a:ea typeface="Meiryo" panose="020B0604030504040204" pitchFamily="50" charset="-128"/>
              </a:rPr>
              <a:t>について</a:t>
            </a:r>
            <a:r>
              <a:rPr lang="en-US" altLang="ja-JP" dirty="0">
                <a:solidFill>
                  <a:srgbClr val="000000"/>
                </a:solidFill>
                <a:latin typeface="Meiryo" panose="020B0604030504040204" pitchFamily="50" charset="-128"/>
                <a:ea typeface="Meiryo" panose="020B0604030504040204" pitchFamily="50" charset="-128"/>
              </a:rPr>
              <a:t>]</a:t>
            </a:r>
            <a:r>
              <a:rPr lang="ja-JP" altLang="en-US" dirty="0">
                <a:solidFill>
                  <a:srgbClr val="000000"/>
                </a:solidFill>
                <a:latin typeface="Meiryo" panose="020B0604030504040204" pitchFamily="50" charset="-128"/>
                <a:ea typeface="Meiryo" panose="020B0604030504040204" pitchFamily="50" charset="-128"/>
              </a:rPr>
              <a:t>をクリックします。</a:t>
            </a:r>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a:pPr>
            <a:r>
              <a:rPr lang="ja-JP" altLang="en-US" b="0" i="0" dirty="0">
                <a:solidFill>
                  <a:srgbClr val="000000"/>
                </a:solidFill>
                <a:effectLst/>
                <a:latin typeface="Meiryo" panose="020B0604030504040204" pitchFamily="50" charset="-128"/>
                <a:ea typeface="Meiryo" panose="020B0604030504040204" pitchFamily="50" charset="-128"/>
              </a:rPr>
              <a:t>表示された画面の「バージョン」を確認します。</a:t>
            </a:r>
            <a:endParaRPr lang="en-US" altLang="ja-JP" b="0" i="0" dirty="0">
              <a:solidFill>
                <a:srgbClr val="000000"/>
              </a:solidFill>
              <a:effectLst/>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4CCFDB64-A8BB-7155-CAFF-567690A0EEDF}"/>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a:t>
            </a:fld>
            <a:endParaRPr kumimoji="1" lang="ja-JP" altLang="en-US" dirty="0"/>
          </a:p>
        </p:txBody>
      </p:sp>
      <p:sp>
        <p:nvSpPr>
          <p:cNvPr id="6" name="正方形/長方形 5">
            <a:extLst>
              <a:ext uri="{FF2B5EF4-FFF2-40B4-BE49-F238E27FC236}">
                <a16:creationId xmlns:a16="http://schemas.microsoft.com/office/drawing/2014/main" id="{D9C4AC04-5900-B453-8236-08E8EFCBCD1C}"/>
              </a:ext>
            </a:extLst>
          </p:cNvPr>
          <p:cNvSpPr/>
          <p:nvPr/>
        </p:nvSpPr>
        <p:spPr>
          <a:xfrm>
            <a:off x="848412" y="-6307"/>
            <a:ext cx="4173963" cy="48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Web</a:t>
            </a:r>
            <a:r>
              <a:rPr kumimoji="1" lang="ja-JP" altLang="en-US" sz="2000" dirty="0">
                <a:solidFill>
                  <a:schemeClr val="tx1"/>
                </a:solidFill>
              </a:rPr>
              <a:t>アプリケーション開発演習</a:t>
            </a:r>
          </a:p>
        </p:txBody>
      </p:sp>
      <p:pic>
        <p:nvPicPr>
          <p:cNvPr id="12" name="図 11">
            <a:extLst>
              <a:ext uri="{FF2B5EF4-FFF2-40B4-BE49-F238E27FC236}">
                <a16:creationId xmlns:a16="http://schemas.microsoft.com/office/drawing/2014/main" id="{7DC297EE-967E-A2DF-58FE-B11629ABD5BE}"/>
              </a:ext>
            </a:extLst>
          </p:cNvPr>
          <p:cNvPicPr>
            <a:picLocks noChangeAspect="1"/>
          </p:cNvPicPr>
          <p:nvPr/>
        </p:nvPicPr>
        <p:blipFill>
          <a:blip r:embed="rId3"/>
          <a:stretch>
            <a:fillRect/>
          </a:stretch>
        </p:blipFill>
        <p:spPr>
          <a:xfrm flipH="1">
            <a:off x="1783216" y="2131893"/>
            <a:ext cx="433888" cy="433888"/>
          </a:xfrm>
          <a:prstGeom prst="rect">
            <a:avLst/>
          </a:prstGeom>
        </p:spPr>
      </p:pic>
      <p:pic>
        <p:nvPicPr>
          <p:cNvPr id="14" name="図 13" descr="グラフィカル ユーザー インターフェイス, アプリケーション&#10;&#10;自動的に生成された説明">
            <a:extLst>
              <a:ext uri="{FF2B5EF4-FFF2-40B4-BE49-F238E27FC236}">
                <a16:creationId xmlns:a16="http://schemas.microsoft.com/office/drawing/2014/main" id="{6C2905D6-E8F6-3E3B-D493-DA494883A7DA}"/>
              </a:ext>
            </a:extLst>
          </p:cNvPr>
          <p:cNvPicPr>
            <a:picLocks noChangeAspect="1"/>
          </p:cNvPicPr>
          <p:nvPr/>
        </p:nvPicPr>
        <p:blipFill>
          <a:blip r:embed="rId4"/>
          <a:stretch>
            <a:fillRect/>
          </a:stretch>
        </p:blipFill>
        <p:spPr>
          <a:xfrm>
            <a:off x="2337323" y="4231138"/>
            <a:ext cx="7517354" cy="1389572"/>
          </a:xfrm>
          <a:prstGeom prst="rect">
            <a:avLst/>
          </a:prstGeom>
        </p:spPr>
      </p:pic>
    </p:spTree>
    <p:extLst>
      <p:ext uri="{BB962C8B-B14F-4D97-AF65-F5344CB8AC3E}">
        <p14:creationId xmlns:p14="http://schemas.microsoft.com/office/powerpoint/2010/main" val="268033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chrome driver</a:t>
            </a:r>
            <a:r>
              <a:rPr lang="ja-JP" altLang="en-US" dirty="0">
                <a:latin typeface="メイリオ" panose="020B0604030504040204" pitchFamily="50" charset="-128"/>
                <a:ea typeface="メイリオ" panose="020B0604030504040204" pitchFamily="50" charset="-128"/>
              </a:rPr>
              <a:t>の更新手順②</a:t>
            </a:r>
            <a:endParaRPr kumimoji="1" lang="ja-JP" altLang="en-US" dirty="0"/>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7073900" cy="4351338"/>
          </a:xfrm>
        </p:spPr>
        <p:txBody>
          <a:bodyPr>
            <a:normAutofit/>
          </a:bodyPr>
          <a:lstStyle/>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Eclipse</a:t>
            </a:r>
            <a:r>
              <a:rPr lang="ja-JP" altLang="en-US" b="0" i="0" dirty="0">
                <a:solidFill>
                  <a:srgbClr val="000000"/>
                </a:solidFill>
                <a:effectLst/>
                <a:latin typeface="Meiryo" panose="020B0604030504040204" pitchFamily="50" charset="-128"/>
                <a:ea typeface="Meiryo" panose="020B0604030504040204" pitchFamily="50" charset="-128"/>
              </a:rPr>
              <a:t>でプロジェクトを実行している場合は停止する。</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a:pPr>
            <a:r>
              <a:rPr lang="en-US" altLang="ja-JP" dirty="0">
                <a:solidFill>
                  <a:srgbClr val="000000"/>
                </a:solidFill>
                <a:latin typeface="Meiryo" panose="020B0604030504040204" pitchFamily="50" charset="-128"/>
                <a:ea typeface="Meiryo" panose="020B0604030504040204" pitchFamily="50" charset="-128"/>
              </a:rPr>
              <a:t>PC</a:t>
            </a:r>
            <a:r>
              <a:rPr lang="ja-JP" altLang="en-US" dirty="0">
                <a:solidFill>
                  <a:srgbClr val="000000"/>
                </a:solidFill>
                <a:latin typeface="Meiryo" panose="020B0604030504040204" pitchFamily="50" charset="-128"/>
                <a:ea typeface="Meiryo" panose="020B0604030504040204" pitchFamily="50" charset="-128"/>
              </a:rPr>
              <a:t>で開いている</a:t>
            </a:r>
            <a:r>
              <a:rPr lang="en-US" altLang="ja-JP" dirty="0">
                <a:solidFill>
                  <a:srgbClr val="000000"/>
                </a:solidFill>
                <a:latin typeface="Meiryo" panose="020B0604030504040204" pitchFamily="50" charset="-128"/>
                <a:ea typeface="Meiryo" panose="020B0604030504040204" pitchFamily="50" charset="-128"/>
              </a:rPr>
              <a:t>Google </a:t>
            </a:r>
            <a:r>
              <a:rPr lang="ja-JP" altLang="en-US" dirty="0">
                <a:solidFill>
                  <a:srgbClr val="000000"/>
                </a:solidFill>
                <a:latin typeface="Meiryo" panose="020B0604030504040204" pitchFamily="50" charset="-128"/>
                <a:ea typeface="Meiryo" panose="020B0604030504040204" pitchFamily="50" charset="-128"/>
              </a:rPr>
              <a:t>のブラウザを閉じる。</a:t>
            </a:r>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a:pPr>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a:pPr>
            <a:r>
              <a:rPr lang="ja-JP" altLang="en-US" dirty="0">
                <a:solidFill>
                  <a:srgbClr val="000000"/>
                </a:solidFill>
                <a:latin typeface="Meiryo" panose="020B0604030504040204" pitchFamily="50" charset="-128"/>
                <a:ea typeface="Meiryo" panose="020B0604030504040204" pitchFamily="50" charset="-128"/>
              </a:rPr>
              <a:t>タスクマネージャーを開く。</a:t>
            </a:r>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デスクトップ左下の「検索」をクリックする。</a:t>
            </a:r>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検索窓に「タスクマネージャー」と入力する。</a:t>
            </a:r>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「タスクマネージャーでシステムリソースの使用状況を表示」を選択する。</a:t>
            </a:r>
            <a:endParaRPr lang="en-US" altLang="ja-JP" dirty="0">
              <a:solidFill>
                <a:srgbClr val="000000"/>
              </a:solidFill>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4CCFDB64-A8BB-7155-CAFF-567690A0EEDF}"/>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a:t>
            </a:fld>
            <a:endParaRPr kumimoji="1" lang="ja-JP" altLang="en-US" dirty="0"/>
          </a:p>
        </p:txBody>
      </p:sp>
      <p:sp>
        <p:nvSpPr>
          <p:cNvPr id="6" name="正方形/長方形 5">
            <a:extLst>
              <a:ext uri="{FF2B5EF4-FFF2-40B4-BE49-F238E27FC236}">
                <a16:creationId xmlns:a16="http://schemas.microsoft.com/office/drawing/2014/main" id="{D9C4AC04-5900-B453-8236-08E8EFCBCD1C}"/>
              </a:ext>
            </a:extLst>
          </p:cNvPr>
          <p:cNvSpPr/>
          <p:nvPr/>
        </p:nvSpPr>
        <p:spPr>
          <a:xfrm>
            <a:off x="848412" y="-6307"/>
            <a:ext cx="4173963" cy="48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Web</a:t>
            </a:r>
            <a:r>
              <a:rPr kumimoji="1" lang="ja-JP" altLang="en-US" sz="2000" dirty="0">
                <a:solidFill>
                  <a:schemeClr val="tx1"/>
                </a:solidFill>
              </a:rPr>
              <a:t>アプリケーション開発演習</a:t>
            </a:r>
          </a:p>
        </p:txBody>
      </p:sp>
      <p:grpSp>
        <p:nvGrpSpPr>
          <p:cNvPr id="10" name="グループ化 9">
            <a:extLst>
              <a:ext uri="{FF2B5EF4-FFF2-40B4-BE49-F238E27FC236}">
                <a16:creationId xmlns:a16="http://schemas.microsoft.com/office/drawing/2014/main" id="{8CA4F794-FA6F-147E-74DE-CE651F550911}"/>
              </a:ext>
            </a:extLst>
          </p:cNvPr>
          <p:cNvGrpSpPr/>
          <p:nvPr/>
        </p:nvGrpSpPr>
        <p:grpSpPr>
          <a:xfrm>
            <a:off x="8071185" y="3410399"/>
            <a:ext cx="3280667" cy="2901500"/>
            <a:chOff x="3638748" y="451107"/>
            <a:chExt cx="3679542" cy="3307174"/>
          </a:xfrm>
        </p:grpSpPr>
        <p:pic>
          <p:nvPicPr>
            <p:cNvPr id="8" name="図 7" descr="グラフィカル ユーザー インターフェイス, アプリケーション&#10;&#10;自動的に生成された説明">
              <a:extLst>
                <a:ext uri="{FF2B5EF4-FFF2-40B4-BE49-F238E27FC236}">
                  <a16:creationId xmlns:a16="http://schemas.microsoft.com/office/drawing/2014/main" id="{70127ED3-85E1-33DD-E290-9241C1701539}"/>
                </a:ext>
              </a:extLst>
            </p:cNvPr>
            <p:cNvPicPr>
              <a:picLocks noChangeAspect="1"/>
            </p:cNvPicPr>
            <p:nvPr/>
          </p:nvPicPr>
          <p:blipFill rotWithShape="1">
            <a:blip r:embed="rId3"/>
            <a:srcRect r="60150" b="56190"/>
            <a:stretch/>
          </p:blipFill>
          <p:spPr>
            <a:xfrm>
              <a:off x="3638748" y="451107"/>
              <a:ext cx="3679542" cy="2851652"/>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617AFC3C-ABAC-D9A7-4C2B-E69E57B1A0C5}"/>
                </a:ext>
              </a:extLst>
            </p:cNvPr>
            <p:cNvPicPr>
              <a:picLocks noChangeAspect="1"/>
            </p:cNvPicPr>
            <p:nvPr/>
          </p:nvPicPr>
          <p:blipFill rotWithShape="1">
            <a:blip r:embed="rId3"/>
            <a:srcRect t="89882" r="60150"/>
            <a:stretch/>
          </p:blipFill>
          <p:spPr>
            <a:xfrm>
              <a:off x="3638748" y="3099719"/>
              <a:ext cx="3679542" cy="658562"/>
            </a:xfrm>
            <a:prstGeom prst="rect">
              <a:avLst/>
            </a:prstGeom>
          </p:spPr>
        </p:pic>
      </p:grpSp>
    </p:spTree>
    <p:extLst>
      <p:ext uri="{BB962C8B-B14F-4D97-AF65-F5344CB8AC3E}">
        <p14:creationId xmlns:p14="http://schemas.microsoft.com/office/powerpoint/2010/main" val="350638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chrome driver</a:t>
            </a:r>
            <a:r>
              <a:rPr lang="ja-JP" altLang="en-US" dirty="0">
                <a:latin typeface="メイリオ" panose="020B0604030504040204" pitchFamily="50" charset="-128"/>
                <a:ea typeface="メイリオ" panose="020B0604030504040204" pitchFamily="50" charset="-128"/>
              </a:rPr>
              <a:t>の更新手順③</a:t>
            </a:r>
            <a:endParaRPr kumimoji="1" lang="ja-JP" altLang="en-US" dirty="0"/>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10147300" cy="4351338"/>
          </a:xfrm>
        </p:spPr>
        <p:txBody>
          <a:bodyPr>
            <a:normAutofit/>
          </a:bodyPr>
          <a:lstStyle/>
          <a:p>
            <a:pPr marL="457200" indent="-457200">
              <a:buFont typeface="+mj-lt"/>
              <a:buAutoNum type="arabicPeriod" startAt="4"/>
            </a:pPr>
            <a:r>
              <a:rPr lang="ja-JP" altLang="en-US" dirty="0">
                <a:solidFill>
                  <a:srgbClr val="000000"/>
                </a:solidFill>
                <a:latin typeface="Meiryo" panose="020B0604030504040204" pitchFamily="50" charset="-128"/>
                <a:ea typeface="Meiryo" panose="020B0604030504040204" pitchFamily="50" charset="-128"/>
              </a:rPr>
              <a:t>タスクマネージャーの「アプリ」で起動している</a:t>
            </a:r>
            <a:r>
              <a:rPr lang="en-US" altLang="ja-JP" dirty="0">
                <a:solidFill>
                  <a:srgbClr val="000000"/>
                </a:solidFill>
                <a:latin typeface="Meiryo" panose="020B0604030504040204" pitchFamily="50" charset="-128"/>
                <a:ea typeface="Meiryo" panose="020B0604030504040204" pitchFamily="50" charset="-128"/>
              </a:rPr>
              <a:t>Google Chrome</a:t>
            </a:r>
            <a:r>
              <a:rPr lang="ja-JP" altLang="en-US" dirty="0">
                <a:solidFill>
                  <a:srgbClr val="000000"/>
                </a:solidFill>
                <a:latin typeface="Meiryo" panose="020B0604030504040204" pitchFamily="50" charset="-128"/>
                <a:ea typeface="Meiryo" panose="020B0604030504040204" pitchFamily="50" charset="-128"/>
              </a:rPr>
              <a:t>と、「バックグラウンド プロセス」で起動している</a:t>
            </a:r>
            <a:r>
              <a:rPr lang="en-US" altLang="ja-JP" dirty="0">
                <a:solidFill>
                  <a:srgbClr val="000000"/>
                </a:solidFill>
                <a:latin typeface="Meiryo" panose="020B0604030504040204" pitchFamily="50" charset="-128"/>
                <a:ea typeface="Meiryo" panose="020B0604030504040204" pitchFamily="50" charset="-128"/>
              </a:rPr>
              <a:t>chromedriver.exe</a:t>
            </a:r>
            <a:r>
              <a:rPr lang="ja-JP" altLang="en-US" dirty="0">
                <a:solidFill>
                  <a:srgbClr val="000000"/>
                </a:solidFill>
                <a:latin typeface="Meiryo" panose="020B0604030504040204" pitchFamily="50" charset="-128"/>
                <a:ea typeface="Meiryo" panose="020B0604030504040204" pitchFamily="50" charset="-128"/>
              </a:rPr>
              <a:t>を選択し、「タスクを終了する」をクリックする。</a:t>
            </a:r>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startAt="4"/>
            </a:pPr>
            <a:endParaRPr lang="en-US" altLang="ja-JP" dirty="0">
              <a:solidFill>
                <a:srgbClr val="000000"/>
              </a:solidFill>
              <a:latin typeface="Meiryo" panose="020B0604030504040204" pitchFamily="50" charset="-128"/>
              <a:ea typeface="Meiryo" panose="020B0604030504040204" pitchFamily="50" charset="-128"/>
            </a:endParaRPr>
          </a:p>
          <a:p>
            <a:r>
              <a:rPr lang="en-US" altLang="ja-JP" dirty="0">
                <a:solidFill>
                  <a:srgbClr val="000000"/>
                </a:solidFill>
                <a:latin typeface="Meiryo" panose="020B0604030504040204" pitchFamily="50" charset="-128"/>
                <a:ea typeface="Meiryo" panose="020B0604030504040204" pitchFamily="50" charset="-128"/>
              </a:rPr>
              <a:t>※Google</a:t>
            </a:r>
            <a:r>
              <a:rPr lang="ja-JP" altLang="en-US" dirty="0">
                <a:solidFill>
                  <a:srgbClr val="000000"/>
                </a:solidFill>
                <a:latin typeface="Meiryo" panose="020B0604030504040204" pitchFamily="50" charset="-128"/>
                <a:ea typeface="Meiryo" panose="020B0604030504040204" pitchFamily="50" charset="-128"/>
              </a:rPr>
              <a:t>を開いていない場合は「アプリ」</a:t>
            </a:r>
            <a:endParaRPr lang="en-US" altLang="ja-JP" dirty="0">
              <a:solidFill>
                <a:srgbClr val="000000"/>
              </a:solidFill>
              <a:latin typeface="Meiryo" panose="020B0604030504040204" pitchFamily="50" charset="-128"/>
              <a:ea typeface="Meiryo" panose="020B0604030504040204" pitchFamily="50" charset="-128"/>
            </a:endParaRPr>
          </a:p>
          <a:p>
            <a:r>
              <a:rPr lang="ja-JP" altLang="en-US" dirty="0">
                <a:solidFill>
                  <a:srgbClr val="000000"/>
                </a:solidFill>
                <a:latin typeface="Meiryo" panose="020B0604030504040204" pitchFamily="50" charset="-128"/>
                <a:ea typeface="Meiryo" panose="020B0604030504040204" pitchFamily="50" charset="-128"/>
              </a:rPr>
              <a:t>　と「バックグラウンド プロセス」に</a:t>
            </a:r>
            <a:endParaRPr lang="en-US" altLang="ja-JP" dirty="0">
              <a:solidFill>
                <a:srgbClr val="000000"/>
              </a:solidFill>
              <a:latin typeface="Meiryo" panose="020B0604030504040204" pitchFamily="50" charset="-128"/>
              <a:ea typeface="Meiryo" panose="020B0604030504040204" pitchFamily="50" charset="-128"/>
            </a:endParaRPr>
          </a:p>
          <a:p>
            <a:r>
              <a:rPr lang="ja-JP" altLang="en-US" dirty="0">
                <a:solidFill>
                  <a:srgbClr val="000000"/>
                </a:solidFill>
                <a:latin typeface="Meiryo" panose="020B0604030504040204" pitchFamily="50" charset="-128"/>
                <a:ea typeface="Meiryo" panose="020B0604030504040204" pitchFamily="50" charset="-128"/>
              </a:rPr>
              <a:t>　</a:t>
            </a:r>
            <a:r>
              <a:rPr lang="en-US" altLang="ja-JP" dirty="0">
                <a:solidFill>
                  <a:srgbClr val="000000"/>
                </a:solidFill>
                <a:latin typeface="Meiryo" panose="020B0604030504040204" pitchFamily="50" charset="-128"/>
                <a:ea typeface="Meiryo" panose="020B0604030504040204" pitchFamily="50" charset="-128"/>
              </a:rPr>
              <a:t>chrome</a:t>
            </a:r>
            <a:r>
              <a:rPr lang="ja-JP" altLang="en-US" dirty="0">
                <a:solidFill>
                  <a:srgbClr val="000000"/>
                </a:solidFill>
                <a:latin typeface="Meiryo" panose="020B0604030504040204" pitchFamily="50" charset="-128"/>
                <a:ea typeface="Meiryo" panose="020B0604030504040204" pitchFamily="50" charset="-128"/>
              </a:rPr>
              <a:t>は表示されないので、</a:t>
            </a:r>
            <a:endParaRPr lang="en-US" altLang="ja-JP" dirty="0">
              <a:solidFill>
                <a:srgbClr val="000000"/>
              </a:solidFill>
              <a:latin typeface="Meiryo" panose="020B0604030504040204" pitchFamily="50" charset="-128"/>
              <a:ea typeface="Meiryo" panose="020B0604030504040204" pitchFamily="50" charset="-128"/>
            </a:endParaRPr>
          </a:p>
          <a:p>
            <a:r>
              <a:rPr lang="ja-JP" altLang="en-US" dirty="0">
                <a:solidFill>
                  <a:srgbClr val="000000"/>
                </a:solidFill>
                <a:latin typeface="Meiryo" panose="020B0604030504040204" pitchFamily="50" charset="-128"/>
                <a:ea typeface="Meiryo" panose="020B0604030504040204" pitchFamily="50" charset="-128"/>
              </a:rPr>
              <a:t>　「タスクを終了する」は不要です。</a:t>
            </a:r>
            <a:endParaRPr lang="en-US" altLang="ja-JP" dirty="0">
              <a:solidFill>
                <a:srgbClr val="000000"/>
              </a:solidFill>
              <a:latin typeface="Meiryo" panose="020B0604030504040204" pitchFamily="50" charset="-128"/>
              <a:ea typeface="Meiryo" panose="020B0604030504040204" pitchFamily="50" charset="-128"/>
            </a:endParaRPr>
          </a:p>
          <a:p>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startAt="5"/>
            </a:pPr>
            <a:r>
              <a:rPr lang="ja-JP" altLang="en-US" dirty="0">
                <a:solidFill>
                  <a:srgbClr val="000000"/>
                </a:solidFill>
                <a:latin typeface="Meiryo" panose="020B0604030504040204" pitchFamily="50" charset="-128"/>
                <a:ea typeface="Meiryo" panose="020B0604030504040204" pitchFamily="50" charset="-128"/>
              </a:rPr>
              <a:t>タスクマネージャーを閉じる。</a:t>
            </a:r>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startAt="4"/>
            </a:pPr>
            <a:endParaRPr lang="en-US" altLang="ja-JP" dirty="0">
              <a:solidFill>
                <a:srgbClr val="000000"/>
              </a:solidFill>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4CCFDB64-A8BB-7155-CAFF-567690A0EEDF}"/>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5</a:t>
            </a:fld>
            <a:endParaRPr kumimoji="1" lang="ja-JP" altLang="en-US" dirty="0"/>
          </a:p>
        </p:txBody>
      </p:sp>
      <p:sp>
        <p:nvSpPr>
          <p:cNvPr id="6" name="正方形/長方形 5">
            <a:extLst>
              <a:ext uri="{FF2B5EF4-FFF2-40B4-BE49-F238E27FC236}">
                <a16:creationId xmlns:a16="http://schemas.microsoft.com/office/drawing/2014/main" id="{D9C4AC04-5900-B453-8236-08E8EFCBCD1C}"/>
              </a:ext>
            </a:extLst>
          </p:cNvPr>
          <p:cNvSpPr/>
          <p:nvPr/>
        </p:nvSpPr>
        <p:spPr>
          <a:xfrm>
            <a:off x="848412" y="-6307"/>
            <a:ext cx="4173963" cy="48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Web</a:t>
            </a:r>
            <a:r>
              <a:rPr kumimoji="1" lang="ja-JP" altLang="en-US" sz="2000" dirty="0">
                <a:solidFill>
                  <a:schemeClr val="tx1"/>
                </a:solidFill>
              </a:rPr>
              <a:t>アプリケーション開発演習</a:t>
            </a:r>
          </a:p>
        </p:txBody>
      </p:sp>
      <p:grpSp>
        <p:nvGrpSpPr>
          <p:cNvPr id="18" name="グループ化 17">
            <a:extLst>
              <a:ext uri="{FF2B5EF4-FFF2-40B4-BE49-F238E27FC236}">
                <a16:creationId xmlns:a16="http://schemas.microsoft.com/office/drawing/2014/main" id="{55438DA6-4469-24B2-F047-67A36F691128}"/>
              </a:ext>
            </a:extLst>
          </p:cNvPr>
          <p:cNvGrpSpPr/>
          <p:nvPr/>
        </p:nvGrpSpPr>
        <p:grpSpPr>
          <a:xfrm>
            <a:off x="6845300" y="3429000"/>
            <a:ext cx="5184962" cy="2703124"/>
            <a:chOff x="6845300" y="1825625"/>
            <a:chExt cx="5184962" cy="2703124"/>
          </a:xfrm>
        </p:grpSpPr>
        <p:pic>
          <p:nvPicPr>
            <p:cNvPr id="13" name="図 12" descr="グラフィカル ユーザー インターフェイス, テーブル&#10;&#10;自動的に生成された説明">
              <a:extLst>
                <a:ext uri="{FF2B5EF4-FFF2-40B4-BE49-F238E27FC236}">
                  <a16:creationId xmlns:a16="http://schemas.microsoft.com/office/drawing/2014/main" id="{7EFB30E9-A352-C746-FDDA-37068F824A64}"/>
                </a:ext>
              </a:extLst>
            </p:cNvPr>
            <p:cNvPicPr>
              <a:picLocks noChangeAspect="1"/>
            </p:cNvPicPr>
            <p:nvPr/>
          </p:nvPicPr>
          <p:blipFill rotWithShape="1">
            <a:blip r:embed="rId3"/>
            <a:srcRect l="1686" b="34125"/>
            <a:stretch/>
          </p:blipFill>
          <p:spPr>
            <a:xfrm>
              <a:off x="6845300" y="1825625"/>
              <a:ext cx="5184962" cy="2703124"/>
            </a:xfrm>
            <a:prstGeom prst="rect">
              <a:avLst/>
            </a:prstGeom>
          </p:spPr>
        </p:pic>
        <p:pic>
          <p:nvPicPr>
            <p:cNvPr id="15" name="図 14" descr="グラフィカル ユーザー インターフェイス, アプリケーション&#10;&#10;自動的に生成された説明">
              <a:extLst>
                <a:ext uri="{FF2B5EF4-FFF2-40B4-BE49-F238E27FC236}">
                  <a16:creationId xmlns:a16="http://schemas.microsoft.com/office/drawing/2014/main" id="{F1480C81-B4C0-7BD9-FFA6-FC67ABFCF940}"/>
                </a:ext>
              </a:extLst>
            </p:cNvPr>
            <p:cNvPicPr>
              <a:picLocks noChangeAspect="1"/>
            </p:cNvPicPr>
            <p:nvPr/>
          </p:nvPicPr>
          <p:blipFill rotWithShape="1">
            <a:blip r:embed="rId4"/>
            <a:srcRect l="8107" b="78317"/>
            <a:stretch/>
          </p:blipFill>
          <p:spPr>
            <a:xfrm>
              <a:off x="7164144" y="3667401"/>
              <a:ext cx="4465405" cy="510899"/>
            </a:xfrm>
            <a:prstGeom prst="rect">
              <a:avLst/>
            </a:prstGeom>
          </p:spPr>
        </p:pic>
        <p:pic>
          <p:nvPicPr>
            <p:cNvPr id="17" name="図 16" descr="グラフィカル ユーザー インターフェイス, アプリケーション&#10;&#10;自動的に生成された説明">
              <a:extLst>
                <a:ext uri="{FF2B5EF4-FFF2-40B4-BE49-F238E27FC236}">
                  <a16:creationId xmlns:a16="http://schemas.microsoft.com/office/drawing/2014/main" id="{6CD4B60E-F5B6-2B2C-B0B3-69781D38C41D}"/>
                </a:ext>
              </a:extLst>
            </p:cNvPr>
            <p:cNvPicPr>
              <a:picLocks noChangeAspect="1"/>
            </p:cNvPicPr>
            <p:nvPr/>
          </p:nvPicPr>
          <p:blipFill rotWithShape="1">
            <a:blip r:embed="rId4"/>
            <a:srcRect l="8107" t="69653" b="2523"/>
            <a:stretch/>
          </p:blipFill>
          <p:spPr>
            <a:xfrm>
              <a:off x="7160628" y="3873142"/>
              <a:ext cx="4465405" cy="655607"/>
            </a:xfrm>
            <a:prstGeom prst="rect">
              <a:avLst/>
            </a:prstGeom>
          </p:spPr>
        </p:pic>
      </p:grpSp>
    </p:spTree>
    <p:extLst>
      <p:ext uri="{BB962C8B-B14F-4D97-AF65-F5344CB8AC3E}">
        <p14:creationId xmlns:p14="http://schemas.microsoft.com/office/powerpoint/2010/main" val="4218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chrome driver</a:t>
            </a:r>
            <a:r>
              <a:rPr lang="ja-JP" altLang="en-US" dirty="0">
                <a:latin typeface="メイリオ" panose="020B0604030504040204" pitchFamily="50" charset="-128"/>
                <a:ea typeface="メイリオ" panose="020B0604030504040204" pitchFamily="50" charset="-128"/>
              </a:rPr>
              <a:t>の更新手順④</a:t>
            </a:r>
            <a:endParaRPr kumimoji="1" lang="ja-JP" altLang="en-US" dirty="0"/>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10653215" cy="4351338"/>
          </a:xfrm>
        </p:spPr>
        <p:txBody>
          <a:bodyPr>
            <a:normAutofit/>
          </a:bodyPr>
          <a:lstStyle/>
          <a:p>
            <a:pPr marL="457200" indent="-457200">
              <a:buFont typeface="+mj-lt"/>
              <a:buAutoNum type="arabicPeriod" startAt="6"/>
            </a:pPr>
            <a:r>
              <a:rPr lang="ja-JP" altLang="en-US" dirty="0">
                <a:solidFill>
                  <a:srgbClr val="000000"/>
                </a:solidFill>
                <a:latin typeface="Meiryo" panose="020B0604030504040204" pitchFamily="50" charset="-128"/>
                <a:ea typeface="Meiryo" panose="020B0604030504040204" pitchFamily="50" charset="-128"/>
              </a:rPr>
              <a:t>下記サイトにアクセスし、</a:t>
            </a:r>
            <a:r>
              <a:rPr lang="en-US" altLang="ja-JP" dirty="0">
                <a:solidFill>
                  <a:srgbClr val="000000"/>
                </a:solidFill>
                <a:latin typeface="Meiryo" panose="020B0604030504040204" pitchFamily="50" charset="-128"/>
                <a:ea typeface="Meiryo" panose="020B0604030504040204" pitchFamily="50" charset="-128"/>
              </a:rPr>
              <a:t>chrome driver_win32.zip</a:t>
            </a:r>
            <a:r>
              <a:rPr lang="ja-JP" altLang="en-US" dirty="0">
                <a:solidFill>
                  <a:srgbClr val="000000"/>
                </a:solidFill>
                <a:latin typeface="Meiryo" panose="020B0604030504040204" pitchFamily="50" charset="-128"/>
                <a:ea typeface="Meiryo" panose="020B0604030504040204" pitchFamily="50" charset="-128"/>
              </a:rPr>
              <a:t>をダウンロードする。</a:t>
            </a:r>
            <a:r>
              <a:rPr lang="ja-JP" altLang="en-US" dirty="0">
                <a:solidFill>
                  <a:srgbClr val="FF0000"/>
                </a:solidFill>
                <a:latin typeface="Meiryo" panose="020B0604030504040204" pitchFamily="50" charset="-128"/>
                <a:ea typeface="Meiryo" panose="020B0604030504040204" pitchFamily="50" charset="-128"/>
              </a:rPr>
              <a:t>例：更新手順①で確認した</a:t>
            </a:r>
            <a:r>
              <a:rPr lang="en-US" altLang="ja-JP" dirty="0" err="1">
                <a:solidFill>
                  <a:srgbClr val="FF0000"/>
                </a:solidFill>
                <a:latin typeface="Meiryo" panose="020B0604030504040204" pitchFamily="50" charset="-128"/>
                <a:ea typeface="Meiryo" panose="020B0604030504040204" pitchFamily="50" charset="-128"/>
              </a:rPr>
              <a:t>GoogleChrome</a:t>
            </a:r>
            <a:r>
              <a:rPr lang="ja-JP" altLang="en-US" dirty="0">
                <a:solidFill>
                  <a:srgbClr val="FF0000"/>
                </a:solidFill>
                <a:latin typeface="Meiryo" panose="020B0604030504040204" pitchFamily="50" charset="-128"/>
                <a:ea typeface="Meiryo" panose="020B0604030504040204" pitchFamily="50" charset="-128"/>
              </a:rPr>
              <a:t>のバージョンが「</a:t>
            </a:r>
            <a:r>
              <a:rPr lang="en-US" altLang="ja-JP" dirty="0">
                <a:solidFill>
                  <a:srgbClr val="FF0000"/>
                </a:solidFill>
                <a:latin typeface="Meiryo" panose="020B0604030504040204" pitchFamily="50" charset="-128"/>
                <a:ea typeface="Meiryo" panose="020B0604030504040204" pitchFamily="50" charset="-128"/>
              </a:rPr>
              <a:t>109</a:t>
            </a:r>
            <a:r>
              <a:rPr lang="ja-JP" altLang="en-US" dirty="0">
                <a:solidFill>
                  <a:srgbClr val="FF0000"/>
                </a:solidFill>
                <a:latin typeface="Meiryo" panose="020B0604030504040204" pitchFamily="50" charset="-128"/>
                <a:ea typeface="Meiryo" panose="020B0604030504040204" pitchFamily="50" charset="-128"/>
              </a:rPr>
              <a:t>」である場合は、「</a:t>
            </a:r>
            <a:r>
              <a:rPr lang="en-US" altLang="ja-JP" dirty="0">
                <a:solidFill>
                  <a:srgbClr val="FF0000"/>
                </a:solidFill>
                <a:latin typeface="Meiryo" panose="020B0604030504040204" pitchFamily="50" charset="-128"/>
                <a:ea typeface="Meiryo" panose="020B0604030504040204" pitchFamily="50" charset="-128"/>
              </a:rPr>
              <a:t>109</a:t>
            </a:r>
            <a:r>
              <a:rPr lang="ja-JP" altLang="en-US" dirty="0">
                <a:solidFill>
                  <a:srgbClr val="FF0000"/>
                </a:solidFill>
                <a:latin typeface="Meiryo" panose="020B0604030504040204" pitchFamily="50" charset="-128"/>
                <a:ea typeface="Meiryo" panose="020B0604030504040204" pitchFamily="50" charset="-128"/>
              </a:rPr>
              <a:t>」に該当する</a:t>
            </a:r>
            <a:r>
              <a:rPr lang="en-US" altLang="ja-JP" dirty="0">
                <a:solidFill>
                  <a:srgbClr val="FF0000"/>
                </a:solidFill>
                <a:latin typeface="Meiryo" panose="020B0604030504040204" pitchFamily="50" charset="-128"/>
                <a:ea typeface="Meiryo" panose="020B0604030504040204" pitchFamily="50" charset="-128"/>
              </a:rPr>
              <a:t>chrome driver</a:t>
            </a:r>
            <a:r>
              <a:rPr lang="ja-JP" altLang="en-US" dirty="0">
                <a:solidFill>
                  <a:srgbClr val="FF0000"/>
                </a:solidFill>
                <a:latin typeface="Meiryo" panose="020B0604030504040204" pitchFamily="50" charset="-128"/>
                <a:ea typeface="Meiryo" panose="020B0604030504040204" pitchFamily="50" charset="-128"/>
              </a:rPr>
              <a:t>を選択してください。（ブラウザとツールバージョンを一致させる必要があります。）</a:t>
            </a:r>
            <a:endParaRPr lang="en-US" altLang="ja-JP" dirty="0">
              <a:solidFill>
                <a:srgbClr val="FF0000"/>
              </a:solidFill>
              <a:latin typeface="Meiryo" panose="020B0604030504040204" pitchFamily="50" charset="-128"/>
              <a:ea typeface="Meiryo" panose="020B0604030504040204" pitchFamily="50" charset="-128"/>
            </a:endParaRPr>
          </a:p>
          <a:p>
            <a:pPr algn="ctr"/>
            <a:r>
              <a:rPr lang="en-US" altLang="ja-JP" b="0" i="0" u="sng" dirty="0">
                <a:effectLst/>
                <a:latin typeface="NotoSansJP"/>
                <a:hlinkClick r:id="rId3"/>
              </a:rPr>
              <a:t>https://chromedriver.chromium.org/downloads</a:t>
            </a:r>
            <a:endParaRPr lang="en-US" altLang="ja-JP" dirty="0">
              <a:solidFill>
                <a:srgbClr val="000000"/>
              </a:solidFill>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4CCFDB64-A8BB-7155-CAFF-567690A0EEDF}"/>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6</a:t>
            </a:fld>
            <a:endParaRPr kumimoji="1" lang="ja-JP" altLang="en-US" dirty="0"/>
          </a:p>
        </p:txBody>
      </p:sp>
      <p:sp>
        <p:nvSpPr>
          <p:cNvPr id="6" name="正方形/長方形 5">
            <a:extLst>
              <a:ext uri="{FF2B5EF4-FFF2-40B4-BE49-F238E27FC236}">
                <a16:creationId xmlns:a16="http://schemas.microsoft.com/office/drawing/2014/main" id="{D9C4AC04-5900-B453-8236-08E8EFCBCD1C}"/>
              </a:ext>
            </a:extLst>
          </p:cNvPr>
          <p:cNvSpPr/>
          <p:nvPr/>
        </p:nvSpPr>
        <p:spPr>
          <a:xfrm>
            <a:off x="848412" y="-6307"/>
            <a:ext cx="4173963" cy="48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Web</a:t>
            </a:r>
            <a:r>
              <a:rPr kumimoji="1" lang="ja-JP" altLang="en-US" sz="2000" dirty="0">
                <a:solidFill>
                  <a:schemeClr val="tx1"/>
                </a:solidFill>
              </a:rPr>
              <a:t>アプリケーション開発演習</a:t>
            </a:r>
          </a:p>
        </p:txBody>
      </p:sp>
      <p:pic>
        <p:nvPicPr>
          <p:cNvPr id="9" name="図 8" descr="グラフィカル ユーザー インターフェイス&#10;&#10;自動的に生成された説明">
            <a:extLst>
              <a:ext uri="{FF2B5EF4-FFF2-40B4-BE49-F238E27FC236}">
                <a16:creationId xmlns:a16="http://schemas.microsoft.com/office/drawing/2014/main" id="{583DA0FD-8C46-FA54-9785-061980B0DC0A}"/>
              </a:ext>
            </a:extLst>
          </p:cNvPr>
          <p:cNvPicPr>
            <a:picLocks noChangeAspect="1"/>
          </p:cNvPicPr>
          <p:nvPr/>
        </p:nvPicPr>
        <p:blipFill rotWithShape="1">
          <a:blip r:embed="rId4"/>
          <a:srcRect r="14439" b="17836"/>
          <a:stretch/>
        </p:blipFill>
        <p:spPr>
          <a:xfrm>
            <a:off x="1150885" y="3725839"/>
            <a:ext cx="4366146" cy="2518592"/>
          </a:xfrm>
          <a:prstGeom prst="rect">
            <a:avLst/>
          </a:prstGeom>
          <a:ln>
            <a:solidFill>
              <a:schemeClr val="tx1"/>
            </a:solidFill>
          </a:ln>
        </p:spPr>
      </p:pic>
      <p:pic>
        <p:nvPicPr>
          <p:cNvPr id="11" name="図 10" descr="グラフィカル ユーザー インターフェイス, テキスト, アプリケーション&#10;&#10;自動的に生成された説明">
            <a:extLst>
              <a:ext uri="{FF2B5EF4-FFF2-40B4-BE49-F238E27FC236}">
                <a16:creationId xmlns:a16="http://schemas.microsoft.com/office/drawing/2014/main" id="{CE8984F6-1104-0E7B-9D90-B41C6071AFF3}"/>
              </a:ext>
            </a:extLst>
          </p:cNvPr>
          <p:cNvPicPr>
            <a:picLocks noChangeAspect="1"/>
          </p:cNvPicPr>
          <p:nvPr/>
        </p:nvPicPr>
        <p:blipFill rotWithShape="1">
          <a:blip r:embed="rId5"/>
          <a:srcRect r="34237" b="48510"/>
          <a:stretch/>
        </p:blipFill>
        <p:spPr>
          <a:xfrm>
            <a:off x="5928362" y="3725838"/>
            <a:ext cx="5151721" cy="2589657"/>
          </a:xfrm>
          <a:prstGeom prst="rect">
            <a:avLst/>
          </a:prstGeom>
          <a:ln>
            <a:solidFill>
              <a:schemeClr val="tx1"/>
            </a:solidFill>
          </a:ln>
        </p:spPr>
      </p:pic>
    </p:spTree>
    <p:extLst>
      <p:ext uri="{BB962C8B-B14F-4D97-AF65-F5344CB8AC3E}">
        <p14:creationId xmlns:p14="http://schemas.microsoft.com/office/powerpoint/2010/main" val="374108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chrome driver</a:t>
            </a:r>
            <a:r>
              <a:rPr lang="ja-JP" altLang="en-US" dirty="0">
                <a:latin typeface="メイリオ" panose="020B0604030504040204" pitchFamily="50" charset="-128"/>
                <a:ea typeface="メイリオ" panose="020B0604030504040204" pitchFamily="50" charset="-128"/>
              </a:rPr>
              <a:t>の更新手順⑤</a:t>
            </a:r>
            <a:endParaRPr kumimoji="1" lang="ja-JP" altLang="en-US" dirty="0"/>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9302087" cy="4351338"/>
          </a:xfrm>
        </p:spPr>
        <p:txBody>
          <a:bodyPr>
            <a:normAutofit/>
          </a:bodyPr>
          <a:lstStyle/>
          <a:p>
            <a:pPr marL="457200" indent="-457200">
              <a:buFont typeface="+mj-lt"/>
              <a:buAutoNum type="arabicPeriod" startAt="7"/>
            </a:pPr>
            <a:r>
              <a:rPr lang="ja-JP" altLang="en-US" dirty="0">
                <a:solidFill>
                  <a:srgbClr val="000000"/>
                </a:solidFill>
                <a:latin typeface="Meiryo" panose="020B0604030504040204" pitchFamily="50" charset="-128"/>
                <a:ea typeface="Meiryo" panose="020B0604030504040204" pitchFamily="50" charset="-128"/>
              </a:rPr>
              <a:t>ダウンロードした</a:t>
            </a:r>
            <a:r>
              <a:rPr lang="en-US" altLang="ja-JP" dirty="0">
                <a:solidFill>
                  <a:srgbClr val="000000"/>
                </a:solidFill>
                <a:latin typeface="Meiryo" panose="020B0604030504040204" pitchFamily="50" charset="-128"/>
                <a:ea typeface="Meiryo" panose="020B0604030504040204" pitchFamily="50" charset="-128"/>
              </a:rPr>
              <a:t>chrome driver_win32.zip</a:t>
            </a:r>
            <a:r>
              <a:rPr lang="ja-JP" altLang="en-US" dirty="0">
                <a:solidFill>
                  <a:srgbClr val="000000"/>
                </a:solidFill>
                <a:latin typeface="Meiryo" panose="020B0604030504040204" pitchFamily="50" charset="-128"/>
                <a:ea typeface="Meiryo" panose="020B0604030504040204" pitchFamily="50" charset="-128"/>
              </a:rPr>
              <a:t>を展開する。</a:t>
            </a:r>
            <a:endParaRPr lang="en-US" altLang="ja-JP" dirty="0">
              <a:solidFill>
                <a:srgbClr val="000000"/>
              </a:solidFill>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4CCFDB64-A8BB-7155-CAFF-567690A0EEDF}"/>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7</a:t>
            </a:fld>
            <a:endParaRPr kumimoji="1" lang="ja-JP" altLang="en-US" dirty="0"/>
          </a:p>
        </p:txBody>
      </p:sp>
      <p:sp>
        <p:nvSpPr>
          <p:cNvPr id="6" name="正方形/長方形 5">
            <a:extLst>
              <a:ext uri="{FF2B5EF4-FFF2-40B4-BE49-F238E27FC236}">
                <a16:creationId xmlns:a16="http://schemas.microsoft.com/office/drawing/2014/main" id="{D9C4AC04-5900-B453-8236-08E8EFCBCD1C}"/>
              </a:ext>
            </a:extLst>
          </p:cNvPr>
          <p:cNvSpPr/>
          <p:nvPr/>
        </p:nvSpPr>
        <p:spPr>
          <a:xfrm>
            <a:off x="848412" y="-6307"/>
            <a:ext cx="4173963" cy="48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Web</a:t>
            </a:r>
            <a:r>
              <a:rPr kumimoji="1" lang="ja-JP" altLang="en-US" sz="2000" dirty="0">
                <a:solidFill>
                  <a:schemeClr val="tx1"/>
                </a:solidFill>
              </a:rPr>
              <a:t>アプリケーション開発演習</a:t>
            </a:r>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2B3358D4-C951-5CEB-28D0-543F06B95737}"/>
              </a:ext>
            </a:extLst>
          </p:cNvPr>
          <p:cNvPicPr>
            <a:picLocks noChangeAspect="1"/>
          </p:cNvPicPr>
          <p:nvPr/>
        </p:nvPicPr>
        <p:blipFill>
          <a:blip r:embed="rId3"/>
          <a:stretch>
            <a:fillRect/>
          </a:stretch>
        </p:blipFill>
        <p:spPr>
          <a:xfrm>
            <a:off x="2836384" y="2395796"/>
            <a:ext cx="6138741" cy="3839731"/>
          </a:xfrm>
          <a:prstGeom prst="rect">
            <a:avLst/>
          </a:prstGeom>
          <a:ln>
            <a:solidFill>
              <a:schemeClr val="tx1"/>
            </a:solidFill>
          </a:ln>
        </p:spPr>
      </p:pic>
    </p:spTree>
    <p:extLst>
      <p:ext uri="{BB962C8B-B14F-4D97-AF65-F5344CB8AC3E}">
        <p14:creationId xmlns:p14="http://schemas.microsoft.com/office/powerpoint/2010/main" val="54716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chrome driver</a:t>
            </a:r>
            <a:r>
              <a:rPr lang="ja-JP" altLang="en-US" dirty="0">
                <a:latin typeface="メイリオ" panose="020B0604030504040204" pitchFamily="50" charset="-128"/>
                <a:ea typeface="メイリオ" panose="020B0604030504040204" pitchFamily="50" charset="-128"/>
              </a:rPr>
              <a:t>の更新手順⑥</a:t>
            </a:r>
            <a:endParaRPr kumimoji="1" lang="ja-JP" altLang="en-US" dirty="0"/>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7132093" cy="4351338"/>
          </a:xfrm>
        </p:spPr>
        <p:txBody>
          <a:bodyPr>
            <a:normAutofit/>
          </a:bodyPr>
          <a:lstStyle/>
          <a:p>
            <a:pPr marL="457200" indent="-457200">
              <a:buFont typeface="+mj-lt"/>
              <a:buAutoNum type="arabicPeriod" startAt="8"/>
            </a:pPr>
            <a:r>
              <a:rPr lang="en-US" altLang="ja-JP" dirty="0">
                <a:solidFill>
                  <a:srgbClr val="000000"/>
                </a:solidFill>
                <a:latin typeface="Meiryo" panose="020B0604030504040204" pitchFamily="50" charset="-128"/>
                <a:ea typeface="Meiryo" panose="020B0604030504040204" pitchFamily="50" charset="-128"/>
              </a:rPr>
              <a:t>Eclipse</a:t>
            </a:r>
            <a:r>
              <a:rPr lang="ja-JP" altLang="en-US" dirty="0">
                <a:solidFill>
                  <a:srgbClr val="000000"/>
                </a:solidFill>
                <a:latin typeface="Meiryo" panose="020B0604030504040204" pitchFamily="50" charset="-128"/>
                <a:ea typeface="Meiryo" panose="020B0604030504040204" pitchFamily="50" charset="-128"/>
              </a:rPr>
              <a:t>を開き、プロジェクトプロジェクト内の「</a:t>
            </a:r>
            <a:r>
              <a:rPr lang="en-US" altLang="ja-JP" dirty="0">
                <a:solidFill>
                  <a:srgbClr val="000000"/>
                </a:solidFill>
                <a:latin typeface="Meiryo" panose="020B0604030504040204" pitchFamily="50" charset="-128"/>
                <a:ea typeface="Meiryo" panose="020B0604030504040204" pitchFamily="50" charset="-128"/>
              </a:rPr>
              <a:t>driver</a:t>
            </a:r>
            <a:r>
              <a:rPr lang="ja-JP" altLang="en-US" dirty="0">
                <a:solidFill>
                  <a:srgbClr val="000000"/>
                </a:solidFill>
                <a:latin typeface="Meiryo" panose="020B0604030504040204" pitchFamily="50" charset="-128"/>
                <a:ea typeface="Meiryo" panose="020B0604030504040204" pitchFamily="50" charset="-128"/>
              </a:rPr>
              <a:t>」フォルダに「</a:t>
            </a:r>
            <a:r>
              <a:rPr lang="en-US" altLang="ja-JP" dirty="0">
                <a:solidFill>
                  <a:srgbClr val="000000"/>
                </a:solidFill>
                <a:latin typeface="Meiryo" panose="020B0604030504040204" pitchFamily="50" charset="-128"/>
                <a:ea typeface="Meiryo" panose="020B0604030504040204" pitchFamily="50" charset="-128"/>
              </a:rPr>
              <a:t>chromedriver.exe</a:t>
            </a:r>
            <a:r>
              <a:rPr lang="ja-JP" altLang="en-US" dirty="0">
                <a:solidFill>
                  <a:srgbClr val="000000"/>
                </a:solidFill>
                <a:latin typeface="Meiryo" panose="020B0604030504040204" pitchFamily="50" charset="-128"/>
                <a:ea typeface="Meiryo" panose="020B0604030504040204" pitchFamily="50" charset="-128"/>
              </a:rPr>
              <a:t>」を挿入する。</a:t>
            </a:r>
            <a:endParaRPr lang="en-US" altLang="ja-JP" dirty="0">
              <a:solidFill>
                <a:srgbClr val="000000"/>
              </a:solidFill>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4CCFDB64-A8BB-7155-CAFF-567690A0EEDF}"/>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8</a:t>
            </a:fld>
            <a:endParaRPr kumimoji="1" lang="ja-JP" altLang="en-US" dirty="0"/>
          </a:p>
        </p:txBody>
      </p:sp>
      <p:sp>
        <p:nvSpPr>
          <p:cNvPr id="6" name="正方形/長方形 5">
            <a:extLst>
              <a:ext uri="{FF2B5EF4-FFF2-40B4-BE49-F238E27FC236}">
                <a16:creationId xmlns:a16="http://schemas.microsoft.com/office/drawing/2014/main" id="{D9C4AC04-5900-B453-8236-08E8EFCBCD1C}"/>
              </a:ext>
            </a:extLst>
          </p:cNvPr>
          <p:cNvSpPr/>
          <p:nvPr/>
        </p:nvSpPr>
        <p:spPr>
          <a:xfrm>
            <a:off x="848412" y="-6307"/>
            <a:ext cx="4173963" cy="48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Web</a:t>
            </a:r>
            <a:r>
              <a:rPr kumimoji="1" lang="ja-JP" altLang="en-US" sz="2000" dirty="0">
                <a:solidFill>
                  <a:schemeClr val="tx1"/>
                </a:solidFill>
              </a:rPr>
              <a:t>アプリケーション開発演習</a:t>
            </a:r>
          </a:p>
        </p:txBody>
      </p:sp>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28998DF5-1EC5-8918-DF52-38C949204128}"/>
              </a:ext>
            </a:extLst>
          </p:cNvPr>
          <p:cNvPicPr>
            <a:picLocks noChangeAspect="1"/>
          </p:cNvPicPr>
          <p:nvPr/>
        </p:nvPicPr>
        <p:blipFill rotWithShape="1">
          <a:blip r:embed="rId3"/>
          <a:srcRect r="30120"/>
          <a:stretch/>
        </p:blipFill>
        <p:spPr>
          <a:xfrm>
            <a:off x="7970292" y="1257266"/>
            <a:ext cx="3619819" cy="4561831"/>
          </a:xfrm>
          <a:prstGeom prst="rect">
            <a:avLst/>
          </a:prstGeom>
          <a:ln>
            <a:solidFill>
              <a:schemeClr val="tx1"/>
            </a:solidFill>
          </a:ln>
        </p:spPr>
      </p:pic>
      <p:pic>
        <p:nvPicPr>
          <p:cNvPr id="11" name="図 10" descr="グラフィカル ユーザー インターフェイス, テキスト, アプリケーション&#10;&#10;自動的に生成された説明">
            <a:extLst>
              <a:ext uri="{FF2B5EF4-FFF2-40B4-BE49-F238E27FC236}">
                <a16:creationId xmlns:a16="http://schemas.microsoft.com/office/drawing/2014/main" id="{B54DED1B-32B1-7AC5-BEB3-B62A606E575E}"/>
              </a:ext>
            </a:extLst>
          </p:cNvPr>
          <p:cNvPicPr>
            <a:picLocks noChangeAspect="1"/>
          </p:cNvPicPr>
          <p:nvPr/>
        </p:nvPicPr>
        <p:blipFill rotWithShape="1">
          <a:blip r:embed="rId4"/>
          <a:srcRect r="43866" b="41297"/>
          <a:stretch/>
        </p:blipFill>
        <p:spPr>
          <a:xfrm>
            <a:off x="3563950" y="3229233"/>
            <a:ext cx="3932889" cy="2533012"/>
          </a:xfrm>
          <a:prstGeom prst="rect">
            <a:avLst/>
          </a:prstGeom>
          <a:ln>
            <a:solidFill>
              <a:schemeClr val="tx1"/>
            </a:solidFill>
          </a:ln>
        </p:spPr>
      </p:pic>
      <p:sp>
        <p:nvSpPr>
          <p:cNvPr id="12" name="矢印: 下カーブ 11">
            <a:extLst>
              <a:ext uri="{FF2B5EF4-FFF2-40B4-BE49-F238E27FC236}">
                <a16:creationId xmlns:a16="http://schemas.microsoft.com/office/drawing/2014/main" id="{EECA2AD8-CA1A-5D0D-C7C4-2AEE9B05C5A3}"/>
              </a:ext>
            </a:extLst>
          </p:cNvPr>
          <p:cNvSpPr/>
          <p:nvPr/>
        </p:nvSpPr>
        <p:spPr>
          <a:xfrm rot="21186015">
            <a:off x="5357236" y="3417774"/>
            <a:ext cx="3198782" cy="993787"/>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705869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60CFA7CC-A8D5-F54D-8267-1BC86CE1F51E}" vid="{841DFD6F-CE60-334D-A8EF-3A762193E4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01.エンジニアとしてのプロ意識</Template>
  <TotalTime>10672</TotalTime>
  <Words>451</Words>
  <Application>Microsoft Office PowerPoint</Application>
  <PresentationFormat>ワイド画面</PresentationFormat>
  <Paragraphs>67</Paragraphs>
  <Slides>8</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NotoSansJP</vt:lpstr>
      <vt:lpstr>メイリオ</vt:lpstr>
      <vt:lpstr>メイリオ</vt:lpstr>
      <vt:lpstr>Yu Gothic</vt:lpstr>
      <vt:lpstr>Arial</vt:lpstr>
      <vt:lpstr>consolas</vt:lpstr>
      <vt:lpstr>consolas</vt:lpstr>
      <vt:lpstr>Office テーマ</vt:lpstr>
      <vt:lpstr>chrome driver_更新手順</vt:lpstr>
      <vt:lpstr>はじめに</vt:lpstr>
      <vt:lpstr>chrome driverの更新手順①</vt:lpstr>
      <vt:lpstr>chrome driverの更新手順②</vt:lpstr>
      <vt:lpstr>chrome driverの更新手順③</vt:lpstr>
      <vt:lpstr>chrome driverの更新手順④</vt:lpstr>
      <vt:lpstr>chrome driverの更新手順⑤</vt:lpstr>
      <vt:lpstr>chrome driverの更新手順⑥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動画スライド テンプレート</dc:title>
  <dc:creator>LAB SS</dc:creator>
  <cp:lastModifiedBy>森 健輔</cp:lastModifiedBy>
  <cp:revision>1496</cp:revision>
  <cp:lastPrinted>2017-10-16T09:03:33Z</cp:lastPrinted>
  <dcterms:created xsi:type="dcterms:W3CDTF">2017-08-16T04:54:38Z</dcterms:created>
  <dcterms:modified xsi:type="dcterms:W3CDTF">2023-02-11T11:06:45Z</dcterms:modified>
</cp:coreProperties>
</file>