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471375" y="491300"/>
            <a:ext cx="13329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company</a:t>
            </a:r>
          </a:p>
        </p:txBody>
      </p:sp>
      <p:sp>
        <p:nvSpPr>
          <p:cNvPr id="55" name="Shape 55"/>
          <p:cNvSpPr/>
          <p:nvPr/>
        </p:nvSpPr>
        <p:spPr>
          <a:xfrm>
            <a:off x="7185150" y="333275"/>
            <a:ext cx="1016100" cy="6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user</a:t>
            </a:r>
          </a:p>
        </p:txBody>
      </p:sp>
      <p:sp>
        <p:nvSpPr>
          <p:cNvPr id="56" name="Shape 56"/>
          <p:cNvSpPr/>
          <p:nvPr/>
        </p:nvSpPr>
        <p:spPr>
          <a:xfrm>
            <a:off x="4322200" y="2529325"/>
            <a:ext cx="13329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ticket</a:t>
            </a:r>
          </a:p>
        </p:txBody>
      </p:sp>
      <p:sp>
        <p:nvSpPr>
          <p:cNvPr id="57" name="Shape 57"/>
          <p:cNvSpPr/>
          <p:nvPr/>
        </p:nvSpPr>
        <p:spPr>
          <a:xfrm>
            <a:off x="1595275" y="1525725"/>
            <a:ext cx="10851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flight</a:t>
            </a:r>
          </a:p>
        </p:txBody>
      </p:sp>
      <p:sp>
        <p:nvSpPr>
          <p:cNvPr id="58" name="Shape 58"/>
          <p:cNvSpPr/>
          <p:nvPr/>
        </p:nvSpPr>
        <p:spPr>
          <a:xfrm>
            <a:off x="1560600" y="4017275"/>
            <a:ext cx="15363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passenger</a:t>
            </a:r>
          </a:p>
        </p:txBody>
      </p:sp>
      <p:sp>
        <p:nvSpPr>
          <p:cNvPr id="59" name="Shape 59"/>
          <p:cNvSpPr/>
          <p:nvPr/>
        </p:nvSpPr>
        <p:spPr>
          <a:xfrm>
            <a:off x="4401400" y="1204650"/>
            <a:ext cx="11745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order</a:t>
            </a:r>
          </a:p>
        </p:txBody>
      </p:sp>
      <p:sp>
        <p:nvSpPr>
          <p:cNvPr id="60" name="Shape 60"/>
          <p:cNvSpPr/>
          <p:nvPr/>
        </p:nvSpPr>
        <p:spPr>
          <a:xfrm>
            <a:off x="0" y="1525725"/>
            <a:ext cx="13329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airplane</a:t>
            </a:r>
          </a:p>
        </p:txBody>
      </p:sp>
      <p:cxnSp>
        <p:nvCxnSpPr>
          <p:cNvPr id="61" name="Shape 61"/>
          <p:cNvCxnSpPr>
            <a:stCxn id="57" idx="1"/>
            <a:endCxn id="60" idx="3"/>
          </p:cNvCxnSpPr>
          <p:nvPr/>
        </p:nvCxnSpPr>
        <p:spPr>
          <a:xfrm rot="10800000">
            <a:off x="1332775" y="1737075"/>
            <a:ext cx="2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/>
          <p:nvPr/>
        </p:nvSpPr>
        <p:spPr>
          <a:xfrm>
            <a:off x="1410325" y="2560150"/>
            <a:ext cx="14550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flight_seat</a:t>
            </a:r>
          </a:p>
        </p:txBody>
      </p:sp>
      <p:cxnSp>
        <p:nvCxnSpPr>
          <p:cNvPr id="63" name="Shape 63"/>
          <p:cNvCxnSpPr>
            <a:stCxn id="56" idx="2"/>
            <a:endCxn id="58" idx="3"/>
          </p:cNvCxnSpPr>
          <p:nvPr/>
        </p:nvCxnSpPr>
        <p:spPr>
          <a:xfrm flipH="1">
            <a:off x="3096850" y="2952025"/>
            <a:ext cx="1891800" cy="12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56" idx="1"/>
            <a:endCxn id="62" idx="3"/>
          </p:cNvCxnSpPr>
          <p:nvPr/>
        </p:nvCxnSpPr>
        <p:spPr>
          <a:xfrm flipH="1">
            <a:off x="2865400" y="2740675"/>
            <a:ext cx="14568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62" idx="0"/>
            <a:endCxn id="57" idx="2"/>
          </p:cNvCxnSpPr>
          <p:nvPr/>
        </p:nvCxnSpPr>
        <p:spPr>
          <a:xfrm rot="10800000">
            <a:off x="2137825" y="1948450"/>
            <a:ext cx="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57" idx="0"/>
            <a:endCxn id="54" idx="2"/>
          </p:cNvCxnSpPr>
          <p:nvPr/>
        </p:nvCxnSpPr>
        <p:spPr>
          <a:xfrm rot="10800000">
            <a:off x="2137825" y="914025"/>
            <a:ext cx="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59" idx="3"/>
            <a:endCxn id="55" idx="1"/>
          </p:cNvCxnSpPr>
          <p:nvPr/>
        </p:nvCxnSpPr>
        <p:spPr>
          <a:xfrm flipH="1" rot="10800000">
            <a:off x="5575900" y="678600"/>
            <a:ext cx="16092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6817500" y="1416000"/>
            <a:ext cx="17514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user_payment</a:t>
            </a:r>
          </a:p>
        </p:txBody>
      </p:sp>
      <p:sp>
        <p:nvSpPr>
          <p:cNvPr id="69" name="Shape 69"/>
          <p:cNvSpPr/>
          <p:nvPr/>
        </p:nvSpPr>
        <p:spPr>
          <a:xfrm>
            <a:off x="6817500" y="2137450"/>
            <a:ext cx="17514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</a:t>
            </a:r>
            <a:r>
              <a:rPr lang="zh-CN"/>
              <a:t>payment</a:t>
            </a:r>
          </a:p>
        </p:txBody>
      </p:sp>
      <p:cxnSp>
        <p:nvCxnSpPr>
          <p:cNvPr id="70" name="Shape 70"/>
          <p:cNvCxnSpPr>
            <a:stCxn id="68" idx="0"/>
            <a:endCxn id="55" idx="2"/>
          </p:cNvCxnSpPr>
          <p:nvPr/>
        </p:nvCxnSpPr>
        <p:spPr>
          <a:xfrm rot="10800000">
            <a:off x="7693200" y="1024200"/>
            <a:ext cx="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>
            <a:stCxn id="68" idx="2"/>
            <a:endCxn id="69" idx="0"/>
          </p:cNvCxnSpPr>
          <p:nvPr/>
        </p:nvCxnSpPr>
        <p:spPr>
          <a:xfrm>
            <a:off x="7693200" y="1838700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4184050" y="1948450"/>
            <a:ext cx="16092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CCWorder_ticket</a:t>
            </a:r>
          </a:p>
        </p:txBody>
      </p:sp>
      <p:cxnSp>
        <p:nvCxnSpPr>
          <p:cNvPr id="73" name="Shape 73"/>
          <p:cNvCxnSpPr>
            <a:stCxn id="72" idx="0"/>
            <a:endCxn id="59" idx="2"/>
          </p:cNvCxnSpPr>
          <p:nvPr/>
        </p:nvCxnSpPr>
        <p:spPr>
          <a:xfrm rot="10800000">
            <a:off x="4988650" y="1627450"/>
            <a:ext cx="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stCxn id="72" idx="2"/>
            <a:endCxn id="56" idx="0"/>
          </p:cNvCxnSpPr>
          <p:nvPr/>
        </p:nvCxnSpPr>
        <p:spPr>
          <a:xfrm>
            <a:off x="4988650" y="2293750"/>
            <a:ext cx="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