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A2BB-5A77-ABEF-EB88-D5BF126B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ACF0-75B5-D5E4-CEBA-846C94791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20E4-2197-5846-0D32-4F21CA7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0C51-E8E4-5326-9B8A-9795CE16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3432-91AD-585D-F1AB-98CE20B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B4C6-E680-2FA1-A2AD-2752E9E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2ACB5-E5A0-5C74-5D78-3C639984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4E41-3407-CD7C-4EA6-72953171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B423-340B-172F-D2DA-BAB69D06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2DEF-D325-DA20-D8C9-ADD0BC23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A4D1-8E52-8FCD-4410-7A3802663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8533-24E5-3262-0BA5-B63527C2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D639-6723-70E8-40CA-AEA0119E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1369-B34C-C8CE-DD58-31D6C6A5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0581-908F-E146-74F2-DC96C88E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1BD-AE13-2CC5-00C5-BC27BB07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B12D-5FB2-5087-9FF3-EDDB2971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5977-8C6D-1881-CAAB-800CAF2B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1A47-B367-3E20-E5D2-1AE8708F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3F30-09F6-979A-D3EF-4697DF4D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54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E362-A404-BDBF-9C31-568C90A2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85A4-BDD9-056F-B36E-5F4CA349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4076-EE3C-F699-CC40-FC1E02C1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9E2F-1AD1-F0AD-8E37-DAEED185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FDEA-88AC-5003-902E-273D2DC3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329D-F15D-C450-F909-DE06C2A8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478-DD48-3633-8BD8-277010756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23C2-8EA4-3EC4-59FD-A0443634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B028-653E-3036-DA13-35035500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EB00-A88E-D54C-6DAA-2AE99B46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2071D-C217-F2A2-9F7D-2E554F27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BA09-A7C2-00CA-361E-64E7D9F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70F3F-2EC9-5880-4BDA-A5C52BC9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4F225-29CC-8675-ED67-ACB0600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1F-9389-A52A-A3CF-5925AD79D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CB12B-3D4A-97FB-7627-CAD01561C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172C1-1C78-C1A8-0460-80C32BC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9FBF7-B89C-6FEE-1568-C97B0A37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2D450-6146-6329-C1E8-1FD14FA3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9E67-40C1-E21E-10F8-A219B768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B827B-22B7-1F99-4E74-497B51DB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29058-138F-C13A-9443-4D333E6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A7994-5625-3B5B-3E9A-DF67C48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47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FD5B0-0BF8-BC03-4812-5063E32A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59D9-447D-586B-8A27-BDBDE2CB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4711-CBFC-38E2-8574-43B00652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5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421F-FB50-AC8D-B87D-52D3A6C9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E12D-082D-4DF8-EA84-C19F8097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DA765-3A78-A496-FE0A-6F87ED8D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C599-BADB-2510-3AEC-89D3E1D5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371B-6ABC-AAC4-F4F7-5B1520DE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4CAC-6AAB-5AD2-AED3-CF34FBE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0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38EF-281E-FB38-4F4C-8B4890C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DD896-9787-EEFD-5FF5-80E425BF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90E9-E914-E384-2940-ED03DAB5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70CF-A4DC-5EC0-FE05-70EE7DE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B458-7762-CF7E-9AF8-B811A84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DB69D-92E5-8414-110F-C71AF154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3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06D70-854F-F77E-8A15-5AF946B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3AAA-4452-3AF2-29B1-6E1580FC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C1DD-7830-7058-7937-05164D130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744B-2AAD-4001-9EA1-8FDF03A85FF8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242F-D3EC-552F-E83C-0D53BE82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8EA0-69D6-2FDF-D759-E2D5B496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DCF6-CE04-4F5B-9F72-D0B7EFDD2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63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25946-4537-4745-67BB-C3A9EF1B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4" y="446458"/>
            <a:ext cx="4042974" cy="1787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94DE5E-6FD3-A163-899E-D1971A0E1770}"/>
              </a:ext>
            </a:extLst>
          </p:cNvPr>
          <p:cNvSpPr txBox="1"/>
          <p:nvPr/>
        </p:nvSpPr>
        <p:spPr>
          <a:xfrm>
            <a:off x="85725" y="9525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Dew point temperature(°C)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A7063F-9AE8-2FB8-044C-80A19020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35" y="462656"/>
            <a:ext cx="3926190" cy="1754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D66335-2698-E1D2-1F7D-C2CF8B114AB7}"/>
              </a:ext>
            </a:extLst>
          </p:cNvPr>
          <p:cNvSpPr txBox="1"/>
          <p:nvPr/>
        </p:nvSpPr>
        <p:spPr>
          <a:xfrm>
            <a:off x="4464435" y="9525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2C084E-3CCA-B7C6-442D-D59BFDB9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2627724"/>
            <a:ext cx="4035353" cy="17109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2B8D8A-9EA2-B6F5-B8F5-6DB60EC71FF6}"/>
              </a:ext>
            </a:extLst>
          </p:cNvPr>
          <p:cNvSpPr txBox="1"/>
          <p:nvPr/>
        </p:nvSpPr>
        <p:spPr>
          <a:xfrm>
            <a:off x="85724" y="2245995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Humidity(%)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8E5EE4-5243-E9AE-3C7F-43824AD92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923" y="2615327"/>
            <a:ext cx="3951522" cy="17566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48FACD-9C37-6CFA-FA82-729621D1A547}"/>
              </a:ext>
            </a:extLst>
          </p:cNvPr>
          <p:cNvSpPr txBox="1"/>
          <p:nvPr/>
        </p:nvSpPr>
        <p:spPr>
          <a:xfrm>
            <a:off x="4464435" y="2217399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Rainfall(mm)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B64B1-EDC9-C9BB-0B8A-CC4E51FC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04" y="4710130"/>
            <a:ext cx="3680974" cy="17680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2E903B-E678-CDB1-E966-A0CA73F40CC3}"/>
              </a:ext>
            </a:extLst>
          </p:cNvPr>
          <p:cNvSpPr txBox="1"/>
          <p:nvPr/>
        </p:nvSpPr>
        <p:spPr>
          <a:xfrm>
            <a:off x="85723" y="4309349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Snowfall (cm)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79CEB-6694-7D93-1409-D3EDEA06A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166" y="4664404"/>
            <a:ext cx="3936279" cy="18138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0D70C6-1322-CD92-050B-E6586F612123}"/>
              </a:ext>
            </a:extLst>
          </p:cNvPr>
          <p:cNvSpPr txBox="1"/>
          <p:nvPr/>
        </p:nvSpPr>
        <p:spPr>
          <a:xfrm>
            <a:off x="4464435" y="4309349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Solar Radiation (MJ/m2)</a:t>
            </a:r>
          </a:p>
        </p:txBody>
      </p:sp>
    </p:spTree>
    <p:extLst>
      <p:ext uri="{BB962C8B-B14F-4D97-AF65-F5344CB8AC3E}">
        <p14:creationId xmlns:p14="http://schemas.microsoft.com/office/powerpoint/2010/main" val="37728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81ED0A-49F3-CE65-6D20-5B079DE5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35" y="378857"/>
            <a:ext cx="3985816" cy="1818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94DE5E-6FD3-A163-899E-D1971A0E1770}"/>
              </a:ext>
            </a:extLst>
          </p:cNvPr>
          <p:cNvSpPr txBox="1"/>
          <p:nvPr/>
        </p:nvSpPr>
        <p:spPr>
          <a:xfrm>
            <a:off x="85725" y="9525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Temperature(°C)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66335-2698-E1D2-1F7D-C2CF8B114AB7}"/>
              </a:ext>
            </a:extLst>
          </p:cNvPr>
          <p:cNvSpPr txBox="1"/>
          <p:nvPr/>
        </p:nvSpPr>
        <p:spPr>
          <a:xfrm>
            <a:off x="4464435" y="9525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Visibility (10m)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7BC40-9420-0EF9-CC58-1EDD98B76E96}"/>
              </a:ext>
            </a:extLst>
          </p:cNvPr>
          <p:cNvSpPr txBox="1"/>
          <p:nvPr/>
        </p:nvSpPr>
        <p:spPr>
          <a:xfrm>
            <a:off x="3076178" y="2210332"/>
            <a:ext cx="19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Wind speed (m/s)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5FE3-D44E-4F19-6DC8-C3E53525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78857"/>
            <a:ext cx="3985816" cy="1802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B3C5B-11B6-DD1F-0594-718380669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35" y="2550571"/>
            <a:ext cx="3890553" cy="18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Liu</dc:creator>
  <cp:lastModifiedBy>Michael Liu</cp:lastModifiedBy>
  <cp:revision>17</cp:revision>
  <dcterms:created xsi:type="dcterms:W3CDTF">2023-02-21T01:40:47Z</dcterms:created>
  <dcterms:modified xsi:type="dcterms:W3CDTF">2023-02-21T01:56:00Z</dcterms:modified>
</cp:coreProperties>
</file>