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7.xml" ContentType="application/vnd.openxmlformats-officedocument.theme+xml"/>
  <Override PartName="/ppt/slideLayouts/slideLayout1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65" r:id="rId2"/>
    <p:sldMasterId id="2147483667" r:id="rId3"/>
    <p:sldMasterId id="2147483669" r:id="rId4"/>
    <p:sldMasterId id="2147483671" r:id="rId5"/>
    <p:sldMasterId id="2147483675" r:id="rId6"/>
    <p:sldMasterId id="2147483677" r:id="rId7"/>
    <p:sldMasterId id="2147483682" r:id="rId8"/>
  </p:sldMasterIdLst>
  <p:notesMasterIdLst>
    <p:notesMasterId r:id="rId18"/>
  </p:notesMasterIdLst>
  <p:sldIdLst>
    <p:sldId id="261" r:id="rId9"/>
    <p:sldId id="266" r:id="rId10"/>
    <p:sldId id="259" r:id="rId11"/>
    <p:sldId id="257" r:id="rId12"/>
    <p:sldId id="260" r:id="rId13"/>
    <p:sldId id="258" r:id="rId14"/>
    <p:sldId id="256" r:id="rId15"/>
    <p:sldId id="267" r:id="rId16"/>
    <p:sldId id="262" r:id="rId17"/>
  </p:sldIdLst>
  <p:sldSz cx="17340263"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47" d="100"/>
          <a:sy n="47" d="100"/>
        </p:scale>
        <p:origin x="756" y="54"/>
      </p:cViewPr>
      <p:guideLst>
        <p:guide orient="horz" pos="3072"/>
        <p:guide pos="5462"/>
      </p:guideLst>
    </p:cSldViewPr>
  </p:slideViewPr>
  <p:notesTextViewPr>
    <p:cViewPr>
      <p:scale>
        <a:sx n="1" d="1"/>
        <a:sy n="1" d="1"/>
      </p:scale>
      <p:origin x="0" y="0"/>
    </p:cViewPr>
  </p:notesTextViewPr>
  <p:sorterViewPr>
    <p:cViewPr>
      <p:scale>
        <a:sx n="80" d="100"/>
        <a:sy n="80" d="100"/>
      </p:scale>
      <p:origin x="0" y="0"/>
    </p:cViewPr>
  </p:sorterViewPr>
  <p:gridSpacing cx="68400" cy="684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53527024"/>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拓扑，</a:t>
            </a:r>
            <a:endParaRPr lang="zh-CN" altLang="en-US" dirty="0"/>
          </a:p>
        </p:txBody>
      </p:sp>
      <p:sp>
        <p:nvSpPr>
          <p:cNvPr id="4" name="灯片编号占位符 3"/>
          <p:cNvSpPr>
            <a:spLocks noGrp="1"/>
          </p:cNvSpPr>
          <p:nvPr>
            <p:ph type="sldNum" sz="quarter" idx="10"/>
          </p:nvPr>
        </p:nvSpPr>
        <p:spPr>
          <a:xfrm>
            <a:off x="3850443" y="9428583"/>
            <a:ext cx="2945659" cy="496332"/>
          </a:xfrm>
          <a:prstGeom prst="rect">
            <a:avLst/>
          </a:prstGeom>
        </p:spPr>
        <p:txBody>
          <a:bodyPr/>
          <a:lstStyle/>
          <a:p>
            <a:fld id="{B9483897-F23E-4573-8195-30C4BF715B2D}" type="slidenum">
              <a:rPr lang="zh-CN" altLang="en-US" smtClean="0"/>
              <a:pPr/>
              <a:t>2</a:t>
            </a:fld>
            <a:endParaRPr lang="zh-CN" altLang="en-US"/>
          </a:p>
        </p:txBody>
      </p:sp>
    </p:spTree>
    <p:extLst>
      <p:ext uri="{BB962C8B-B14F-4D97-AF65-F5344CB8AC3E}">
        <p14:creationId xmlns:p14="http://schemas.microsoft.com/office/powerpoint/2010/main" val="3751295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84414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13524" y="1751394"/>
            <a:ext cx="9213881" cy="3583170"/>
          </a:xfrm>
        </p:spPr>
        <p:txBody>
          <a:bodyPr>
            <a:noAutofit/>
          </a:bodyPr>
          <a:lstStyle>
            <a:lvl1pPr algn="l">
              <a:defRPr sz="5119" b="1" baseline="0">
                <a:solidFill>
                  <a:schemeClr val="tx1">
                    <a:lumMod val="95000"/>
                    <a:lumOff val="5000"/>
                  </a:schemeClr>
                </a:solidFill>
                <a:latin typeface="+mn-lt"/>
                <a:ea typeface="黑体" pitchFamily="49" charset="-122"/>
                <a:cs typeface="Arial" pitchFamily="34" charset="0"/>
              </a:defRPr>
            </a:lvl1pPr>
          </a:lstStyle>
          <a:p>
            <a:r>
              <a:rPr lang="en-US" altLang="zh-CN" dirty="0" smtClean="0"/>
              <a:t>Headline in Arial bold 48 point</a:t>
            </a:r>
          </a:p>
        </p:txBody>
      </p:sp>
      <p:sp>
        <p:nvSpPr>
          <p:cNvPr id="3" name="副标题 2"/>
          <p:cNvSpPr>
            <a:spLocks noGrp="1"/>
          </p:cNvSpPr>
          <p:nvPr>
            <p:ph type="subTitle" idx="1" hasCustomPrompt="1"/>
          </p:nvPr>
        </p:nvSpPr>
        <p:spPr>
          <a:xfrm>
            <a:off x="613524" y="5347814"/>
            <a:ext cx="6142588" cy="1535644"/>
          </a:xfrm>
        </p:spPr>
        <p:txBody>
          <a:bodyPr>
            <a:noAutofit/>
          </a:bodyPr>
          <a:lstStyle>
            <a:lvl1pPr marL="0" indent="0" algn="l">
              <a:buNone/>
              <a:defRPr sz="2559">
                <a:solidFill>
                  <a:schemeClr val="tx1"/>
                </a:solidFill>
                <a:latin typeface="+mn-lt"/>
                <a:ea typeface="黑体" pitchFamily="49" charset="-122"/>
                <a:cs typeface="Arial" pitchFamily="34" charset="0"/>
              </a:defRPr>
            </a:lvl1pPr>
            <a:lvl2pPr marL="650208" indent="0" algn="ctr">
              <a:buNone/>
              <a:defRPr>
                <a:solidFill>
                  <a:schemeClr val="tx1">
                    <a:tint val="75000"/>
                  </a:schemeClr>
                </a:solidFill>
              </a:defRPr>
            </a:lvl2pPr>
            <a:lvl3pPr marL="1300415" indent="0" algn="ctr">
              <a:buNone/>
              <a:defRPr>
                <a:solidFill>
                  <a:schemeClr val="tx1">
                    <a:tint val="75000"/>
                  </a:schemeClr>
                </a:solidFill>
              </a:defRPr>
            </a:lvl3pPr>
            <a:lvl4pPr marL="1950623" indent="0" algn="ctr">
              <a:buNone/>
              <a:defRPr>
                <a:solidFill>
                  <a:schemeClr val="tx1">
                    <a:tint val="75000"/>
                  </a:schemeClr>
                </a:solidFill>
              </a:defRPr>
            </a:lvl4pPr>
            <a:lvl5pPr marL="2600830" indent="0" algn="ctr">
              <a:buNone/>
              <a:defRPr>
                <a:solidFill>
                  <a:schemeClr val="tx1">
                    <a:tint val="75000"/>
                  </a:schemeClr>
                </a:solidFill>
              </a:defRPr>
            </a:lvl5pPr>
            <a:lvl6pPr marL="3251038" indent="0" algn="ctr">
              <a:buNone/>
              <a:defRPr>
                <a:solidFill>
                  <a:schemeClr val="tx1">
                    <a:tint val="75000"/>
                  </a:schemeClr>
                </a:solidFill>
              </a:defRPr>
            </a:lvl6pPr>
            <a:lvl7pPr marL="3901245" indent="0" algn="ctr">
              <a:buNone/>
              <a:defRPr>
                <a:solidFill>
                  <a:schemeClr val="tx1">
                    <a:tint val="75000"/>
                  </a:schemeClr>
                </a:solidFill>
              </a:defRPr>
            </a:lvl7pPr>
            <a:lvl8pPr marL="4551452" indent="0" algn="ctr">
              <a:buNone/>
              <a:defRPr>
                <a:solidFill>
                  <a:schemeClr val="tx1">
                    <a:tint val="75000"/>
                  </a:schemeClr>
                </a:solidFill>
              </a:defRPr>
            </a:lvl8pPr>
            <a:lvl9pPr marL="5201659" indent="0" algn="ctr">
              <a:buNone/>
              <a:defRPr>
                <a:solidFill>
                  <a:schemeClr val="tx1">
                    <a:tint val="75000"/>
                  </a:schemeClr>
                </a:solidFill>
              </a:defRPr>
            </a:lvl9pPr>
          </a:lstStyle>
          <a:p>
            <a:r>
              <a:rPr lang="en-US" altLang="zh-CN" dirty="0" smtClean="0"/>
              <a:t>Department name</a:t>
            </a:r>
            <a:endParaRPr lang="zh-CN" altLang="en-US" dirty="0"/>
          </a:p>
        </p:txBody>
      </p:sp>
    </p:spTree>
    <p:extLst>
      <p:ext uri="{BB962C8B-B14F-4D97-AF65-F5344CB8AC3E}">
        <p14:creationId xmlns:p14="http://schemas.microsoft.com/office/powerpoint/2010/main" val="13455763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6934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13524" y="1751394"/>
            <a:ext cx="9213881" cy="3583170"/>
          </a:xfrm>
        </p:spPr>
        <p:txBody>
          <a:bodyPr>
            <a:noAutofit/>
          </a:bodyPr>
          <a:lstStyle>
            <a:lvl1pPr algn="l">
              <a:defRPr sz="6826" b="1" baseline="0">
                <a:solidFill>
                  <a:schemeClr val="tx1">
                    <a:lumMod val="95000"/>
                    <a:lumOff val="5000"/>
                  </a:schemeClr>
                </a:solidFill>
                <a:latin typeface="+mn-lt"/>
                <a:ea typeface="黑体" pitchFamily="49" charset="-122"/>
                <a:cs typeface="Arial" pitchFamily="34" charset="0"/>
              </a:defRPr>
            </a:lvl1pPr>
          </a:lstStyle>
          <a:p>
            <a:r>
              <a:rPr lang="en-US" altLang="zh-CN" dirty="0" smtClean="0"/>
              <a:t>Headline in Arial bold 48 point</a:t>
            </a:r>
          </a:p>
        </p:txBody>
      </p:sp>
      <p:sp>
        <p:nvSpPr>
          <p:cNvPr id="3" name="副标题 2"/>
          <p:cNvSpPr>
            <a:spLocks noGrp="1"/>
          </p:cNvSpPr>
          <p:nvPr>
            <p:ph type="subTitle" idx="1" hasCustomPrompt="1"/>
          </p:nvPr>
        </p:nvSpPr>
        <p:spPr>
          <a:xfrm>
            <a:off x="613524" y="5347814"/>
            <a:ext cx="6142588" cy="1535644"/>
          </a:xfrm>
        </p:spPr>
        <p:txBody>
          <a:bodyPr>
            <a:noAutofit/>
          </a:bodyPr>
          <a:lstStyle>
            <a:lvl1pPr marL="0" indent="0" algn="l">
              <a:buNone/>
              <a:defRPr sz="3412">
                <a:solidFill>
                  <a:schemeClr val="tx1"/>
                </a:solidFill>
                <a:latin typeface="+mn-lt"/>
                <a:ea typeface="黑体" pitchFamily="49" charset="-122"/>
                <a:cs typeface="Arial" pitchFamily="34" charset="0"/>
              </a:defRPr>
            </a:lvl1pPr>
            <a:lvl2pPr marL="866987" indent="0" algn="ctr">
              <a:buNone/>
              <a:defRPr>
                <a:solidFill>
                  <a:schemeClr val="tx1">
                    <a:tint val="75000"/>
                  </a:schemeClr>
                </a:solidFill>
              </a:defRPr>
            </a:lvl2pPr>
            <a:lvl3pPr marL="1733973" indent="0" algn="ctr">
              <a:buNone/>
              <a:defRPr>
                <a:solidFill>
                  <a:schemeClr val="tx1">
                    <a:tint val="75000"/>
                  </a:schemeClr>
                </a:solidFill>
              </a:defRPr>
            </a:lvl3pPr>
            <a:lvl4pPr marL="2600961" indent="0" algn="ctr">
              <a:buNone/>
              <a:defRPr>
                <a:solidFill>
                  <a:schemeClr val="tx1">
                    <a:tint val="75000"/>
                  </a:schemeClr>
                </a:solidFill>
              </a:defRPr>
            </a:lvl4pPr>
            <a:lvl5pPr marL="3467947" indent="0" algn="ctr">
              <a:buNone/>
              <a:defRPr>
                <a:solidFill>
                  <a:schemeClr val="tx1">
                    <a:tint val="75000"/>
                  </a:schemeClr>
                </a:solidFill>
              </a:defRPr>
            </a:lvl5pPr>
            <a:lvl6pPr marL="4334934" indent="0" algn="ctr">
              <a:buNone/>
              <a:defRPr>
                <a:solidFill>
                  <a:schemeClr val="tx1">
                    <a:tint val="75000"/>
                  </a:schemeClr>
                </a:solidFill>
              </a:defRPr>
            </a:lvl6pPr>
            <a:lvl7pPr marL="5201920" indent="0" algn="ctr">
              <a:buNone/>
              <a:defRPr>
                <a:solidFill>
                  <a:schemeClr val="tx1">
                    <a:tint val="75000"/>
                  </a:schemeClr>
                </a:solidFill>
              </a:defRPr>
            </a:lvl7pPr>
            <a:lvl8pPr marL="6068906" indent="0" algn="ctr">
              <a:buNone/>
              <a:defRPr>
                <a:solidFill>
                  <a:schemeClr val="tx1">
                    <a:tint val="75000"/>
                  </a:schemeClr>
                </a:solidFill>
              </a:defRPr>
            </a:lvl8pPr>
            <a:lvl9pPr marL="6935892" indent="0" algn="ctr">
              <a:buNone/>
              <a:defRPr>
                <a:solidFill>
                  <a:schemeClr val="tx1">
                    <a:tint val="75000"/>
                  </a:schemeClr>
                </a:solidFill>
              </a:defRPr>
            </a:lvl9pPr>
          </a:lstStyle>
          <a:p>
            <a:r>
              <a:rPr lang="en-US" altLang="zh-CN" dirty="0" smtClean="0"/>
              <a:t>Department name</a:t>
            </a:r>
            <a:endParaRPr lang="zh-CN" altLang="en-US" dirty="0"/>
          </a:p>
        </p:txBody>
      </p:sp>
    </p:spTree>
    <p:extLst>
      <p:ext uri="{BB962C8B-B14F-4D97-AF65-F5344CB8AC3E}">
        <p14:creationId xmlns:p14="http://schemas.microsoft.com/office/powerpoint/2010/main" val="22727860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rPr lang="zh-CN" altLang="en-US" smtClean="0"/>
              <a:t>单击此处编辑母版标题样式</a:t>
            </a:r>
            <a:endParaRPr/>
          </a:p>
        </p:txBody>
      </p:sp>
      <p:sp>
        <p:nvSpPr>
          <p:cNvPr id="57" name="Shape 57"/>
          <p:cNvSpPr>
            <a:spLocks noGrp="1"/>
          </p:cNvSpPr>
          <p:nvPr>
            <p:ph type="body" idx="1"/>
          </p:nvPr>
        </p:nvSpPr>
        <p:spPr>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a:p>
        </p:txBody>
      </p:sp>
      <p:sp>
        <p:nvSpPr>
          <p:cNvPr id="58" name="Shape 58"/>
          <p:cNvSpPr>
            <a:spLocks noGrp="1"/>
          </p:cNvSpPr>
          <p:nvPr>
            <p:ph type="sldNum" sz="quarter" idx="2"/>
          </p:nvPr>
        </p:nvSpPr>
        <p:spPr>
          <a:prstGeom prst="rect">
            <a:avLst/>
          </a:prstGeom>
        </p:spPr>
        <p:txBody>
          <a:bodyPr/>
          <a:lstStyle/>
          <a:p>
            <a:fld id="{B2563A90-55EF-4D2C-B954-EDF55F24A661}" type="slidenum">
              <a:rPr lang="zh-CN" altLang="en-US" smtClean="0"/>
              <a:pPr/>
              <a:t>‹#›</a:t>
            </a:fld>
            <a:endParaRPr lang="zh-CN" altLang="en-US"/>
          </a:p>
        </p:txBody>
      </p:sp>
    </p:spTree>
    <p:extLst>
      <p:ext uri="{BB962C8B-B14F-4D97-AF65-F5344CB8AC3E}">
        <p14:creationId xmlns:p14="http://schemas.microsoft.com/office/powerpoint/2010/main" val="12221636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rPr lang="zh-CN" altLang="en-US" smtClean="0"/>
              <a:t>单击此处编辑母版标题样式</a:t>
            </a:r>
            <a:endParaRPr/>
          </a:p>
        </p:txBody>
      </p:sp>
      <p:sp>
        <p:nvSpPr>
          <p:cNvPr id="49" name="Shape 49"/>
          <p:cNvSpPr>
            <a:spLocks noGrp="1"/>
          </p:cNvSpPr>
          <p:nvPr>
            <p:ph type="sldNum" sz="quarter" idx="2"/>
          </p:nvPr>
        </p:nvSpPr>
        <p:spPr>
          <a:prstGeom prst="rect">
            <a:avLst/>
          </a:prstGeom>
        </p:spPr>
        <p:txBody>
          <a:bodyPr/>
          <a:lstStyle/>
          <a:p>
            <a:fld id="{B2563A90-55EF-4D2C-B954-EDF55F24A661}" type="slidenum">
              <a:rPr lang="zh-CN" altLang="en-US" smtClean="0"/>
              <a:pPr/>
              <a:t>‹#›</a:t>
            </a:fld>
            <a:endParaRPr lang="zh-CN" altLang="en-US"/>
          </a:p>
        </p:txBody>
      </p:sp>
    </p:spTree>
    <p:extLst>
      <p:ext uri="{BB962C8B-B14F-4D97-AF65-F5344CB8AC3E}">
        <p14:creationId xmlns:p14="http://schemas.microsoft.com/office/powerpoint/2010/main" val="280140480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911118" y="916894"/>
            <a:ext cx="14209449" cy="1706667"/>
          </a:xfrm>
        </p:spPr>
        <p:txBody>
          <a:bodyPr>
            <a:normAutofit/>
          </a:bodyPr>
          <a:lstStyle>
            <a:lvl1pPr marL="0" marR="0" indent="0" algn="l" defTabSz="1733973" rtl="0" eaLnBrk="1" fontAlgn="auto" latinLnBrk="0" hangingPunct="1">
              <a:lnSpc>
                <a:spcPct val="100000"/>
              </a:lnSpc>
              <a:spcBef>
                <a:spcPct val="0"/>
              </a:spcBef>
              <a:spcAft>
                <a:spcPts val="0"/>
              </a:spcAft>
              <a:buClrTx/>
              <a:buSzTx/>
              <a:buFontTx/>
              <a:buNone/>
              <a:tabLst/>
              <a:defRPr sz="6115" b="1">
                <a:solidFill>
                  <a:schemeClr val="bg1"/>
                </a:solidFill>
                <a:latin typeface="+mj-lt"/>
              </a:defRPr>
            </a:lvl1pPr>
          </a:lstStyle>
          <a:p>
            <a:r>
              <a:rPr lang="en-US" altLang="zh-CN" dirty="0" smtClean="0"/>
              <a:t>Contents :</a:t>
            </a:r>
          </a:p>
        </p:txBody>
      </p:sp>
      <p:sp>
        <p:nvSpPr>
          <p:cNvPr id="5" name="副标题 2"/>
          <p:cNvSpPr>
            <a:spLocks noGrp="1"/>
          </p:cNvSpPr>
          <p:nvPr>
            <p:ph type="subTitle" idx="1" hasCustomPrompt="1"/>
          </p:nvPr>
        </p:nvSpPr>
        <p:spPr>
          <a:xfrm>
            <a:off x="911118" y="3010371"/>
            <a:ext cx="14209449" cy="5826336"/>
          </a:xfrm>
        </p:spPr>
        <p:txBody>
          <a:bodyPr>
            <a:normAutofit/>
          </a:bodyPr>
          <a:lstStyle>
            <a:lvl1pPr marL="0" marR="0" indent="0" algn="l" defTabSz="1733973" rtl="0" eaLnBrk="1" fontAlgn="auto" latinLnBrk="0" hangingPunct="1">
              <a:lnSpc>
                <a:spcPct val="100000"/>
              </a:lnSpc>
              <a:spcBef>
                <a:spcPct val="20000"/>
              </a:spcBef>
              <a:spcAft>
                <a:spcPts val="0"/>
              </a:spcAft>
              <a:buClrTx/>
              <a:buSzTx/>
              <a:buFont typeface="Arial" pitchFamily="34" charset="0"/>
              <a:buNone/>
              <a:tabLst/>
              <a:defRPr sz="5688" baseline="0">
                <a:solidFill>
                  <a:schemeClr val="bg1"/>
                </a:solidFill>
              </a:defRPr>
            </a:lvl1pPr>
            <a:lvl2pPr marL="866987" indent="0" algn="ctr">
              <a:buNone/>
              <a:defRPr>
                <a:solidFill>
                  <a:schemeClr val="tx1">
                    <a:tint val="75000"/>
                  </a:schemeClr>
                </a:solidFill>
              </a:defRPr>
            </a:lvl2pPr>
            <a:lvl3pPr marL="1733973" indent="0" algn="ctr">
              <a:buNone/>
              <a:defRPr>
                <a:solidFill>
                  <a:schemeClr val="tx1">
                    <a:tint val="75000"/>
                  </a:schemeClr>
                </a:solidFill>
              </a:defRPr>
            </a:lvl3pPr>
            <a:lvl4pPr marL="2600961" indent="0" algn="ctr">
              <a:buNone/>
              <a:defRPr>
                <a:solidFill>
                  <a:schemeClr val="tx1">
                    <a:tint val="75000"/>
                  </a:schemeClr>
                </a:solidFill>
              </a:defRPr>
            </a:lvl4pPr>
            <a:lvl5pPr marL="3467947" indent="0" algn="ctr">
              <a:buNone/>
              <a:defRPr>
                <a:solidFill>
                  <a:schemeClr val="tx1">
                    <a:tint val="75000"/>
                  </a:schemeClr>
                </a:solidFill>
              </a:defRPr>
            </a:lvl5pPr>
            <a:lvl6pPr marL="4334934" indent="0" algn="ctr">
              <a:buNone/>
              <a:defRPr>
                <a:solidFill>
                  <a:schemeClr val="tx1">
                    <a:tint val="75000"/>
                  </a:schemeClr>
                </a:solidFill>
              </a:defRPr>
            </a:lvl6pPr>
            <a:lvl7pPr marL="5201920" indent="0" algn="ctr">
              <a:buNone/>
              <a:defRPr>
                <a:solidFill>
                  <a:schemeClr val="tx1">
                    <a:tint val="75000"/>
                  </a:schemeClr>
                </a:solidFill>
              </a:defRPr>
            </a:lvl7pPr>
            <a:lvl8pPr marL="6068906" indent="0" algn="ctr">
              <a:buNone/>
              <a:defRPr>
                <a:solidFill>
                  <a:schemeClr val="tx1">
                    <a:tint val="75000"/>
                  </a:schemeClr>
                </a:solidFill>
              </a:defRPr>
            </a:lvl8pPr>
            <a:lvl9pPr marL="6935892" indent="0" algn="ctr">
              <a:buNone/>
              <a:defRPr>
                <a:solidFill>
                  <a:schemeClr val="tx1">
                    <a:tint val="75000"/>
                  </a:schemeClr>
                </a:solidFill>
              </a:defRPr>
            </a:lvl9pPr>
          </a:lstStyle>
          <a:p>
            <a:r>
              <a:rPr lang="en-US" altLang="zh-CN" dirty="0" smtClean="0"/>
              <a:t>Headline in Arial 36-40 point</a:t>
            </a:r>
            <a:endParaRPr lang="zh-CN" altLang="en-US" dirty="0"/>
          </a:p>
        </p:txBody>
      </p:sp>
    </p:spTree>
    <p:extLst>
      <p:ext uri="{BB962C8B-B14F-4D97-AF65-F5344CB8AC3E}">
        <p14:creationId xmlns:p14="http://schemas.microsoft.com/office/powerpoint/2010/main" val="280121485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35955" y="234810"/>
            <a:ext cx="15868353" cy="1263198"/>
          </a:xfrm>
        </p:spPr>
        <p:txBody>
          <a:bodyPr>
            <a:noAutofit/>
          </a:bodyPr>
          <a:lstStyle>
            <a:lvl1pPr marL="0" marR="0" indent="0" algn="l" defTabSz="1733973" rtl="0" eaLnBrk="1" fontAlgn="auto" latinLnBrk="0" hangingPunct="1">
              <a:lnSpc>
                <a:spcPct val="100000"/>
              </a:lnSpc>
              <a:spcBef>
                <a:spcPct val="0"/>
              </a:spcBef>
              <a:spcAft>
                <a:spcPts val="0"/>
              </a:spcAft>
              <a:buClrTx/>
              <a:buSzTx/>
              <a:buFontTx/>
              <a:buNone/>
              <a:tabLst/>
              <a:defRPr sz="5688" b="1">
                <a:solidFill>
                  <a:schemeClr val="bg1"/>
                </a:solidFill>
              </a:defRPr>
            </a:lvl1pPr>
          </a:lstStyle>
          <a:p>
            <a:r>
              <a:rPr lang="en-US" altLang="zh-CN" dirty="0" smtClean="0"/>
              <a:t>Headline in Arial bold 40 point</a:t>
            </a:r>
          </a:p>
        </p:txBody>
      </p:sp>
      <p:sp>
        <p:nvSpPr>
          <p:cNvPr id="5" name="内容占位符 4"/>
          <p:cNvSpPr>
            <a:spLocks noGrp="1"/>
          </p:cNvSpPr>
          <p:nvPr>
            <p:ph sz="quarter" idx="10"/>
          </p:nvPr>
        </p:nvSpPr>
        <p:spPr>
          <a:xfrm>
            <a:off x="750131" y="1867200"/>
            <a:ext cx="15840000" cy="7200000"/>
          </a:xfrm>
        </p:spPr>
        <p:txBody>
          <a:bodyPr/>
          <a:lstStyle>
            <a:lvl1pPr>
              <a:defRPr sz="3200"/>
            </a:lvl1pPr>
            <a:lvl2pPr>
              <a:defRPr sz="2800"/>
            </a:lvl2pPr>
            <a:lvl3pPr>
              <a:defRPr sz="2400"/>
            </a:lvl3pPr>
            <a:lvl4pPr>
              <a:defRPr sz="20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291699330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35955" y="234810"/>
            <a:ext cx="15868353" cy="1263198"/>
          </a:xfrm>
        </p:spPr>
        <p:txBody>
          <a:bodyPr>
            <a:noAutofit/>
          </a:bodyPr>
          <a:lstStyle>
            <a:lvl1pPr marL="0" marR="0" indent="0" algn="l" defTabSz="1733973" rtl="0" eaLnBrk="1" fontAlgn="auto" latinLnBrk="0" hangingPunct="1">
              <a:lnSpc>
                <a:spcPct val="100000"/>
              </a:lnSpc>
              <a:spcBef>
                <a:spcPct val="0"/>
              </a:spcBef>
              <a:spcAft>
                <a:spcPts val="0"/>
              </a:spcAft>
              <a:buClrTx/>
              <a:buSzTx/>
              <a:buFontTx/>
              <a:buNone/>
              <a:tabLst/>
              <a:defRPr sz="5688" b="1">
                <a:solidFill>
                  <a:schemeClr val="bg1"/>
                </a:solidFill>
              </a:defRPr>
            </a:lvl1pPr>
          </a:lstStyle>
          <a:p>
            <a:r>
              <a:rPr lang="en-US" altLang="zh-CN" dirty="0" smtClean="0"/>
              <a:t>Headline in Arial bold 40 point</a:t>
            </a:r>
          </a:p>
        </p:txBody>
      </p:sp>
    </p:spTree>
    <p:extLst>
      <p:ext uri="{BB962C8B-B14F-4D97-AF65-F5344CB8AC3E}">
        <p14:creationId xmlns:p14="http://schemas.microsoft.com/office/powerpoint/2010/main" val="229458177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35955" y="234810"/>
            <a:ext cx="15868353" cy="1263198"/>
          </a:xfrm>
        </p:spPr>
        <p:txBody>
          <a:bodyPr>
            <a:noAutofit/>
          </a:bodyPr>
          <a:lstStyle>
            <a:lvl1pPr marL="0" marR="0" indent="0" algn="l" defTabSz="1733973" rtl="0" eaLnBrk="1" fontAlgn="auto" latinLnBrk="0" hangingPunct="1">
              <a:lnSpc>
                <a:spcPct val="100000"/>
              </a:lnSpc>
              <a:spcBef>
                <a:spcPct val="0"/>
              </a:spcBef>
              <a:spcAft>
                <a:spcPts val="0"/>
              </a:spcAft>
              <a:buClrTx/>
              <a:buSzTx/>
              <a:buFontTx/>
              <a:buNone/>
              <a:tabLst/>
              <a:defRPr sz="5688" b="1">
                <a:solidFill>
                  <a:schemeClr val="bg1"/>
                </a:solidFill>
              </a:defRPr>
            </a:lvl1pPr>
          </a:lstStyle>
          <a:p>
            <a:r>
              <a:rPr lang="en-US" altLang="zh-CN" dirty="0" smtClean="0"/>
              <a:t>Headline in Arial bold 40 point</a:t>
            </a:r>
          </a:p>
        </p:txBody>
      </p:sp>
      <p:sp>
        <p:nvSpPr>
          <p:cNvPr id="12" name="内容占位符 11"/>
          <p:cNvSpPr>
            <a:spLocks noGrp="1"/>
          </p:cNvSpPr>
          <p:nvPr>
            <p:ph sz="quarter" idx="13"/>
          </p:nvPr>
        </p:nvSpPr>
        <p:spPr>
          <a:xfrm>
            <a:off x="11564308" y="1806038"/>
            <a:ext cx="5040000" cy="7199312"/>
          </a:xfrm>
        </p:spPr>
        <p:txBody>
          <a:bodyPr>
            <a:normAutofit/>
          </a:bodyPr>
          <a:lstStyle>
            <a:lvl1pPr marL="0" indent="0">
              <a:buNone/>
              <a:defRPr sz="3200"/>
            </a:lvl1pPr>
          </a:lstStyle>
          <a:p>
            <a:pPr lvl="0"/>
            <a:r>
              <a:rPr lang="zh-CN" altLang="en-US" smtClean="0"/>
              <a:t>单击此处编辑母版文本样式</a:t>
            </a:r>
          </a:p>
        </p:txBody>
      </p:sp>
      <p:sp>
        <p:nvSpPr>
          <p:cNvPr id="13" name="内容占位符 11"/>
          <p:cNvSpPr>
            <a:spLocks noGrp="1"/>
          </p:cNvSpPr>
          <p:nvPr>
            <p:ph sz="quarter" idx="14"/>
          </p:nvPr>
        </p:nvSpPr>
        <p:spPr>
          <a:xfrm>
            <a:off x="6150132" y="1806038"/>
            <a:ext cx="5040000" cy="7199312"/>
          </a:xfrm>
        </p:spPr>
        <p:txBody>
          <a:bodyPr>
            <a:normAutofit/>
          </a:bodyPr>
          <a:lstStyle>
            <a:lvl1pPr marL="0" indent="0">
              <a:buNone/>
              <a:defRPr sz="3200"/>
            </a:lvl1pPr>
          </a:lstStyle>
          <a:p>
            <a:pPr lvl="0"/>
            <a:r>
              <a:rPr lang="zh-CN" altLang="en-US" smtClean="0"/>
              <a:t>单击此处编辑母版文本样式</a:t>
            </a:r>
          </a:p>
        </p:txBody>
      </p:sp>
      <p:sp>
        <p:nvSpPr>
          <p:cNvPr id="14" name="内容占位符 11"/>
          <p:cNvSpPr>
            <a:spLocks noGrp="1"/>
          </p:cNvSpPr>
          <p:nvPr>
            <p:ph sz="quarter" idx="15"/>
          </p:nvPr>
        </p:nvSpPr>
        <p:spPr>
          <a:xfrm>
            <a:off x="735955" y="1809788"/>
            <a:ext cx="5040000" cy="7199312"/>
          </a:xfrm>
        </p:spPr>
        <p:txBody>
          <a:bodyPr>
            <a:normAutofit/>
          </a:bodyPr>
          <a:lstStyle>
            <a:lvl1pPr marL="0" indent="0">
              <a:buNone/>
              <a:defRPr sz="3200"/>
            </a:lvl1pPr>
          </a:lstStyle>
          <a:p>
            <a:pPr lvl="0"/>
            <a:r>
              <a:rPr lang="zh-CN" altLang="en-US" smtClean="0"/>
              <a:t>单击此处编辑母版文本样式</a:t>
            </a:r>
          </a:p>
        </p:txBody>
      </p:sp>
    </p:spTree>
    <p:extLst>
      <p:ext uri="{BB962C8B-B14F-4D97-AF65-F5344CB8AC3E}">
        <p14:creationId xmlns:p14="http://schemas.microsoft.com/office/powerpoint/2010/main" val="172525567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35955" y="234810"/>
            <a:ext cx="15868353" cy="1263198"/>
          </a:xfrm>
        </p:spPr>
        <p:txBody>
          <a:bodyPr>
            <a:noAutofit/>
          </a:bodyPr>
          <a:lstStyle>
            <a:lvl1pPr marL="0" marR="0" indent="0" algn="l" defTabSz="1733973" rtl="0" eaLnBrk="1" fontAlgn="auto" latinLnBrk="0" hangingPunct="1">
              <a:lnSpc>
                <a:spcPct val="100000"/>
              </a:lnSpc>
              <a:spcBef>
                <a:spcPct val="0"/>
              </a:spcBef>
              <a:spcAft>
                <a:spcPts val="0"/>
              </a:spcAft>
              <a:buClrTx/>
              <a:buSzTx/>
              <a:buFontTx/>
              <a:buNone/>
              <a:tabLst/>
              <a:defRPr sz="5688" b="1">
                <a:solidFill>
                  <a:schemeClr val="bg1"/>
                </a:solidFill>
              </a:defRPr>
            </a:lvl1pPr>
          </a:lstStyle>
          <a:p>
            <a:r>
              <a:rPr lang="en-US" altLang="zh-CN" dirty="0" smtClean="0"/>
              <a:t>Headline in Arial bold 40 point</a:t>
            </a:r>
          </a:p>
        </p:txBody>
      </p:sp>
      <p:sp>
        <p:nvSpPr>
          <p:cNvPr id="3" name="副标题 2"/>
          <p:cNvSpPr>
            <a:spLocks noGrp="1"/>
          </p:cNvSpPr>
          <p:nvPr>
            <p:ph type="subTitle" idx="1" hasCustomPrompt="1"/>
          </p:nvPr>
        </p:nvSpPr>
        <p:spPr>
          <a:xfrm>
            <a:off x="735956" y="1805172"/>
            <a:ext cx="7250176" cy="7156043"/>
          </a:xfrm>
        </p:spPr>
        <p:txBody>
          <a:bodyPr>
            <a:normAutofit/>
          </a:bodyPr>
          <a:lstStyle>
            <a:lvl1pPr marL="0" marR="0" indent="0" algn="l" defTabSz="1733973" rtl="0" eaLnBrk="1" fontAlgn="auto" latinLnBrk="0" hangingPunct="1">
              <a:lnSpc>
                <a:spcPct val="100000"/>
              </a:lnSpc>
              <a:spcBef>
                <a:spcPct val="20000"/>
              </a:spcBef>
              <a:spcAft>
                <a:spcPts val="0"/>
              </a:spcAft>
              <a:buClrTx/>
              <a:buSzTx/>
              <a:buFont typeface="Arial" pitchFamily="34" charset="0"/>
              <a:buNone/>
              <a:tabLst/>
              <a:defRPr sz="3412" baseline="0">
                <a:solidFill>
                  <a:schemeClr val="bg1"/>
                </a:solidFill>
              </a:defRPr>
            </a:lvl1pPr>
            <a:lvl2pPr marL="866987" indent="0" algn="ctr">
              <a:buNone/>
              <a:defRPr>
                <a:solidFill>
                  <a:schemeClr val="tx1">
                    <a:tint val="75000"/>
                  </a:schemeClr>
                </a:solidFill>
              </a:defRPr>
            </a:lvl2pPr>
            <a:lvl3pPr marL="1733973" indent="0" algn="ctr">
              <a:buNone/>
              <a:defRPr>
                <a:solidFill>
                  <a:schemeClr val="tx1">
                    <a:tint val="75000"/>
                  </a:schemeClr>
                </a:solidFill>
              </a:defRPr>
            </a:lvl3pPr>
            <a:lvl4pPr marL="2600961" indent="0" algn="ctr">
              <a:buNone/>
              <a:defRPr>
                <a:solidFill>
                  <a:schemeClr val="tx1">
                    <a:tint val="75000"/>
                  </a:schemeClr>
                </a:solidFill>
              </a:defRPr>
            </a:lvl4pPr>
            <a:lvl5pPr marL="3467947" indent="0" algn="ctr">
              <a:buNone/>
              <a:defRPr>
                <a:solidFill>
                  <a:schemeClr val="tx1">
                    <a:tint val="75000"/>
                  </a:schemeClr>
                </a:solidFill>
              </a:defRPr>
            </a:lvl5pPr>
            <a:lvl6pPr marL="4334934" indent="0" algn="ctr">
              <a:buNone/>
              <a:defRPr>
                <a:solidFill>
                  <a:schemeClr val="tx1">
                    <a:tint val="75000"/>
                  </a:schemeClr>
                </a:solidFill>
              </a:defRPr>
            </a:lvl6pPr>
            <a:lvl7pPr marL="5201920" indent="0" algn="ctr">
              <a:buNone/>
              <a:defRPr>
                <a:solidFill>
                  <a:schemeClr val="tx1">
                    <a:tint val="75000"/>
                  </a:schemeClr>
                </a:solidFill>
              </a:defRPr>
            </a:lvl7pPr>
            <a:lvl8pPr marL="6068906" indent="0" algn="ctr">
              <a:buNone/>
              <a:defRPr>
                <a:solidFill>
                  <a:schemeClr val="tx1">
                    <a:tint val="75000"/>
                  </a:schemeClr>
                </a:solidFill>
              </a:defRPr>
            </a:lvl8pPr>
            <a:lvl9pPr marL="6935892" indent="0" algn="ctr">
              <a:buNone/>
              <a:defRPr>
                <a:solidFill>
                  <a:schemeClr val="tx1">
                    <a:tint val="75000"/>
                  </a:schemeClr>
                </a:solidFill>
              </a:defRPr>
            </a:lvl9pPr>
          </a:lstStyle>
          <a:p>
            <a:r>
              <a:rPr lang="en-US" altLang="zh-CN" dirty="0" smtClean="0"/>
              <a:t>Copy text in Arial bold 18-32 point </a:t>
            </a:r>
          </a:p>
        </p:txBody>
      </p:sp>
      <p:sp>
        <p:nvSpPr>
          <p:cNvPr id="6" name="图片占位符 5"/>
          <p:cNvSpPr>
            <a:spLocks noGrp="1"/>
          </p:cNvSpPr>
          <p:nvPr>
            <p:ph type="pic" sz="quarter" idx="10"/>
          </p:nvPr>
        </p:nvSpPr>
        <p:spPr>
          <a:xfrm>
            <a:off x="8259763" y="1804988"/>
            <a:ext cx="8343900" cy="7156450"/>
          </a:xfrm>
        </p:spPr>
        <p:txBody>
          <a:bodyPr/>
          <a:lstStyle/>
          <a:p>
            <a:r>
              <a:rPr lang="zh-CN" altLang="en-US" smtClean="0"/>
              <a:t>单击图标添加图片</a:t>
            </a:r>
            <a:endParaRPr lang="zh-CN" altLang="en-US"/>
          </a:p>
        </p:txBody>
      </p:sp>
    </p:spTree>
    <p:extLst>
      <p:ext uri="{BB962C8B-B14F-4D97-AF65-F5344CB8AC3E}">
        <p14:creationId xmlns:p14="http://schemas.microsoft.com/office/powerpoint/2010/main" val="427081461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8290840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标题文本</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198732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a:spLocks noGrp="1"/>
          </p:cNvSpPr>
          <p:nvPr>
            <p:ph type="title"/>
          </p:nvPr>
        </p:nvSpPr>
        <p:spPr>
          <a:xfrm>
            <a:off x="1270039" y="254000"/>
            <a:ext cx="14800185" cy="968666"/>
          </a:xfrm>
          <a:prstGeom prst="rect">
            <a:avLst/>
          </a:prstGeom>
        </p:spPr>
        <p:txBody>
          <a:bodyPr/>
          <a:lstStyle/>
          <a:p>
            <a:r>
              <a:t>标题文本</a:t>
            </a:r>
          </a:p>
        </p:txBody>
      </p:sp>
      <p:sp>
        <p:nvSpPr>
          <p:cNvPr id="57" name="Shape 57"/>
          <p:cNvSpPr>
            <a:spLocks noGrp="1"/>
          </p:cNvSpPr>
          <p:nvPr>
            <p:ph type="body" idx="1"/>
          </p:nvPr>
        </p:nvSpPr>
        <p:spPr>
          <a:xfrm>
            <a:off x="1270039" y="1733550"/>
            <a:ext cx="14800185" cy="62865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6623798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911118" y="916894"/>
            <a:ext cx="14209449" cy="1706667"/>
          </a:xfrm>
        </p:spPr>
        <p:txBody>
          <a:bodyPr>
            <a:normAutofit/>
          </a:bodyPr>
          <a:lstStyle>
            <a:lvl1pPr marL="0" marR="0" indent="0" algn="l" defTabSz="1300415" rtl="0" eaLnBrk="1" fontAlgn="auto" latinLnBrk="0" hangingPunct="1">
              <a:lnSpc>
                <a:spcPct val="100000"/>
              </a:lnSpc>
              <a:spcBef>
                <a:spcPct val="0"/>
              </a:spcBef>
              <a:spcAft>
                <a:spcPts val="0"/>
              </a:spcAft>
              <a:buClrTx/>
              <a:buSzTx/>
              <a:buFontTx/>
              <a:buNone/>
              <a:tabLst/>
              <a:defRPr sz="6120" b="1">
                <a:solidFill>
                  <a:schemeClr val="bg1"/>
                </a:solidFill>
                <a:latin typeface="+mj-lt"/>
              </a:defRPr>
            </a:lvl1pPr>
          </a:lstStyle>
          <a:p>
            <a:r>
              <a:rPr lang="en-US" altLang="zh-CN" dirty="0" smtClean="0"/>
              <a:t>Contents :</a:t>
            </a:r>
          </a:p>
        </p:txBody>
      </p:sp>
      <p:sp>
        <p:nvSpPr>
          <p:cNvPr id="5" name="副标题 2"/>
          <p:cNvSpPr>
            <a:spLocks noGrp="1"/>
          </p:cNvSpPr>
          <p:nvPr>
            <p:ph type="subTitle" idx="1" hasCustomPrompt="1"/>
          </p:nvPr>
        </p:nvSpPr>
        <p:spPr>
          <a:xfrm>
            <a:off x="911118" y="3010371"/>
            <a:ext cx="14209449" cy="5826336"/>
          </a:xfrm>
        </p:spPr>
        <p:txBody>
          <a:bodyPr>
            <a:normAutofit/>
          </a:bodyPr>
          <a:lstStyle>
            <a:lvl1pPr marL="0" marR="0" indent="0" algn="l" defTabSz="1300415" rtl="0" eaLnBrk="1" fontAlgn="auto" latinLnBrk="0" hangingPunct="1">
              <a:lnSpc>
                <a:spcPct val="100000"/>
              </a:lnSpc>
              <a:spcBef>
                <a:spcPct val="20000"/>
              </a:spcBef>
              <a:spcAft>
                <a:spcPts val="0"/>
              </a:spcAft>
              <a:buClrTx/>
              <a:buSzTx/>
              <a:buFont typeface="Arial" pitchFamily="34" charset="0"/>
              <a:buNone/>
              <a:tabLst/>
              <a:defRPr sz="5690" baseline="0">
                <a:solidFill>
                  <a:schemeClr val="bg1"/>
                </a:solidFill>
              </a:defRPr>
            </a:lvl1pPr>
            <a:lvl2pPr marL="650208" indent="0" algn="ctr">
              <a:buNone/>
              <a:defRPr>
                <a:solidFill>
                  <a:schemeClr val="tx1">
                    <a:tint val="75000"/>
                  </a:schemeClr>
                </a:solidFill>
              </a:defRPr>
            </a:lvl2pPr>
            <a:lvl3pPr marL="1300415" indent="0" algn="ctr">
              <a:buNone/>
              <a:defRPr>
                <a:solidFill>
                  <a:schemeClr val="tx1">
                    <a:tint val="75000"/>
                  </a:schemeClr>
                </a:solidFill>
              </a:defRPr>
            </a:lvl3pPr>
            <a:lvl4pPr marL="1950623" indent="0" algn="ctr">
              <a:buNone/>
              <a:defRPr>
                <a:solidFill>
                  <a:schemeClr val="tx1">
                    <a:tint val="75000"/>
                  </a:schemeClr>
                </a:solidFill>
              </a:defRPr>
            </a:lvl4pPr>
            <a:lvl5pPr marL="2600830" indent="0" algn="ctr">
              <a:buNone/>
              <a:defRPr>
                <a:solidFill>
                  <a:schemeClr val="tx1">
                    <a:tint val="75000"/>
                  </a:schemeClr>
                </a:solidFill>
              </a:defRPr>
            </a:lvl5pPr>
            <a:lvl6pPr marL="3251038" indent="0" algn="ctr">
              <a:buNone/>
              <a:defRPr>
                <a:solidFill>
                  <a:schemeClr val="tx1">
                    <a:tint val="75000"/>
                  </a:schemeClr>
                </a:solidFill>
              </a:defRPr>
            </a:lvl6pPr>
            <a:lvl7pPr marL="3901245" indent="0" algn="ctr">
              <a:buNone/>
              <a:defRPr>
                <a:solidFill>
                  <a:schemeClr val="tx1">
                    <a:tint val="75000"/>
                  </a:schemeClr>
                </a:solidFill>
              </a:defRPr>
            </a:lvl7pPr>
            <a:lvl8pPr marL="4551452" indent="0" algn="ctr">
              <a:buNone/>
              <a:defRPr>
                <a:solidFill>
                  <a:schemeClr val="tx1">
                    <a:tint val="75000"/>
                  </a:schemeClr>
                </a:solidFill>
              </a:defRPr>
            </a:lvl8pPr>
            <a:lvl9pPr marL="5201659" indent="0" algn="ctr">
              <a:buNone/>
              <a:defRPr>
                <a:solidFill>
                  <a:schemeClr val="tx1">
                    <a:tint val="75000"/>
                  </a:schemeClr>
                </a:solidFill>
              </a:defRPr>
            </a:lvl9pPr>
          </a:lstStyle>
          <a:p>
            <a:r>
              <a:rPr lang="en-US" altLang="zh-CN" dirty="0" smtClean="0"/>
              <a:t>Headline in Arial 36-40 point</a:t>
            </a:r>
            <a:endParaRPr lang="zh-CN" altLang="en-US" dirty="0"/>
          </a:p>
        </p:txBody>
      </p:sp>
    </p:spTree>
    <p:extLst>
      <p:ext uri="{BB962C8B-B14F-4D97-AF65-F5344CB8AC3E}">
        <p14:creationId xmlns:p14="http://schemas.microsoft.com/office/powerpoint/2010/main" val="21377111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35955" y="234810"/>
            <a:ext cx="15868353" cy="1263198"/>
          </a:xfrm>
        </p:spPr>
        <p:txBody>
          <a:bodyPr>
            <a:noAutofit/>
          </a:bodyPr>
          <a:lstStyle>
            <a:lvl1pPr marL="0" marR="0" indent="0" algn="l" defTabSz="1300415" rtl="0" eaLnBrk="1" fontAlgn="auto" latinLnBrk="0" hangingPunct="1">
              <a:lnSpc>
                <a:spcPct val="100000"/>
              </a:lnSpc>
              <a:spcBef>
                <a:spcPct val="0"/>
              </a:spcBef>
              <a:spcAft>
                <a:spcPts val="0"/>
              </a:spcAft>
              <a:buClrTx/>
              <a:buSzTx/>
              <a:buFontTx/>
              <a:buNone/>
              <a:tabLst/>
              <a:defRPr sz="4000" b="1">
                <a:solidFill>
                  <a:schemeClr val="bg1"/>
                </a:solidFill>
              </a:defRPr>
            </a:lvl1pPr>
          </a:lstStyle>
          <a:p>
            <a:r>
              <a:rPr lang="en-US" altLang="zh-CN" dirty="0" smtClean="0"/>
              <a:t>Headline in Arial bold 40 point</a:t>
            </a:r>
          </a:p>
        </p:txBody>
      </p:sp>
      <p:sp>
        <p:nvSpPr>
          <p:cNvPr id="3" name="副标题 2"/>
          <p:cNvSpPr>
            <a:spLocks noGrp="1"/>
          </p:cNvSpPr>
          <p:nvPr>
            <p:ph type="subTitle" idx="1" hasCustomPrompt="1"/>
          </p:nvPr>
        </p:nvSpPr>
        <p:spPr>
          <a:xfrm>
            <a:off x="735955" y="1805172"/>
            <a:ext cx="15868353" cy="7156043"/>
          </a:xfrm>
        </p:spPr>
        <p:txBody>
          <a:bodyPr>
            <a:normAutofit/>
          </a:bodyPr>
          <a:lstStyle>
            <a:lvl1pPr marL="0" marR="0" indent="0" algn="l" defTabSz="1300415" rtl="0" eaLnBrk="1" fontAlgn="auto" latinLnBrk="0" hangingPunct="1">
              <a:lnSpc>
                <a:spcPct val="100000"/>
              </a:lnSpc>
              <a:spcBef>
                <a:spcPct val="20000"/>
              </a:spcBef>
              <a:spcAft>
                <a:spcPts val="0"/>
              </a:spcAft>
              <a:buClrTx/>
              <a:buSzTx/>
              <a:buFont typeface="Arial" pitchFamily="34" charset="0"/>
              <a:buNone/>
              <a:tabLst/>
              <a:defRPr sz="3200" baseline="0">
                <a:solidFill>
                  <a:schemeClr val="bg1"/>
                </a:solidFill>
              </a:defRPr>
            </a:lvl1pPr>
            <a:lvl2pPr marL="650208" indent="0" algn="ctr">
              <a:buNone/>
              <a:defRPr>
                <a:solidFill>
                  <a:schemeClr val="tx1">
                    <a:tint val="75000"/>
                  </a:schemeClr>
                </a:solidFill>
              </a:defRPr>
            </a:lvl2pPr>
            <a:lvl3pPr marL="1300415" indent="0" algn="ctr">
              <a:buNone/>
              <a:defRPr>
                <a:solidFill>
                  <a:schemeClr val="tx1">
                    <a:tint val="75000"/>
                  </a:schemeClr>
                </a:solidFill>
              </a:defRPr>
            </a:lvl3pPr>
            <a:lvl4pPr marL="1950623" indent="0" algn="ctr">
              <a:buNone/>
              <a:defRPr>
                <a:solidFill>
                  <a:schemeClr val="tx1">
                    <a:tint val="75000"/>
                  </a:schemeClr>
                </a:solidFill>
              </a:defRPr>
            </a:lvl4pPr>
            <a:lvl5pPr marL="2600830" indent="0" algn="ctr">
              <a:buNone/>
              <a:defRPr>
                <a:solidFill>
                  <a:schemeClr val="tx1">
                    <a:tint val="75000"/>
                  </a:schemeClr>
                </a:solidFill>
              </a:defRPr>
            </a:lvl5pPr>
            <a:lvl6pPr marL="3251038" indent="0" algn="ctr">
              <a:buNone/>
              <a:defRPr>
                <a:solidFill>
                  <a:schemeClr val="tx1">
                    <a:tint val="75000"/>
                  </a:schemeClr>
                </a:solidFill>
              </a:defRPr>
            </a:lvl6pPr>
            <a:lvl7pPr marL="3901245" indent="0" algn="ctr">
              <a:buNone/>
              <a:defRPr>
                <a:solidFill>
                  <a:schemeClr val="tx1">
                    <a:tint val="75000"/>
                  </a:schemeClr>
                </a:solidFill>
              </a:defRPr>
            </a:lvl7pPr>
            <a:lvl8pPr marL="4551452" indent="0" algn="ctr">
              <a:buNone/>
              <a:defRPr>
                <a:solidFill>
                  <a:schemeClr val="tx1">
                    <a:tint val="75000"/>
                  </a:schemeClr>
                </a:solidFill>
              </a:defRPr>
            </a:lvl8pPr>
            <a:lvl9pPr marL="5201659" indent="0" algn="ctr">
              <a:buNone/>
              <a:defRPr>
                <a:solidFill>
                  <a:schemeClr val="tx1">
                    <a:tint val="75000"/>
                  </a:schemeClr>
                </a:solidFill>
              </a:defRPr>
            </a:lvl9pPr>
          </a:lstStyle>
          <a:p>
            <a:r>
              <a:rPr lang="en-US" altLang="zh-CN" dirty="0" smtClean="0"/>
              <a:t>Copy text in Arial bold 18-32 point </a:t>
            </a:r>
          </a:p>
        </p:txBody>
      </p:sp>
    </p:spTree>
    <p:extLst>
      <p:ext uri="{BB962C8B-B14F-4D97-AF65-F5344CB8AC3E}">
        <p14:creationId xmlns:p14="http://schemas.microsoft.com/office/powerpoint/2010/main" val="30450558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35955" y="234810"/>
            <a:ext cx="15868353" cy="1263198"/>
          </a:xfrm>
        </p:spPr>
        <p:txBody>
          <a:bodyPr>
            <a:noAutofit/>
          </a:bodyPr>
          <a:lstStyle>
            <a:lvl1pPr marL="0" marR="0" indent="0" algn="l" defTabSz="1300415" rtl="0" eaLnBrk="1" fontAlgn="auto" latinLnBrk="0" hangingPunct="1">
              <a:lnSpc>
                <a:spcPct val="100000"/>
              </a:lnSpc>
              <a:spcBef>
                <a:spcPct val="0"/>
              </a:spcBef>
              <a:spcAft>
                <a:spcPts val="0"/>
              </a:spcAft>
              <a:buClrTx/>
              <a:buSzTx/>
              <a:buFontTx/>
              <a:buNone/>
              <a:tabLst/>
              <a:defRPr sz="4000" b="1">
                <a:solidFill>
                  <a:schemeClr val="bg1"/>
                </a:solidFill>
              </a:defRPr>
            </a:lvl1pPr>
          </a:lstStyle>
          <a:p>
            <a:r>
              <a:rPr lang="en-US" altLang="zh-CN" dirty="0" smtClean="0"/>
              <a:t>Headline in Arial bold 40 point</a:t>
            </a:r>
          </a:p>
        </p:txBody>
      </p:sp>
    </p:spTree>
    <p:extLst>
      <p:ext uri="{BB962C8B-B14F-4D97-AF65-F5344CB8AC3E}">
        <p14:creationId xmlns:p14="http://schemas.microsoft.com/office/powerpoint/2010/main" val="40821240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35955" y="234810"/>
            <a:ext cx="15868353" cy="1263198"/>
          </a:xfrm>
        </p:spPr>
        <p:txBody>
          <a:bodyPr>
            <a:noAutofit/>
          </a:bodyPr>
          <a:lstStyle>
            <a:lvl1pPr marL="0" marR="0" indent="0" algn="l" defTabSz="1300415" rtl="0" eaLnBrk="1" fontAlgn="auto" latinLnBrk="0" hangingPunct="1">
              <a:lnSpc>
                <a:spcPct val="100000"/>
              </a:lnSpc>
              <a:spcBef>
                <a:spcPct val="0"/>
              </a:spcBef>
              <a:spcAft>
                <a:spcPts val="0"/>
              </a:spcAft>
              <a:buClrTx/>
              <a:buSzTx/>
              <a:buFontTx/>
              <a:buNone/>
              <a:tabLst/>
              <a:defRPr sz="4000" b="1">
                <a:solidFill>
                  <a:schemeClr val="bg1"/>
                </a:solidFill>
              </a:defRPr>
            </a:lvl1pPr>
          </a:lstStyle>
          <a:p>
            <a:r>
              <a:rPr lang="en-US" altLang="zh-CN" dirty="0" smtClean="0"/>
              <a:t>Headline in Arial bold 40 point</a:t>
            </a:r>
          </a:p>
        </p:txBody>
      </p:sp>
      <p:sp>
        <p:nvSpPr>
          <p:cNvPr id="7" name="表格占位符 6"/>
          <p:cNvSpPr>
            <a:spLocks noGrp="1"/>
          </p:cNvSpPr>
          <p:nvPr>
            <p:ph type="tbl" sz="quarter" idx="10"/>
          </p:nvPr>
        </p:nvSpPr>
        <p:spPr>
          <a:xfrm>
            <a:off x="9404308" y="1798800"/>
            <a:ext cx="7200000" cy="7200000"/>
          </a:xfrm>
        </p:spPr>
        <p:txBody>
          <a:bodyPr/>
          <a:lstStyle/>
          <a:p>
            <a:endParaRPr lang="zh-CN" altLang="en-US"/>
          </a:p>
        </p:txBody>
      </p:sp>
    </p:spTree>
    <p:extLst>
      <p:ext uri="{BB962C8B-B14F-4D97-AF65-F5344CB8AC3E}">
        <p14:creationId xmlns:p14="http://schemas.microsoft.com/office/powerpoint/2010/main" val="20714371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828415" y="953467"/>
            <a:ext cx="16131515" cy="1195440"/>
          </a:xfrm>
          <a:prstGeom prst="rect">
            <a:avLst/>
          </a:prstGeom>
        </p:spPr>
        <p:txBody>
          <a:bodyPr>
            <a:normAutofit/>
          </a:bodyPr>
          <a:lstStyle>
            <a:lvl1pPr marL="0" marR="0" indent="0" algn="l" defTabSz="1733861" rtl="0" eaLnBrk="1" fontAlgn="auto" latinLnBrk="0" hangingPunct="1">
              <a:lnSpc>
                <a:spcPct val="100000"/>
              </a:lnSpc>
              <a:spcBef>
                <a:spcPct val="20000"/>
              </a:spcBef>
              <a:spcAft>
                <a:spcPts val="0"/>
              </a:spcAft>
              <a:buClrTx/>
              <a:buSzTx/>
              <a:buFont typeface="Arial" pitchFamily="34" charset="0"/>
              <a:buNone/>
              <a:tabLst/>
              <a:defRPr sz="4549" baseline="0">
                <a:solidFill>
                  <a:schemeClr val="bg1"/>
                </a:solidFill>
                <a:latin typeface="Arial" pitchFamily="34" charset="0"/>
                <a:ea typeface="方正兰亭细黑_GBK" pitchFamily="2" charset="-122"/>
                <a:cs typeface="Arial" pitchFamily="34" charset="0"/>
              </a:defRPr>
            </a:lvl1pPr>
            <a:lvl2pPr marL="866931" indent="0" algn="ctr">
              <a:buNone/>
              <a:defRPr>
                <a:solidFill>
                  <a:schemeClr val="tx1">
                    <a:tint val="75000"/>
                  </a:schemeClr>
                </a:solidFill>
              </a:defRPr>
            </a:lvl2pPr>
            <a:lvl3pPr marL="1733861" indent="0" algn="ctr">
              <a:buNone/>
              <a:defRPr>
                <a:solidFill>
                  <a:schemeClr val="tx1">
                    <a:tint val="75000"/>
                  </a:schemeClr>
                </a:solidFill>
              </a:defRPr>
            </a:lvl3pPr>
            <a:lvl4pPr marL="2600793" indent="0" algn="ctr">
              <a:buNone/>
              <a:defRPr>
                <a:solidFill>
                  <a:schemeClr val="tx1">
                    <a:tint val="75000"/>
                  </a:schemeClr>
                </a:solidFill>
              </a:defRPr>
            </a:lvl4pPr>
            <a:lvl5pPr marL="3467722" indent="0" algn="ctr">
              <a:buNone/>
              <a:defRPr>
                <a:solidFill>
                  <a:schemeClr val="tx1">
                    <a:tint val="75000"/>
                  </a:schemeClr>
                </a:solidFill>
              </a:defRPr>
            </a:lvl5pPr>
            <a:lvl6pPr marL="4334654" indent="0" algn="ctr">
              <a:buNone/>
              <a:defRPr>
                <a:solidFill>
                  <a:schemeClr val="tx1">
                    <a:tint val="75000"/>
                  </a:schemeClr>
                </a:solidFill>
              </a:defRPr>
            </a:lvl6pPr>
            <a:lvl7pPr marL="5201583" indent="0" algn="ctr">
              <a:buNone/>
              <a:defRPr>
                <a:solidFill>
                  <a:schemeClr val="tx1">
                    <a:tint val="75000"/>
                  </a:schemeClr>
                </a:solidFill>
              </a:defRPr>
            </a:lvl7pPr>
            <a:lvl8pPr marL="6068513" indent="0" algn="ctr">
              <a:buNone/>
              <a:defRPr>
                <a:solidFill>
                  <a:schemeClr val="tx1">
                    <a:tint val="75000"/>
                  </a:schemeClr>
                </a:solidFill>
              </a:defRPr>
            </a:lvl8pPr>
            <a:lvl9pPr marL="6935444" indent="0" algn="ctr">
              <a:buNone/>
              <a:defRPr>
                <a:solidFill>
                  <a:schemeClr val="tx1">
                    <a:tint val="75000"/>
                  </a:schemeClr>
                </a:solidFill>
              </a:defRPr>
            </a:lvl9pPr>
          </a:lstStyle>
          <a:p>
            <a:r>
              <a:rPr lang="en-US" altLang="zh-CN" dirty="0" smtClean="0"/>
              <a:t>Arial32pt , Left, only put one line</a:t>
            </a:r>
            <a:endParaRPr lang="zh-CN" altLang="en-US" dirty="0"/>
          </a:p>
        </p:txBody>
      </p:sp>
    </p:spTree>
    <p:extLst>
      <p:ext uri="{BB962C8B-B14F-4D97-AF65-F5344CB8AC3E}">
        <p14:creationId xmlns:p14="http://schemas.microsoft.com/office/powerpoint/2010/main" val="27007068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32980" y="462846"/>
            <a:ext cx="14474303" cy="1239519"/>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432980" y="2316481"/>
            <a:ext cx="14474303" cy="5965049"/>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969377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3.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1.jp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1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2.png"/><Relationship Id="rId5" Type="http://schemas.openxmlformats.org/officeDocument/2006/relationships/theme" Target="../theme/theme7.xml"/><Relationship Id="rId4" Type="http://schemas.openxmlformats.org/officeDocument/2006/relationships/slideLayout" Target="../slideLayouts/slideLayout18.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6" y="-791"/>
            <a:ext cx="17342574" cy="9755181"/>
          </a:xfrm>
          <a:prstGeom prst="rect">
            <a:avLst/>
          </a:prstGeom>
        </p:spPr>
      </p:pic>
      <p:sp>
        <p:nvSpPr>
          <p:cNvPr id="2" name="标题占位符 1"/>
          <p:cNvSpPr>
            <a:spLocks noGrp="1"/>
          </p:cNvSpPr>
          <p:nvPr>
            <p:ph type="title"/>
          </p:nvPr>
        </p:nvSpPr>
        <p:spPr>
          <a:xfrm>
            <a:off x="867014" y="391349"/>
            <a:ext cx="15606238" cy="1625600"/>
          </a:xfrm>
          <a:prstGeom prst="rect">
            <a:avLst/>
          </a:prstGeom>
        </p:spPr>
        <p:txBody>
          <a:bodyPr vert="horz" lIns="121944" tIns="60972" rIns="121944" bIns="60972" rtlCol="0" anchor="ctr">
            <a:normAutofit/>
          </a:bodyPr>
          <a:lstStyle/>
          <a:p>
            <a:endParaRPr lang="en-US" altLang="zh-CN" dirty="0" smtClean="0"/>
          </a:p>
        </p:txBody>
      </p:sp>
      <p:sp>
        <p:nvSpPr>
          <p:cNvPr id="3" name="文本占位符 2"/>
          <p:cNvSpPr>
            <a:spLocks noGrp="1"/>
          </p:cNvSpPr>
          <p:nvPr>
            <p:ph type="body" idx="1"/>
          </p:nvPr>
        </p:nvSpPr>
        <p:spPr>
          <a:xfrm>
            <a:off x="867014" y="2275841"/>
            <a:ext cx="15606238" cy="6436172"/>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67015" y="9040145"/>
            <a:ext cx="4046062" cy="520792"/>
          </a:xfrm>
          <a:prstGeom prst="rect">
            <a:avLst/>
          </a:prstGeom>
        </p:spPr>
        <p:txBody>
          <a:bodyPr vert="horz" lIns="121944" tIns="60972" rIns="121944" bIns="60972" rtlCol="0" anchor="ctr"/>
          <a:lstStyle>
            <a:lvl1pPr algn="l">
              <a:defRPr sz="1706">
                <a:solidFill>
                  <a:schemeClr val="tx1">
                    <a:tint val="75000"/>
                  </a:schemeClr>
                </a:solidFill>
              </a:defRPr>
            </a:lvl1pPr>
          </a:lstStyle>
          <a:p>
            <a:fld id="{724D11B5-F4EC-4A10-9CB4-D208720918BE}" type="datetimeFigureOut">
              <a:rPr lang="zh-CN" altLang="en-US" smtClean="0"/>
              <a:t>2016/8/25</a:t>
            </a:fld>
            <a:endParaRPr lang="zh-CN" altLang="en-US"/>
          </a:p>
        </p:txBody>
      </p:sp>
      <p:sp>
        <p:nvSpPr>
          <p:cNvPr id="5" name="页脚占位符 4"/>
          <p:cNvSpPr>
            <a:spLocks noGrp="1"/>
          </p:cNvSpPr>
          <p:nvPr>
            <p:ph type="ftr" sz="quarter" idx="3"/>
          </p:nvPr>
        </p:nvSpPr>
        <p:spPr>
          <a:xfrm>
            <a:off x="5924592" y="9040145"/>
            <a:ext cx="5491082" cy="520792"/>
          </a:xfrm>
          <a:prstGeom prst="rect">
            <a:avLst/>
          </a:prstGeom>
        </p:spPr>
        <p:txBody>
          <a:bodyPr vert="horz" lIns="121944" tIns="60972" rIns="121944" bIns="60972" rtlCol="0" anchor="ctr"/>
          <a:lstStyle>
            <a:lvl1pPr algn="ctr">
              <a:defRPr sz="1706">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2427189" y="9040145"/>
            <a:ext cx="4046062" cy="520792"/>
          </a:xfrm>
          <a:prstGeom prst="rect">
            <a:avLst/>
          </a:prstGeom>
        </p:spPr>
        <p:txBody>
          <a:bodyPr vert="horz" lIns="121944" tIns="60972" rIns="121944" bIns="60972" rtlCol="0" anchor="ctr"/>
          <a:lstStyle>
            <a:lvl1pPr algn="r">
              <a:defRPr sz="1706">
                <a:solidFill>
                  <a:schemeClr val="tx1">
                    <a:tint val="75000"/>
                  </a:schemeClr>
                </a:solidFill>
              </a:defRPr>
            </a:lvl1p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348699601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iming>
    <p:tnLst>
      <p:par>
        <p:cTn id="1" dur="indefinite" restart="never" nodeType="tmRoot"/>
      </p:par>
    </p:tnLst>
  </p:timing>
  <p:txStyles>
    <p:titleStyle>
      <a:lvl1pPr algn="ctr" defTabSz="1300415" rtl="0" eaLnBrk="1" latinLnBrk="0" hangingPunct="1">
        <a:spcBef>
          <a:spcPct val="0"/>
        </a:spcBef>
        <a:buNone/>
        <a:defRPr sz="6292" kern="1200">
          <a:solidFill>
            <a:schemeClr val="tx1"/>
          </a:solidFill>
          <a:latin typeface="+mj-lt"/>
          <a:ea typeface="+mj-ea"/>
          <a:cs typeface="+mj-cs"/>
        </a:defRPr>
      </a:lvl1pPr>
    </p:titleStyle>
    <p:bodyStyle>
      <a:lvl1pPr marL="487655" indent="-487655" algn="l" defTabSz="1300415" rtl="0" eaLnBrk="1" latinLnBrk="0" hangingPunct="1">
        <a:spcBef>
          <a:spcPct val="20000"/>
        </a:spcBef>
        <a:buFont typeface="Arial" pitchFamily="34" charset="0"/>
        <a:buChar char="•"/>
        <a:defRPr sz="4586" kern="1200">
          <a:solidFill>
            <a:schemeClr val="tx1"/>
          </a:solidFill>
          <a:latin typeface="+mn-lt"/>
          <a:ea typeface="+mn-ea"/>
          <a:cs typeface="+mn-cs"/>
        </a:defRPr>
      </a:lvl1pPr>
      <a:lvl2pPr marL="1056587" indent="-406379" algn="l" defTabSz="1300415" rtl="0" eaLnBrk="1" latinLnBrk="0" hangingPunct="1">
        <a:spcBef>
          <a:spcPct val="20000"/>
        </a:spcBef>
        <a:buFont typeface="Arial" pitchFamily="34" charset="0"/>
        <a:buChar char="–"/>
        <a:defRPr sz="3946" kern="1200">
          <a:solidFill>
            <a:schemeClr val="tx1"/>
          </a:solidFill>
          <a:latin typeface="+mn-lt"/>
          <a:ea typeface="+mn-ea"/>
          <a:cs typeface="+mn-cs"/>
        </a:defRPr>
      </a:lvl2pPr>
      <a:lvl3pPr marL="1625519" indent="-325104" algn="l" defTabSz="1300415" rtl="0" eaLnBrk="1" latinLnBrk="0" hangingPunct="1">
        <a:spcBef>
          <a:spcPct val="20000"/>
        </a:spcBef>
        <a:buFont typeface="Arial" pitchFamily="34" charset="0"/>
        <a:buChar char="•"/>
        <a:defRPr sz="3412" kern="1200">
          <a:solidFill>
            <a:schemeClr val="tx1"/>
          </a:solidFill>
          <a:latin typeface="+mn-lt"/>
          <a:ea typeface="+mn-ea"/>
          <a:cs typeface="+mn-cs"/>
        </a:defRPr>
      </a:lvl3pPr>
      <a:lvl4pPr marL="2275726" indent="-325104" algn="l" defTabSz="1300415" rtl="0" eaLnBrk="1" latinLnBrk="0" hangingPunct="1">
        <a:spcBef>
          <a:spcPct val="20000"/>
        </a:spcBef>
        <a:buFont typeface="Arial" pitchFamily="34" charset="0"/>
        <a:buChar char="–"/>
        <a:defRPr sz="2879" kern="1200">
          <a:solidFill>
            <a:schemeClr val="tx1"/>
          </a:solidFill>
          <a:latin typeface="+mn-lt"/>
          <a:ea typeface="+mn-ea"/>
          <a:cs typeface="+mn-cs"/>
        </a:defRPr>
      </a:lvl4pPr>
      <a:lvl5pPr marL="2925934" indent="-325104" algn="l" defTabSz="1300415" rtl="0" eaLnBrk="1" latinLnBrk="0" hangingPunct="1">
        <a:spcBef>
          <a:spcPct val="20000"/>
        </a:spcBef>
        <a:buFont typeface="Arial" pitchFamily="34" charset="0"/>
        <a:buChar char="»"/>
        <a:defRPr sz="2879" kern="1200">
          <a:solidFill>
            <a:schemeClr val="tx1"/>
          </a:solidFill>
          <a:latin typeface="+mn-lt"/>
          <a:ea typeface="+mn-ea"/>
          <a:cs typeface="+mn-cs"/>
        </a:defRPr>
      </a:lvl5pPr>
      <a:lvl6pPr marL="3576141" indent="-325104" algn="l" defTabSz="1300415" rtl="0" eaLnBrk="1" latinLnBrk="0" hangingPunct="1">
        <a:spcBef>
          <a:spcPct val="20000"/>
        </a:spcBef>
        <a:buFont typeface="Arial" pitchFamily="34" charset="0"/>
        <a:buChar char="•"/>
        <a:defRPr sz="2879" kern="1200">
          <a:solidFill>
            <a:schemeClr val="tx1"/>
          </a:solidFill>
          <a:latin typeface="+mn-lt"/>
          <a:ea typeface="+mn-ea"/>
          <a:cs typeface="+mn-cs"/>
        </a:defRPr>
      </a:lvl6pPr>
      <a:lvl7pPr marL="4226348" indent="-325104" algn="l" defTabSz="1300415" rtl="0" eaLnBrk="1" latinLnBrk="0" hangingPunct="1">
        <a:spcBef>
          <a:spcPct val="20000"/>
        </a:spcBef>
        <a:buFont typeface="Arial" pitchFamily="34" charset="0"/>
        <a:buChar char="•"/>
        <a:defRPr sz="2879" kern="1200">
          <a:solidFill>
            <a:schemeClr val="tx1"/>
          </a:solidFill>
          <a:latin typeface="+mn-lt"/>
          <a:ea typeface="+mn-ea"/>
          <a:cs typeface="+mn-cs"/>
        </a:defRPr>
      </a:lvl7pPr>
      <a:lvl8pPr marL="4876555" indent="-325104" algn="l" defTabSz="1300415" rtl="0" eaLnBrk="1" latinLnBrk="0" hangingPunct="1">
        <a:spcBef>
          <a:spcPct val="20000"/>
        </a:spcBef>
        <a:buFont typeface="Arial" pitchFamily="34" charset="0"/>
        <a:buChar char="•"/>
        <a:defRPr sz="2879" kern="1200">
          <a:solidFill>
            <a:schemeClr val="tx1"/>
          </a:solidFill>
          <a:latin typeface="+mn-lt"/>
          <a:ea typeface="+mn-ea"/>
          <a:cs typeface="+mn-cs"/>
        </a:defRPr>
      </a:lvl8pPr>
      <a:lvl9pPr marL="5526763" indent="-325104" algn="l" defTabSz="1300415" rtl="0" eaLnBrk="1" latinLnBrk="0" hangingPunct="1">
        <a:spcBef>
          <a:spcPct val="20000"/>
        </a:spcBef>
        <a:buFont typeface="Arial" pitchFamily="34" charset="0"/>
        <a:buChar char="•"/>
        <a:defRPr sz="2879" kern="1200">
          <a:solidFill>
            <a:schemeClr val="tx1"/>
          </a:solidFill>
          <a:latin typeface="+mn-lt"/>
          <a:ea typeface="+mn-ea"/>
          <a:cs typeface="+mn-cs"/>
        </a:defRPr>
      </a:lvl9pPr>
    </p:bodyStyle>
    <p:otherStyle>
      <a:defPPr>
        <a:defRPr lang="zh-CN"/>
      </a:defPPr>
      <a:lvl1pPr marL="0" algn="l" defTabSz="1300415" rtl="0" eaLnBrk="1" latinLnBrk="0" hangingPunct="1">
        <a:defRPr sz="2559" kern="1200">
          <a:solidFill>
            <a:schemeClr val="tx1"/>
          </a:solidFill>
          <a:latin typeface="+mn-lt"/>
          <a:ea typeface="+mn-ea"/>
          <a:cs typeface="+mn-cs"/>
        </a:defRPr>
      </a:lvl1pPr>
      <a:lvl2pPr marL="650208" algn="l" defTabSz="1300415" rtl="0" eaLnBrk="1" latinLnBrk="0" hangingPunct="1">
        <a:defRPr sz="2559" kern="1200">
          <a:solidFill>
            <a:schemeClr val="tx1"/>
          </a:solidFill>
          <a:latin typeface="+mn-lt"/>
          <a:ea typeface="+mn-ea"/>
          <a:cs typeface="+mn-cs"/>
        </a:defRPr>
      </a:lvl2pPr>
      <a:lvl3pPr marL="1300415" algn="l" defTabSz="1300415" rtl="0" eaLnBrk="1" latinLnBrk="0" hangingPunct="1">
        <a:defRPr sz="2559" kern="1200">
          <a:solidFill>
            <a:schemeClr val="tx1"/>
          </a:solidFill>
          <a:latin typeface="+mn-lt"/>
          <a:ea typeface="+mn-ea"/>
          <a:cs typeface="+mn-cs"/>
        </a:defRPr>
      </a:lvl3pPr>
      <a:lvl4pPr marL="1950623" algn="l" defTabSz="1300415" rtl="0" eaLnBrk="1" latinLnBrk="0" hangingPunct="1">
        <a:defRPr sz="2559" kern="1200">
          <a:solidFill>
            <a:schemeClr val="tx1"/>
          </a:solidFill>
          <a:latin typeface="+mn-lt"/>
          <a:ea typeface="+mn-ea"/>
          <a:cs typeface="+mn-cs"/>
        </a:defRPr>
      </a:lvl4pPr>
      <a:lvl5pPr marL="2600830" algn="l" defTabSz="1300415" rtl="0" eaLnBrk="1" latinLnBrk="0" hangingPunct="1">
        <a:defRPr sz="2559" kern="1200">
          <a:solidFill>
            <a:schemeClr val="tx1"/>
          </a:solidFill>
          <a:latin typeface="+mn-lt"/>
          <a:ea typeface="+mn-ea"/>
          <a:cs typeface="+mn-cs"/>
        </a:defRPr>
      </a:lvl5pPr>
      <a:lvl6pPr marL="3251038" algn="l" defTabSz="1300415" rtl="0" eaLnBrk="1" latinLnBrk="0" hangingPunct="1">
        <a:defRPr sz="2559" kern="1200">
          <a:solidFill>
            <a:schemeClr val="tx1"/>
          </a:solidFill>
          <a:latin typeface="+mn-lt"/>
          <a:ea typeface="+mn-ea"/>
          <a:cs typeface="+mn-cs"/>
        </a:defRPr>
      </a:lvl6pPr>
      <a:lvl7pPr marL="3901245" algn="l" defTabSz="1300415" rtl="0" eaLnBrk="1" latinLnBrk="0" hangingPunct="1">
        <a:defRPr sz="2559" kern="1200">
          <a:solidFill>
            <a:schemeClr val="tx1"/>
          </a:solidFill>
          <a:latin typeface="+mn-lt"/>
          <a:ea typeface="+mn-ea"/>
          <a:cs typeface="+mn-cs"/>
        </a:defRPr>
      </a:lvl7pPr>
      <a:lvl8pPr marL="4551452" algn="l" defTabSz="1300415" rtl="0" eaLnBrk="1" latinLnBrk="0" hangingPunct="1">
        <a:defRPr sz="2559" kern="1200">
          <a:solidFill>
            <a:schemeClr val="tx1"/>
          </a:solidFill>
          <a:latin typeface="+mn-lt"/>
          <a:ea typeface="+mn-ea"/>
          <a:cs typeface="+mn-cs"/>
        </a:defRPr>
      </a:lvl8pPr>
      <a:lvl9pPr marL="5201659" algn="l" defTabSz="1300415" rtl="0" eaLnBrk="1" latinLnBrk="0" hangingPunct="1">
        <a:defRPr sz="255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 y="2"/>
            <a:ext cx="17339763" cy="9753599"/>
          </a:xfrm>
          <a:prstGeom prst="rect">
            <a:avLst/>
          </a:prstGeom>
        </p:spPr>
      </p:pic>
      <p:sp>
        <p:nvSpPr>
          <p:cNvPr id="2" name="标题占位符 1"/>
          <p:cNvSpPr>
            <a:spLocks noGrp="1"/>
          </p:cNvSpPr>
          <p:nvPr>
            <p:ph type="title"/>
          </p:nvPr>
        </p:nvSpPr>
        <p:spPr>
          <a:xfrm>
            <a:off x="867014" y="391349"/>
            <a:ext cx="15606238" cy="1625600"/>
          </a:xfrm>
          <a:prstGeom prst="rect">
            <a:avLst/>
          </a:prstGeom>
        </p:spPr>
        <p:txBody>
          <a:bodyPr vert="horz" lIns="121944" tIns="60972" rIns="121944" bIns="6097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67014" y="2275841"/>
            <a:ext cx="15606238" cy="6436172"/>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67015" y="9040145"/>
            <a:ext cx="4046062" cy="520792"/>
          </a:xfrm>
          <a:prstGeom prst="rect">
            <a:avLst/>
          </a:prstGeom>
        </p:spPr>
        <p:txBody>
          <a:bodyPr vert="horz" lIns="121944" tIns="60972" rIns="121944" bIns="60972" rtlCol="0" anchor="ctr"/>
          <a:lstStyle>
            <a:lvl1pPr algn="l">
              <a:defRPr sz="1706">
                <a:solidFill>
                  <a:schemeClr val="bg1"/>
                </a:solidFill>
              </a:defRPr>
            </a:lvl1pPr>
          </a:lstStyle>
          <a:p>
            <a:fld id="{1A5B2B23-E5F0-44D7-A9FF-4B8E82156B39}" type="datetimeFigureOut">
              <a:rPr lang="zh-CN" altLang="en-US" smtClean="0"/>
              <a:pPr/>
              <a:t>2016/8/25</a:t>
            </a:fld>
            <a:endParaRPr lang="zh-CN" altLang="en-US"/>
          </a:p>
        </p:txBody>
      </p:sp>
      <p:sp>
        <p:nvSpPr>
          <p:cNvPr id="5" name="页脚占位符 4"/>
          <p:cNvSpPr>
            <a:spLocks noGrp="1"/>
          </p:cNvSpPr>
          <p:nvPr>
            <p:ph type="ftr" sz="quarter" idx="3"/>
          </p:nvPr>
        </p:nvSpPr>
        <p:spPr>
          <a:xfrm>
            <a:off x="5924592" y="9040145"/>
            <a:ext cx="5491082" cy="520792"/>
          </a:xfrm>
          <a:prstGeom prst="rect">
            <a:avLst/>
          </a:prstGeom>
        </p:spPr>
        <p:txBody>
          <a:bodyPr vert="horz" lIns="121944" tIns="60972" rIns="121944" bIns="60972" rtlCol="0" anchor="ctr"/>
          <a:lstStyle>
            <a:lvl1pPr algn="ctr">
              <a:defRPr sz="1706">
                <a:solidFill>
                  <a:schemeClr val="bg1"/>
                </a:solidFill>
              </a:defRPr>
            </a:lvl1pPr>
          </a:lstStyle>
          <a:p>
            <a:endParaRPr lang="zh-CN" altLang="en-US"/>
          </a:p>
        </p:txBody>
      </p:sp>
      <p:sp>
        <p:nvSpPr>
          <p:cNvPr id="6" name="灯片编号占位符 5"/>
          <p:cNvSpPr>
            <a:spLocks noGrp="1"/>
          </p:cNvSpPr>
          <p:nvPr>
            <p:ph type="sldNum" sz="quarter" idx="4"/>
          </p:nvPr>
        </p:nvSpPr>
        <p:spPr>
          <a:xfrm>
            <a:off x="12427189" y="9040145"/>
            <a:ext cx="4046062" cy="520792"/>
          </a:xfrm>
          <a:prstGeom prst="rect">
            <a:avLst/>
          </a:prstGeom>
        </p:spPr>
        <p:txBody>
          <a:bodyPr vert="horz" lIns="121944" tIns="60972" rIns="121944" bIns="60972" rtlCol="0" anchor="ctr"/>
          <a:lstStyle>
            <a:lvl1pPr algn="r">
              <a:defRPr sz="1706">
                <a:solidFill>
                  <a:schemeClr val="bg1"/>
                </a:solidFill>
              </a:defRPr>
            </a:lvl1pPr>
          </a:lstStyle>
          <a:p>
            <a:fld id="{B2563A90-55EF-4D2C-B954-EDF55F24A661}" type="slidenum">
              <a:rPr lang="zh-CN" altLang="en-US" smtClean="0"/>
              <a:pPr/>
              <a:t>‹#›</a:t>
            </a:fld>
            <a:endParaRPr lang="zh-CN" altLang="en-US"/>
          </a:p>
        </p:txBody>
      </p:sp>
      <p:sp>
        <p:nvSpPr>
          <p:cNvPr id="8" name="Rectangle 86"/>
          <p:cNvSpPr>
            <a:spLocks noChangeArrowheads="1"/>
          </p:cNvSpPr>
          <p:nvPr/>
        </p:nvSpPr>
        <p:spPr bwMode="auto">
          <a:xfrm>
            <a:off x="814377" y="9147643"/>
            <a:ext cx="1015487" cy="605958"/>
          </a:xfrm>
          <a:prstGeom prst="rect">
            <a:avLst/>
          </a:prstGeom>
          <a:noFill/>
          <a:ln w="9525">
            <a:noFill/>
            <a:miter lim="800000"/>
            <a:headEnd/>
            <a:tailEnd/>
          </a:ln>
          <a:effectLst/>
        </p:spPr>
        <p:txBody>
          <a:bodyPr lIns="0" tIns="0" rIns="0" bIns="0"/>
          <a:lstStyle/>
          <a:p>
            <a:pPr defTabSz="1053723" eaLnBrk="0" hangingPunct="0">
              <a:lnSpc>
                <a:spcPct val="85000"/>
              </a:lnSpc>
              <a:buClrTx/>
              <a:buFontTx/>
              <a:buNone/>
            </a:pPr>
            <a:endParaRPr lang="de-DE" sz="1386" b="0" dirty="0">
              <a:solidFill>
                <a:schemeClr val="bg1"/>
              </a:solidFill>
              <a:latin typeface="FrutigerNext LT Light" pitchFamily="34" charset="0"/>
              <a:ea typeface="MS PGothic" pitchFamily="34" charset="-128"/>
            </a:endParaRPr>
          </a:p>
          <a:p>
            <a:pPr defTabSz="1053723" eaLnBrk="0" hangingPunct="0">
              <a:lnSpc>
                <a:spcPct val="85000"/>
              </a:lnSpc>
              <a:buClrTx/>
              <a:buFontTx/>
              <a:buNone/>
            </a:pPr>
            <a:fld id="{E68EC476-442B-4BB7-9603-F1440C241F3D}" type="slidenum">
              <a:rPr lang="de-DE" sz="1386" b="0" smtClean="0">
                <a:solidFill>
                  <a:schemeClr val="bg1"/>
                </a:solidFill>
                <a:latin typeface="FrutigerNext LT Light" pitchFamily="34" charset="0"/>
                <a:ea typeface="MS PGothic" pitchFamily="34" charset="-128"/>
              </a:rPr>
              <a:pPr defTabSz="1053723" eaLnBrk="0" hangingPunct="0">
                <a:lnSpc>
                  <a:spcPct val="85000"/>
                </a:lnSpc>
                <a:buClrTx/>
                <a:buFontTx/>
                <a:buNone/>
              </a:pPr>
              <a:t>‹#›</a:t>
            </a:fld>
            <a:endParaRPr lang="en-GB" sz="1386" b="0" dirty="0">
              <a:solidFill>
                <a:schemeClr val="bg1"/>
              </a:solidFill>
              <a:latin typeface="FrutigerNext LT Light" pitchFamily="34" charset="0"/>
              <a:ea typeface="MS PGothic" pitchFamily="34" charset="-128"/>
            </a:endParaRPr>
          </a:p>
        </p:txBody>
      </p:sp>
    </p:spTree>
    <p:extLst>
      <p:ext uri="{BB962C8B-B14F-4D97-AF65-F5344CB8AC3E}">
        <p14:creationId xmlns:p14="http://schemas.microsoft.com/office/powerpoint/2010/main" val="4207932353"/>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txStyles>
    <p:titleStyle>
      <a:lvl1pPr algn="ctr" defTabSz="1300415" rtl="0" eaLnBrk="1" latinLnBrk="0" hangingPunct="1">
        <a:spcBef>
          <a:spcPct val="0"/>
        </a:spcBef>
        <a:buNone/>
        <a:defRPr sz="6292" kern="1200">
          <a:solidFill>
            <a:schemeClr val="bg1"/>
          </a:solidFill>
          <a:latin typeface="+mj-lt"/>
          <a:ea typeface="+mj-ea"/>
          <a:cs typeface="+mj-cs"/>
        </a:defRPr>
      </a:lvl1pPr>
    </p:titleStyle>
    <p:bodyStyle>
      <a:lvl1pPr marL="487655" indent="-487655" algn="l" defTabSz="1300415" rtl="0" eaLnBrk="1" latinLnBrk="0" hangingPunct="1">
        <a:spcBef>
          <a:spcPct val="20000"/>
        </a:spcBef>
        <a:buFont typeface="Arial" pitchFamily="34" charset="0"/>
        <a:buChar char="•"/>
        <a:defRPr sz="4586" kern="1200">
          <a:solidFill>
            <a:schemeClr val="bg1"/>
          </a:solidFill>
          <a:latin typeface="+mn-lt"/>
          <a:ea typeface="+mn-ea"/>
          <a:cs typeface="+mn-cs"/>
        </a:defRPr>
      </a:lvl1pPr>
      <a:lvl2pPr marL="1056587" indent="-406379" algn="l" defTabSz="1300415" rtl="0" eaLnBrk="1" latinLnBrk="0" hangingPunct="1">
        <a:spcBef>
          <a:spcPct val="20000"/>
        </a:spcBef>
        <a:buFont typeface="Arial" pitchFamily="34" charset="0"/>
        <a:buChar char="–"/>
        <a:defRPr sz="3946" kern="1200">
          <a:solidFill>
            <a:schemeClr val="bg1"/>
          </a:solidFill>
          <a:latin typeface="+mn-lt"/>
          <a:ea typeface="+mn-ea"/>
          <a:cs typeface="+mn-cs"/>
        </a:defRPr>
      </a:lvl2pPr>
      <a:lvl3pPr marL="1625519" indent="-325104" algn="l" defTabSz="1300415" rtl="0" eaLnBrk="1" latinLnBrk="0" hangingPunct="1">
        <a:spcBef>
          <a:spcPct val="20000"/>
        </a:spcBef>
        <a:buFont typeface="Arial" pitchFamily="34" charset="0"/>
        <a:buChar char="•"/>
        <a:defRPr sz="3412" kern="1200">
          <a:solidFill>
            <a:schemeClr val="bg1"/>
          </a:solidFill>
          <a:latin typeface="+mn-lt"/>
          <a:ea typeface="+mn-ea"/>
          <a:cs typeface="+mn-cs"/>
        </a:defRPr>
      </a:lvl3pPr>
      <a:lvl4pPr marL="2275726" indent="-325104" algn="l" defTabSz="1300415" rtl="0" eaLnBrk="1" latinLnBrk="0" hangingPunct="1">
        <a:spcBef>
          <a:spcPct val="20000"/>
        </a:spcBef>
        <a:buFont typeface="Arial" pitchFamily="34" charset="0"/>
        <a:buChar char="–"/>
        <a:defRPr sz="2879" kern="1200">
          <a:solidFill>
            <a:schemeClr val="bg1"/>
          </a:solidFill>
          <a:latin typeface="+mn-lt"/>
          <a:ea typeface="+mn-ea"/>
          <a:cs typeface="+mn-cs"/>
        </a:defRPr>
      </a:lvl4pPr>
      <a:lvl5pPr marL="2925934" indent="-325104" algn="l" defTabSz="1300415" rtl="0" eaLnBrk="1" latinLnBrk="0" hangingPunct="1">
        <a:spcBef>
          <a:spcPct val="20000"/>
        </a:spcBef>
        <a:buFont typeface="Arial" pitchFamily="34" charset="0"/>
        <a:buChar char="»"/>
        <a:defRPr sz="2879" kern="1200">
          <a:solidFill>
            <a:schemeClr val="bg1"/>
          </a:solidFill>
          <a:latin typeface="+mn-lt"/>
          <a:ea typeface="+mn-ea"/>
          <a:cs typeface="+mn-cs"/>
        </a:defRPr>
      </a:lvl5pPr>
      <a:lvl6pPr marL="3576141" indent="-325104" algn="l" defTabSz="1300415" rtl="0" eaLnBrk="1" latinLnBrk="0" hangingPunct="1">
        <a:spcBef>
          <a:spcPct val="20000"/>
        </a:spcBef>
        <a:buFont typeface="Arial" pitchFamily="34" charset="0"/>
        <a:buChar char="•"/>
        <a:defRPr sz="2879" kern="1200">
          <a:solidFill>
            <a:schemeClr val="tx1"/>
          </a:solidFill>
          <a:latin typeface="+mn-lt"/>
          <a:ea typeface="+mn-ea"/>
          <a:cs typeface="+mn-cs"/>
        </a:defRPr>
      </a:lvl6pPr>
      <a:lvl7pPr marL="4226348" indent="-325104" algn="l" defTabSz="1300415" rtl="0" eaLnBrk="1" latinLnBrk="0" hangingPunct="1">
        <a:spcBef>
          <a:spcPct val="20000"/>
        </a:spcBef>
        <a:buFont typeface="Arial" pitchFamily="34" charset="0"/>
        <a:buChar char="•"/>
        <a:defRPr sz="2879" kern="1200">
          <a:solidFill>
            <a:schemeClr val="tx1"/>
          </a:solidFill>
          <a:latin typeface="+mn-lt"/>
          <a:ea typeface="+mn-ea"/>
          <a:cs typeface="+mn-cs"/>
        </a:defRPr>
      </a:lvl7pPr>
      <a:lvl8pPr marL="4876555" indent="-325104" algn="l" defTabSz="1300415" rtl="0" eaLnBrk="1" latinLnBrk="0" hangingPunct="1">
        <a:spcBef>
          <a:spcPct val="20000"/>
        </a:spcBef>
        <a:buFont typeface="Arial" pitchFamily="34" charset="0"/>
        <a:buChar char="•"/>
        <a:defRPr sz="2879" kern="1200">
          <a:solidFill>
            <a:schemeClr val="tx1"/>
          </a:solidFill>
          <a:latin typeface="+mn-lt"/>
          <a:ea typeface="+mn-ea"/>
          <a:cs typeface="+mn-cs"/>
        </a:defRPr>
      </a:lvl8pPr>
      <a:lvl9pPr marL="5526763" indent="-325104" algn="l" defTabSz="1300415" rtl="0" eaLnBrk="1" latinLnBrk="0" hangingPunct="1">
        <a:spcBef>
          <a:spcPct val="20000"/>
        </a:spcBef>
        <a:buFont typeface="Arial" pitchFamily="34" charset="0"/>
        <a:buChar char="•"/>
        <a:defRPr sz="2879" kern="1200">
          <a:solidFill>
            <a:schemeClr val="tx1"/>
          </a:solidFill>
          <a:latin typeface="+mn-lt"/>
          <a:ea typeface="+mn-ea"/>
          <a:cs typeface="+mn-cs"/>
        </a:defRPr>
      </a:lvl9pPr>
    </p:bodyStyle>
    <p:otherStyle>
      <a:defPPr>
        <a:defRPr lang="zh-CN"/>
      </a:defPPr>
      <a:lvl1pPr marL="0" algn="l" defTabSz="1300415" rtl="0" eaLnBrk="1" latinLnBrk="0" hangingPunct="1">
        <a:defRPr sz="2559" kern="1200">
          <a:solidFill>
            <a:schemeClr val="tx1"/>
          </a:solidFill>
          <a:latin typeface="+mn-lt"/>
          <a:ea typeface="+mn-ea"/>
          <a:cs typeface="+mn-cs"/>
        </a:defRPr>
      </a:lvl1pPr>
      <a:lvl2pPr marL="650208" algn="l" defTabSz="1300415" rtl="0" eaLnBrk="1" latinLnBrk="0" hangingPunct="1">
        <a:defRPr sz="2559" kern="1200">
          <a:solidFill>
            <a:schemeClr val="tx1"/>
          </a:solidFill>
          <a:latin typeface="+mn-lt"/>
          <a:ea typeface="+mn-ea"/>
          <a:cs typeface="+mn-cs"/>
        </a:defRPr>
      </a:lvl2pPr>
      <a:lvl3pPr marL="1300415" algn="l" defTabSz="1300415" rtl="0" eaLnBrk="1" latinLnBrk="0" hangingPunct="1">
        <a:defRPr sz="2559" kern="1200">
          <a:solidFill>
            <a:schemeClr val="tx1"/>
          </a:solidFill>
          <a:latin typeface="+mn-lt"/>
          <a:ea typeface="+mn-ea"/>
          <a:cs typeface="+mn-cs"/>
        </a:defRPr>
      </a:lvl3pPr>
      <a:lvl4pPr marL="1950623" algn="l" defTabSz="1300415" rtl="0" eaLnBrk="1" latinLnBrk="0" hangingPunct="1">
        <a:defRPr sz="2559" kern="1200">
          <a:solidFill>
            <a:schemeClr val="tx1"/>
          </a:solidFill>
          <a:latin typeface="+mn-lt"/>
          <a:ea typeface="+mn-ea"/>
          <a:cs typeface="+mn-cs"/>
        </a:defRPr>
      </a:lvl4pPr>
      <a:lvl5pPr marL="2600830" algn="l" defTabSz="1300415" rtl="0" eaLnBrk="1" latinLnBrk="0" hangingPunct="1">
        <a:defRPr sz="2559" kern="1200">
          <a:solidFill>
            <a:schemeClr val="tx1"/>
          </a:solidFill>
          <a:latin typeface="+mn-lt"/>
          <a:ea typeface="+mn-ea"/>
          <a:cs typeface="+mn-cs"/>
        </a:defRPr>
      </a:lvl5pPr>
      <a:lvl6pPr marL="3251038" algn="l" defTabSz="1300415" rtl="0" eaLnBrk="1" latinLnBrk="0" hangingPunct="1">
        <a:defRPr sz="2559" kern="1200">
          <a:solidFill>
            <a:schemeClr val="tx1"/>
          </a:solidFill>
          <a:latin typeface="+mn-lt"/>
          <a:ea typeface="+mn-ea"/>
          <a:cs typeface="+mn-cs"/>
        </a:defRPr>
      </a:lvl6pPr>
      <a:lvl7pPr marL="3901245" algn="l" defTabSz="1300415" rtl="0" eaLnBrk="1" latinLnBrk="0" hangingPunct="1">
        <a:defRPr sz="2559" kern="1200">
          <a:solidFill>
            <a:schemeClr val="tx1"/>
          </a:solidFill>
          <a:latin typeface="+mn-lt"/>
          <a:ea typeface="+mn-ea"/>
          <a:cs typeface="+mn-cs"/>
        </a:defRPr>
      </a:lvl7pPr>
      <a:lvl8pPr marL="4551452" algn="l" defTabSz="1300415" rtl="0" eaLnBrk="1" latinLnBrk="0" hangingPunct="1">
        <a:defRPr sz="2559" kern="1200">
          <a:solidFill>
            <a:schemeClr val="tx1"/>
          </a:solidFill>
          <a:latin typeface="+mn-lt"/>
          <a:ea typeface="+mn-ea"/>
          <a:cs typeface="+mn-cs"/>
        </a:defRPr>
      </a:lvl8pPr>
      <a:lvl9pPr marL="5201659" algn="l" defTabSz="1300415" rtl="0" eaLnBrk="1" latinLnBrk="0" hangingPunct="1">
        <a:defRPr sz="255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 y="2"/>
            <a:ext cx="17339763" cy="9753599"/>
          </a:xfrm>
          <a:prstGeom prst="rect">
            <a:avLst/>
          </a:prstGeom>
        </p:spPr>
      </p:pic>
      <p:sp>
        <p:nvSpPr>
          <p:cNvPr id="2" name="标题占位符 1"/>
          <p:cNvSpPr>
            <a:spLocks noGrp="1"/>
          </p:cNvSpPr>
          <p:nvPr>
            <p:ph type="title"/>
          </p:nvPr>
        </p:nvSpPr>
        <p:spPr>
          <a:xfrm>
            <a:off x="867014" y="391349"/>
            <a:ext cx="15606238" cy="1625600"/>
          </a:xfrm>
          <a:prstGeom prst="rect">
            <a:avLst/>
          </a:prstGeom>
        </p:spPr>
        <p:txBody>
          <a:bodyPr vert="horz" lIns="121944" tIns="60972" rIns="121944" bIns="6097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67014" y="2275841"/>
            <a:ext cx="15606238" cy="6436172"/>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67015" y="9040145"/>
            <a:ext cx="4046062" cy="520792"/>
          </a:xfrm>
          <a:prstGeom prst="rect">
            <a:avLst/>
          </a:prstGeom>
        </p:spPr>
        <p:txBody>
          <a:bodyPr vert="horz" lIns="121944" tIns="60972" rIns="121944" bIns="60972" rtlCol="0" anchor="ctr"/>
          <a:lstStyle>
            <a:lvl1pPr algn="l">
              <a:defRPr sz="1706">
                <a:solidFill>
                  <a:schemeClr val="bg1"/>
                </a:solidFill>
              </a:defRPr>
            </a:lvl1pPr>
          </a:lstStyle>
          <a:p>
            <a:fld id="{1A5B2B23-E5F0-44D7-A9FF-4B8E82156B39}" type="datetimeFigureOut">
              <a:rPr lang="zh-CN" altLang="en-US" smtClean="0"/>
              <a:pPr/>
              <a:t>2016/8/25</a:t>
            </a:fld>
            <a:endParaRPr lang="zh-CN" altLang="en-US"/>
          </a:p>
        </p:txBody>
      </p:sp>
      <p:sp>
        <p:nvSpPr>
          <p:cNvPr id="5" name="页脚占位符 4"/>
          <p:cNvSpPr>
            <a:spLocks noGrp="1"/>
          </p:cNvSpPr>
          <p:nvPr>
            <p:ph type="ftr" sz="quarter" idx="3"/>
          </p:nvPr>
        </p:nvSpPr>
        <p:spPr>
          <a:xfrm>
            <a:off x="5924592" y="9040145"/>
            <a:ext cx="5491082" cy="520792"/>
          </a:xfrm>
          <a:prstGeom prst="rect">
            <a:avLst/>
          </a:prstGeom>
        </p:spPr>
        <p:txBody>
          <a:bodyPr vert="horz" lIns="121944" tIns="60972" rIns="121944" bIns="60972" rtlCol="0" anchor="ctr"/>
          <a:lstStyle>
            <a:lvl1pPr algn="ctr">
              <a:defRPr sz="1706">
                <a:solidFill>
                  <a:schemeClr val="bg1"/>
                </a:solidFill>
              </a:defRPr>
            </a:lvl1pPr>
          </a:lstStyle>
          <a:p>
            <a:endParaRPr lang="zh-CN" altLang="en-US"/>
          </a:p>
        </p:txBody>
      </p:sp>
      <p:sp>
        <p:nvSpPr>
          <p:cNvPr id="6" name="灯片编号占位符 5"/>
          <p:cNvSpPr>
            <a:spLocks noGrp="1"/>
          </p:cNvSpPr>
          <p:nvPr>
            <p:ph type="sldNum" sz="quarter" idx="4"/>
          </p:nvPr>
        </p:nvSpPr>
        <p:spPr>
          <a:xfrm>
            <a:off x="12427189" y="9040145"/>
            <a:ext cx="4046062" cy="520792"/>
          </a:xfrm>
          <a:prstGeom prst="rect">
            <a:avLst/>
          </a:prstGeom>
        </p:spPr>
        <p:txBody>
          <a:bodyPr vert="horz" lIns="121944" tIns="60972" rIns="121944" bIns="60972" rtlCol="0" anchor="ctr"/>
          <a:lstStyle>
            <a:lvl1pPr algn="r">
              <a:defRPr sz="1706">
                <a:solidFill>
                  <a:schemeClr val="bg1"/>
                </a:solidFill>
              </a:defRPr>
            </a:lvl1pPr>
          </a:lstStyle>
          <a:p>
            <a:fld id="{B2563A90-55EF-4D2C-B954-EDF55F24A661}" type="slidenum">
              <a:rPr lang="zh-CN" altLang="en-US" smtClean="0"/>
              <a:pPr/>
              <a:t>‹#›</a:t>
            </a:fld>
            <a:endParaRPr lang="zh-CN" altLang="en-US"/>
          </a:p>
        </p:txBody>
      </p:sp>
      <p:sp>
        <p:nvSpPr>
          <p:cNvPr id="8" name="Rectangle 86"/>
          <p:cNvSpPr>
            <a:spLocks noChangeArrowheads="1"/>
          </p:cNvSpPr>
          <p:nvPr/>
        </p:nvSpPr>
        <p:spPr bwMode="auto">
          <a:xfrm>
            <a:off x="814377" y="9147643"/>
            <a:ext cx="1015487" cy="605958"/>
          </a:xfrm>
          <a:prstGeom prst="rect">
            <a:avLst/>
          </a:prstGeom>
          <a:noFill/>
          <a:ln w="9525">
            <a:noFill/>
            <a:miter lim="800000"/>
            <a:headEnd/>
            <a:tailEnd/>
          </a:ln>
          <a:effectLst/>
        </p:spPr>
        <p:txBody>
          <a:bodyPr lIns="0" tIns="0" rIns="0" bIns="0"/>
          <a:lstStyle/>
          <a:p>
            <a:pPr defTabSz="1053723" eaLnBrk="0" hangingPunct="0">
              <a:lnSpc>
                <a:spcPct val="85000"/>
              </a:lnSpc>
              <a:buClrTx/>
              <a:buFontTx/>
              <a:buNone/>
            </a:pPr>
            <a:endParaRPr lang="de-DE" sz="1386" b="0" dirty="0">
              <a:solidFill>
                <a:schemeClr val="bg1"/>
              </a:solidFill>
              <a:latin typeface="FrutigerNext LT Light" pitchFamily="34" charset="0"/>
              <a:ea typeface="MS PGothic" pitchFamily="34" charset="-128"/>
            </a:endParaRPr>
          </a:p>
          <a:p>
            <a:pPr defTabSz="1053723" eaLnBrk="0" hangingPunct="0">
              <a:lnSpc>
                <a:spcPct val="85000"/>
              </a:lnSpc>
              <a:buClrTx/>
              <a:buFontTx/>
              <a:buNone/>
            </a:pPr>
            <a:fld id="{E68EC476-442B-4BB7-9603-F1440C241F3D}" type="slidenum">
              <a:rPr lang="de-DE" sz="1386" b="0" smtClean="0">
                <a:solidFill>
                  <a:schemeClr val="bg1"/>
                </a:solidFill>
                <a:latin typeface="FrutigerNext LT Light" pitchFamily="34" charset="0"/>
                <a:ea typeface="MS PGothic" pitchFamily="34" charset="-128"/>
              </a:rPr>
              <a:pPr defTabSz="1053723" eaLnBrk="0" hangingPunct="0">
                <a:lnSpc>
                  <a:spcPct val="85000"/>
                </a:lnSpc>
                <a:buClrTx/>
                <a:buFontTx/>
                <a:buNone/>
              </a:pPr>
              <a:t>‹#›</a:t>
            </a:fld>
            <a:endParaRPr lang="en-GB" sz="1386" b="0" dirty="0">
              <a:solidFill>
                <a:schemeClr val="bg1"/>
              </a:solidFill>
              <a:latin typeface="FrutigerNext LT Light" pitchFamily="34" charset="0"/>
              <a:ea typeface="MS PGothic" pitchFamily="34" charset="-128"/>
            </a:endParaRPr>
          </a:p>
        </p:txBody>
      </p:sp>
    </p:spTree>
    <p:extLst>
      <p:ext uri="{BB962C8B-B14F-4D97-AF65-F5344CB8AC3E}">
        <p14:creationId xmlns:p14="http://schemas.microsoft.com/office/powerpoint/2010/main" val="1640059558"/>
      </p:ext>
    </p:extLst>
  </p:cSld>
  <p:clrMap bg1="lt1" tx1="dk1" bg2="lt2" tx2="dk2" accent1="accent1" accent2="accent2" accent3="accent3" accent4="accent4" accent5="accent5" accent6="accent6" hlink="hlink" folHlink="folHlink"/>
  <p:sldLayoutIdLst>
    <p:sldLayoutId id="2147483668" r:id="rId1"/>
    <p:sldLayoutId id="2147483685" r:id="rId2"/>
    <p:sldLayoutId id="2147483684" r:id="rId3"/>
    <p:sldLayoutId id="2147483686" r:id="rId4"/>
    <p:sldLayoutId id="2147483687" r:id="rId5"/>
  </p:sldLayoutIdLst>
  <p:timing>
    <p:tnLst>
      <p:par>
        <p:cTn id="1" dur="indefinite" restart="never" nodeType="tmRoot"/>
      </p:par>
    </p:tnLst>
  </p:timing>
  <p:txStyles>
    <p:titleStyle>
      <a:lvl1pPr algn="ctr" defTabSz="1300415" rtl="0" eaLnBrk="1" latinLnBrk="0" hangingPunct="1">
        <a:spcBef>
          <a:spcPct val="0"/>
        </a:spcBef>
        <a:buNone/>
        <a:defRPr sz="6292" kern="1200">
          <a:solidFill>
            <a:schemeClr val="bg1"/>
          </a:solidFill>
          <a:latin typeface="+mj-lt"/>
          <a:ea typeface="+mj-ea"/>
          <a:cs typeface="+mj-cs"/>
        </a:defRPr>
      </a:lvl1pPr>
    </p:titleStyle>
    <p:bodyStyle>
      <a:lvl1pPr marL="487655" indent="-487655" algn="l" defTabSz="1300415" rtl="0" eaLnBrk="1" latinLnBrk="0" hangingPunct="1">
        <a:spcBef>
          <a:spcPct val="20000"/>
        </a:spcBef>
        <a:buFont typeface="Arial" pitchFamily="34" charset="0"/>
        <a:buChar char="•"/>
        <a:defRPr sz="4586" kern="1200">
          <a:solidFill>
            <a:schemeClr val="bg1"/>
          </a:solidFill>
          <a:latin typeface="+mn-lt"/>
          <a:ea typeface="+mn-ea"/>
          <a:cs typeface="+mn-cs"/>
        </a:defRPr>
      </a:lvl1pPr>
      <a:lvl2pPr marL="1056587" indent="-406379" algn="l" defTabSz="1300415" rtl="0" eaLnBrk="1" latinLnBrk="0" hangingPunct="1">
        <a:spcBef>
          <a:spcPct val="20000"/>
        </a:spcBef>
        <a:buFont typeface="Arial" pitchFamily="34" charset="0"/>
        <a:buChar char="–"/>
        <a:defRPr sz="3946" kern="1200">
          <a:solidFill>
            <a:schemeClr val="bg1"/>
          </a:solidFill>
          <a:latin typeface="+mn-lt"/>
          <a:ea typeface="+mn-ea"/>
          <a:cs typeface="+mn-cs"/>
        </a:defRPr>
      </a:lvl2pPr>
      <a:lvl3pPr marL="1625519" indent="-325104" algn="l" defTabSz="1300415" rtl="0" eaLnBrk="1" latinLnBrk="0" hangingPunct="1">
        <a:spcBef>
          <a:spcPct val="20000"/>
        </a:spcBef>
        <a:buFont typeface="Arial" pitchFamily="34" charset="0"/>
        <a:buChar char="•"/>
        <a:defRPr sz="3412" kern="1200">
          <a:solidFill>
            <a:schemeClr val="bg1"/>
          </a:solidFill>
          <a:latin typeface="+mn-lt"/>
          <a:ea typeface="+mn-ea"/>
          <a:cs typeface="+mn-cs"/>
        </a:defRPr>
      </a:lvl3pPr>
      <a:lvl4pPr marL="2275726" indent="-325104" algn="l" defTabSz="1300415" rtl="0" eaLnBrk="1" latinLnBrk="0" hangingPunct="1">
        <a:spcBef>
          <a:spcPct val="20000"/>
        </a:spcBef>
        <a:buFont typeface="Arial" pitchFamily="34" charset="0"/>
        <a:buChar char="–"/>
        <a:defRPr sz="2879" kern="1200">
          <a:solidFill>
            <a:schemeClr val="bg1"/>
          </a:solidFill>
          <a:latin typeface="+mn-lt"/>
          <a:ea typeface="+mn-ea"/>
          <a:cs typeface="+mn-cs"/>
        </a:defRPr>
      </a:lvl4pPr>
      <a:lvl5pPr marL="2925934" indent="-325104" algn="l" defTabSz="1300415" rtl="0" eaLnBrk="1" latinLnBrk="0" hangingPunct="1">
        <a:spcBef>
          <a:spcPct val="20000"/>
        </a:spcBef>
        <a:buFont typeface="Arial" pitchFamily="34" charset="0"/>
        <a:buChar char="»"/>
        <a:defRPr sz="2879" kern="1200">
          <a:solidFill>
            <a:schemeClr val="bg1"/>
          </a:solidFill>
          <a:latin typeface="+mn-lt"/>
          <a:ea typeface="+mn-ea"/>
          <a:cs typeface="+mn-cs"/>
        </a:defRPr>
      </a:lvl5pPr>
      <a:lvl6pPr marL="3576141" indent="-325104" algn="l" defTabSz="1300415" rtl="0" eaLnBrk="1" latinLnBrk="0" hangingPunct="1">
        <a:spcBef>
          <a:spcPct val="20000"/>
        </a:spcBef>
        <a:buFont typeface="Arial" pitchFamily="34" charset="0"/>
        <a:buChar char="•"/>
        <a:defRPr sz="2879" kern="1200">
          <a:solidFill>
            <a:schemeClr val="tx1"/>
          </a:solidFill>
          <a:latin typeface="+mn-lt"/>
          <a:ea typeface="+mn-ea"/>
          <a:cs typeface="+mn-cs"/>
        </a:defRPr>
      </a:lvl6pPr>
      <a:lvl7pPr marL="4226348" indent="-325104" algn="l" defTabSz="1300415" rtl="0" eaLnBrk="1" latinLnBrk="0" hangingPunct="1">
        <a:spcBef>
          <a:spcPct val="20000"/>
        </a:spcBef>
        <a:buFont typeface="Arial" pitchFamily="34" charset="0"/>
        <a:buChar char="•"/>
        <a:defRPr sz="2879" kern="1200">
          <a:solidFill>
            <a:schemeClr val="tx1"/>
          </a:solidFill>
          <a:latin typeface="+mn-lt"/>
          <a:ea typeface="+mn-ea"/>
          <a:cs typeface="+mn-cs"/>
        </a:defRPr>
      </a:lvl7pPr>
      <a:lvl8pPr marL="4876555" indent="-325104" algn="l" defTabSz="1300415" rtl="0" eaLnBrk="1" latinLnBrk="0" hangingPunct="1">
        <a:spcBef>
          <a:spcPct val="20000"/>
        </a:spcBef>
        <a:buFont typeface="Arial" pitchFamily="34" charset="0"/>
        <a:buChar char="•"/>
        <a:defRPr sz="2879" kern="1200">
          <a:solidFill>
            <a:schemeClr val="tx1"/>
          </a:solidFill>
          <a:latin typeface="+mn-lt"/>
          <a:ea typeface="+mn-ea"/>
          <a:cs typeface="+mn-cs"/>
        </a:defRPr>
      </a:lvl8pPr>
      <a:lvl9pPr marL="5526763" indent="-325104" algn="l" defTabSz="1300415" rtl="0" eaLnBrk="1" latinLnBrk="0" hangingPunct="1">
        <a:spcBef>
          <a:spcPct val="20000"/>
        </a:spcBef>
        <a:buFont typeface="Arial" pitchFamily="34" charset="0"/>
        <a:buChar char="•"/>
        <a:defRPr sz="2879" kern="1200">
          <a:solidFill>
            <a:schemeClr val="tx1"/>
          </a:solidFill>
          <a:latin typeface="+mn-lt"/>
          <a:ea typeface="+mn-ea"/>
          <a:cs typeface="+mn-cs"/>
        </a:defRPr>
      </a:lvl9pPr>
    </p:bodyStyle>
    <p:otherStyle>
      <a:defPPr>
        <a:defRPr lang="zh-CN"/>
      </a:defPPr>
      <a:lvl1pPr marL="0" algn="l" defTabSz="1300415" rtl="0" eaLnBrk="1" latinLnBrk="0" hangingPunct="1">
        <a:defRPr sz="2559" kern="1200">
          <a:solidFill>
            <a:schemeClr val="tx1"/>
          </a:solidFill>
          <a:latin typeface="+mn-lt"/>
          <a:ea typeface="+mn-ea"/>
          <a:cs typeface="+mn-cs"/>
        </a:defRPr>
      </a:lvl1pPr>
      <a:lvl2pPr marL="650208" algn="l" defTabSz="1300415" rtl="0" eaLnBrk="1" latinLnBrk="0" hangingPunct="1">
        <a:defRPr sz="2559" kern="1200">
          <a:solidFill>
            <a:schemeClr val="tx1"/>
          </a:solidFill>
          <a:latin typeface="+mn-lt"/>
          <a:ea typeface="+mn-ea"/>
          <a:cs typeface="+mn-cs"/>
        </a:defRPr>
      </a:lvl2pPr>
      <a:lvl3pPr marL="1300415" algn="l" defTabSz="1300415" rtl="0" eaLnBrk="1" latinLnBrk="0" hangingPunct="1">
        <a:defRPr sz="2559" kern="1200">
          <a:solidFill>
            <a:schemeClr val="tx1"/>
          </a:solidFill>
          <a:latin typeface="+mn-lt"/>
          <a:ea typeface="+mn-ea"/>
          <a:cs typeface="+mn-cs"/>
        </a:defRPr>
      </a:lvl3pPr>
      <a:lvl4pPr marL="1950623" algn="l" defTabSz="1300415" rtl="0" eaLnBrk="1" latinLnBrk="0" hangingPunct="1">
        <a:defRPr sz="2559" kern="1200">
          <a:solidFill>
            <a:schemeClr val="tx1"/>
          </a:solidFill>
          <a:latin typeface="+mn-lt"/>
          <a:ea typeface="+mn-ea"/>
          <a:cs typeface="+mn-cs"/>
        </a:defRPr>
      </a:lvl4pPr>
      <a:lvl5pPr marL="2600830" algn="l" defTabSz="1300415" rtl="0" eaLnBrk="1" latinLnBrk="0" hangingPunct="1">
        <a:defRPr sz="2559" kern="1200">
          <a:solidFill>
            <a:schemeClr val="tx1"/>
          </a:solidFill>
          <a:latin typeface="+mn-lt"/>
          <a:ea typeface="+mn-ea"/>
          <a:cs typeface="+mn-cs"/>
        </a:defRPr>
      </a:lvl5pPr>
      <a:lvl6pPr marL="3251038" algn="l" defTabSz="1300415" rtl="0" eaLnBrk="1" latinLnBrk="0" hangingPunct="1">
        <a:defRPr sz="2559" kern="1200">
          <a:solidFill>
            <a:schemeClr val="tx1"/>
          </a:solidFill>
          <a:latin typeface="+mn-lt"/>
          <a:ea typeface="+mn-ea"/>
          <a:cs typeface="+mn-cs"/>
        </a:defRPr>
      </a:lvl6pPr>
      <a:lvl7pPr marL="3901245" algn="l" defTabSz="1300415" rtl="0" eaLnBrk="1" latinLnBrk="0" hangingPunct="1">
        <a:defRPr sz="2559" kern="1200">
          <a:solidFill>
            <a:schemeClr val="tx1"/>
          </a:solidFill>
          <a:latin typeface="+mn-lt"/>
          <a:ea typeface="+mn-ea"/>
          <a:cs typeface="+mn-cs"/>
        </a:defRPr>
      </a:lvl7pPr>
      <a:lvl8pPr marL="4551452" algn="l" defTabSz="1300415" rtl="0" eaLnBrk="1" latinLnBrk="0" hangingPunct="1">
        <a:defRPr sz="2559" kern="1200">
          <a:solidFill>
            <a:schemeClr val="tx1"/>
          </a:solidFill>
          <a:latin typeface="+mn-lt"/>
          <a:ea typeface="+mn-ea"/>
          <a:cs typeface="+mn-cs"/>
        </a:defRPr>
      </a:lvl8pPr>
      <a:lvl9pPr marL="5201659" algn="l" defTabSz="1300415" rtl="0" eaLnBrk="1" latinLnBrk="0" hangingPunct="1">
        <a:defRPr sz="255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 y="2"/>
            <a:ext cx="17339763" cy="9753599"/>
          </a:xfrm>
          <a:prstGeom prst="rect">
            <a:avLst/>
          </a:prstGeom>
        </p:spPr>
      </p:pic>
      <p:grpSp>
        <p:nvGrpSpPr>
          <p:cNvPr id="3" name="组合 2"/>
          <p:cNvGrpSpPr/>
          <p:nvPr/>
        </p:nvGrpSpPr>
        <p:grpSpPr>
          <a:xfrm>
            <a:off x="4169656" y="3217681"/>
            <a:ext cx="9000951" cy="2460434"/>
            <a:chOff x="2071595" y="2282087"/>
            <a:chExt cx="6330248" cy="1730393"/>
          </a:xfrm>
        </p:grpSpPr>
        <p:sp>
          <p:nvSpPr>
            <p:cNvPr id="10" name="TextBox 6"/>
            <p:cNvSpPr txBox="1"/>
            <p:nvPr/>
          </p:nvSpPr>
          <p:spPr>
            <a:xfrm>
              <a:off x="2071595" y="3578299"/>
              <a:ext cx="6330248" cy="434181"/>
            </a:xfrm>
            <a:prstGeom prst="rect">
              <a:avLst/>
            </a:prstGeom>
            <a:noFill/>
          </p:spPr>
          <p:txBody>
            <a:bodyPr wrap="square" lIns="91450" tIns="45725" rIns="91450" bIns="45725">
              <a:spAutoFit/>
            </a:bodyPr>
            <a:lstStyle/>
            <a:p>
              <a:pPr algn="just">
                <a:defRPr/>
              </a:pPr>
              <a:r>
                <a:rPr lang="en-US" altLang="zh-CN" sz="853" b="1" dirty="0" smtClean="0">
                  <a:solidFill>
                    <a:schemeClr val="bg1"/>
                  </a:solidFill>
                </a:rPr>
                <a:t>Copyright©2015 </a:t>
              </a:r>
              <a:r>
                <a:rPr lang="en-US" altLang="zh-CN" sz="853" b="1" dirty="0">
                  <a:solidFill>
                    <a:schemeClr val="bg1"/>
                  </a:solidFill>
                </a:rPr>
                <a:t>Huawei Technologies Co., Ltd. All Rights Reserved.</a:t>
              </a:r>
              <a:endParaRPr lang="zh-CN" altLang="zh-CN" sz="853" dirty="0">
                <a:solidFill>
                  <a:schemeClr val="bg1"/>
                </a:solidFill>
              </a:endParaRPr>
            </a:p>
            <a:p>
              <a:pPr algn="just">
                <a:defRPr/>
              </a:pPr>
              <a:r>
                <a:rPr lang="en-US" altLang="zh-CN" sz="853" dirty="0">
                  <a:solidFill>
                    <a:schemeClr val="bg1"/>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853" dirty="0">
                <a:solidFill>
                  <a:schemeClr val="bg1"/>
                </a:solidFill>
              </a:endParaRPr>
            </a:p>
          </p:txBody>
        </p:sp>
        <p:sp>
          <p:nvSpPr>
            <p:cNvPr id="11" name="TextBox 6"/>
            <p:cNvSpPr txBox="1"/>
            <p:nvPr/>
          </p:nvSpPr>
          <p:spPr>
            <a:xfrm>
              <a:off x="2071595" y="2282087"/>
              <a:ext cx="6330248" cy="526625"/>
            </a:xfrm>
            <a:prstGeom prst="rect">
              <a:avLst/>
            </a:prstGeom>
            <a:noFill/>
          </p:spPr>
          <p:txBody>
            <a:bodyPr wrap="square" lIns="91450" tIns="45725" rIns="91450" bIns="45725">
              <a:spAutoFit/>
            </a:bodyPr>
            <a:lstStyle/>
            <a:p>
              <a:pPr algn="ctr">
                <a:defRPr/>
              </a:pPr>
              <a:r>
                <a:rPr lang="en-US" altLang="zh-CN" sz="4266" dirty="0" smtClean="0">
                  <a:solidFill>
                    <a:schemeClr val="bg1"/>
                  </a:solidFill>
                </a:rPr>
                <a:t>Thank You</a:t>
              </a:r>
              <a:endParaRPr lang="zh-CN" altLang="zh-CN" sz="4266" dirty="0">
                <a:solidFill>
                  <a:schemeClr val="bg1"/>
                </a:solidFill>
              </a:endParaRPr>
            </a:p>
          </p:txBody>
        </p:sp>
      </p:grpSp>
    </p:spTree>
    <p:extLst>
      <p:ext uri="{BB962C8B-B14F-4D97-AF65-F5344CB8AC3E}">
        <p14:creationId xmlns:p14="http://schemas.microsoft.com/office/powerpoint/2010/main" val="2173783959"/>
      </p:ext>
    </p:extLst>
  </p:cSld>
  <p:clrMap bg1="lt1" tx1="dk1" bg2="lt2" tx2="dk2" accent1="accent1" accent2="accent2" accent3="accent3" accent4="accent4" accent5="accent5" accent6="accent6" hlink="hlink" folHlink="folHlink"/>
  <p:sldLayoutIdLst>
    <p:sldLayoutId id="2147483670" r:id="rId1"/>
  </p:sldLayoutIdLst>
  <p:timing>
    <p:tnLst>
      <p:par>
        <p:cTn id="1" dur="indefinite" restart="never" nodeType="tmRoot"/>
      </p:par>
    </p:tnLst>
  </p:timing>
  <p:txStyles>
    <p:titleStyle>
      <a:lvl1pPr algn="ctr" defTabSz="1300415" rtl="0" eaLnBrk="1" latinLnBrk="0" hangingPunct="1">
        <a:spcBef>
          <a:spcPct val="0"/>
        </a:spcBef>
        <a:buNone/>
        <a:defRPr sz="6292" kern="1200">
          <a:solidFill>
            <a:schemeClr val="tx1"/>
          </a:solidFill>
          <a:latin typeface="+mj-lt"/>
          <a:ea typeface="+mj-ea"/>
          <a:cs typeface="+mj-cs"/>
        </a:defRPr>
      </a:lvl1pPr>
    </p:titleStyle>
    <p:bodyStyle>
      <a:lvl1pPr marL="487655" indent="-487655" algn="l" defTabSz="1300415" rtl="0" eaLnBrk="1" latinLnBrk="0" hangingPunct="1">
        <a:spcBef>
          <a:spcPct val="20000"/>
        </a:spcBef>
        <a:buFont typeface="Arial" pitchFamily="34" charset="0"/>
        <a:buChar char="•"/>
        <a:defRPr sz="4586" kern="1200">
          <a:solidFill>
            <a:schemeClr val="tx1"/>
          </a:solidFill>
          <a:latin typeface="+mn-lt"/>
          <a:ea typeface="+mn-ea"/>
          <a:cs typeface="+mn-cs"/>
        </a:defRPr>
      </a:lvl1pPr>
      <a:lvl2pPr marL="1056587" indent="-406379" algn="l" defTabSz="1300415" rtl="0" eaLnBrk="1" latinLnBrk="0" hangingPunct="1">
        <a:spcBef>
          <a:spcPct val="20000"/>
        </a:spcBef>
        <a:buFont typeface="Arial" pitchFamily="34" charset="0"/>
        <a:buChar char="–"/>
        <a:defRPr sz="3946" kern="1200">
          <a:solidFill>
            <a:schemeClr val="tx1"/>
          </a:solidFill>
          <a:latin typeface="+mn-lt"/>
          <a:ea typeface="+mn-ea"/>
          <a:cs typeface="+mn-cs"/>
        </a:defRPr>
      </a:lvl2pPr>
      <a:lvl3pPr marL="1625519" indent="-325104" algn="l" defTabSz="1300415" rtl="0" eaLnBrk="1" latinLnBrk="0" hangingPunct="1">
        <a:spcBef>
          <a:spcPct val="20000"/>
        </a:spcBef>
        <a:buFont typeface="Arial" pitchFamily="34" charset="0"/>
        <a:buChar char="•"/>
        <a:defRPr sz="3412" kern="1200">
          <a:solidFill>
            <a:schemeClr val="tx1"/>
          </a:solidFill>
          <a:latin typeface="+mn-lt"/>
          <a:ea typeface="+mn-ea"/>
          <a:cs typeface="+mn-cs"/>
        </a:defRPr>
      </a:lvl3pPr>
      <a:lvl4pPr marL="2275726" indent="-325104" algn="l" defTabSz="1300415" rtl="0" eaLnBrk="1" latinLnBrk="0" hangingPunct="1">
        <a:spcBef>
          <a:spcPct val="20000"/>
        </a:spcBef>
        <a:buFont typeface="Arial" pitchFamily="34" charset="0"/>
        <a:buChar char="–"/>
        <a:defRPr sz="2879" kern="1200">
          <a:solidFill>
            <a:schemeClr val="tx1"/>
          </a:solidFill>
          <a:latin typeface="+mn-lt"/>
          <a:ea typeface="+mn-ea"/>
          <a:cs typeface="+mn-cs"/>
        </a:defRPr>
      </a:lvl4pPr>
      <a:lvl5pPr marL="2925934" indent="-325104" algn="l" defTabSz="1300415" rtl="0" eaLnBrk="1" latinLnBrk="0" hangingPunct="1">
        <a:spcBef>
          <a:spcPct val="20000"/>
        </a:spcBef>
        <a:buFont typeface="Arial" pitchFamily="34" charset="0"/>
        <a:buChar char="»"/>
        <a:defRPr sz="2879" kern="1200">
          <a:solidFill>
            <a:schemeClr val="tx1"/>
          </a:solidFill>
          <a:latin typeface="+mn-lt"/>
          <a:ea typeface="+mn-ea"/>
          <a:cs typeface="+mn-cs"/>
        </a:defRPr>
      </a:lvl5pPr>
      <a:lvl6pPr marL="3576141" indent="-325104" algn="l" defTabSz="1300415" rtl="0" eaLnBrk="1" latinLnBrk="0" hangingPunct="1">
        <a:spcBef>
          <a:spcPct val="20000"/>
        </a:spcBef>
        <a:buFont typeface="Arial" pitchFamily="34" charset="0"/>
        <a:buChar char="•"/>
        <a:defRPr sz="2879" kern="1200">
          <a:solidFill>
            <a:schemeClr val="tx1"/>
          </a:solidFill>
          <a:latin typeface="+mn-lt"/>
          <a:ea typeface="+mn-ea"/>
          <a:cs typeface="+mn-cs"/>
        </a:defRPr>
      </a:lvl6pPr>
      <a:lvl7pPr marL="4226348" indent="-325104" algn="l" defTabSz="1300415" rtl="0" eaLnBrk="1" latinLnBrk="0" hangingPunct="1">
        <a:spcBef>
          <a:spcPct val="20000"/>
        </a:spcBef>
        <a:buFont typeface="Arial" pitchFamily="34" charset="0"/>
        <a:buChar char="•"/>
        <a:defRPr sz="2879" kern="1200">
          <a:solidFill>
            <a:schemeClr val="tx1"/>
          </a:solidFill>
          <a:latin typeface="+mn-lt"/>
          <a:ea typeface="+mn-ea"/>
          <a:cs typeface="+mn-cs"/>
        </a:defRPr>
      </a:lvl7pPr>
      <a:lvl8pPr marL="4876555" indent="-325104" algn="l" defTabSz="1300415" rtl="0" eaLnBrk="1" latinLnBrk="0" hangingPunct="1">
        <a:spcBef>
          <a:spcPct val="20000"/>
        </a:spcBef>
        <a:buFont typeface="Arial" pitchFamily="34" charset="0"/>
        <a:buChar char="•"/>
        <a:defRPr sz="2879" kern="1200">
          <a:solidFill>
            <a:schemeClr val="tx1"/>
          </a:solidFill>
          <a:latin typeface="+mn-lt"/>
          <a:ea typeface="+mn-ea"/>
          <a:cs typeface="+mn-cs"/>
        </a:defRPr>
      </a:lvl8pPr>
      <a:lvl9pPr marL="5526763" indent="-325104" algn="l" defTabSz="1300415" rtl="0" eaLnBrk="1" latinLnBrk="0" hangingPunct="1">
        <a:spcBef>
          <a:spcPct val="20000"/>
        </a:spcBef>
        <a:buFont typeface="Arial" pitchFamily="34" charset="0"/>
        <a:buChar char="•"/>
        <a:defRPr sz="2879" kern="1200">
          <a:solidFill>
            <a:schemeClr val="tx1"/>
          </a:solidFill>
          <a:latin typeface="+mn-lt"/>
          <a:ea typeface="+mn-ea"/>
          <a:cs typeface="+mn-cs"/>
        </a:defRPr>
      </a:lvl9pPr>
    </p:bodyStyle>
    <p:otherStyle>
      <a:defPPr>
        <a:defRPr lang="zh-CN"/>
      </a:defPPr>
      <a:lvl1pPr marL="0" algn="l" defTabSz="1300415" rtl="0" eaLnBrk="1" latinLnBrk="0" hangingPunct="1">
        <a:defRPr sz="2559" kern="1200">
          <a:solidFill>
            <a:schemeClr val="tx1"/>
          </a:solidFill>
          <a:latin typeface="+mn-lt"/>
          <a:ea typeface="+mn-ea"/>
          <a:cs typeface="+mn-cs"/>
        </a:defRPr>
      </a:lvl1pPr>
      <a:lvl2pPr marL="650208" algn="l" defTabSz="1300415" rtl="0" eaLnBrk="1" latinLnBrk="0" hangingPunct="1">
        <a:defRPr sz="2559" kern="1200">
          <a:solidFill>
            <a:schemeClr val="tx1"/>
          </a:solidFill>
          <a:latin typeface="+mn-lt"/>
          <a:ea typeface="+mn-ea"/>
          <a:cs typeface="+mn-cs"/>
        </a:defRPr>
      </a:lvl2pPr>
      <a:lvl3pPr marL="1300415" algn="l" defTabSz="1300415" rtl="0" eaLnBrk="1" latinLnBrk="0" hangingPunct="1">
        <a:defRPr sz="2559" kern="1200">
          <a:solidFill>
            <a:schemeClr val="tx1"/>
          </a:solidFill>
          <a:latin typeface="+mn-lt"/>
          <a:ea typeface="+mn-ea"/>
          <a:cs typeface="+mn-cs"/>
        </a:defRPr>
      </a:lvl3pPr>
      <a:lvl4pPr marL="1950623" algn="l" defTabSz="1300415" rtl="0" eaLnBrk="1" latinLnBrk="0" hangingPunct="1">
        <a:defRPr sz="2559" kern="1200">
          <a:solidFill>
            <a:schemeClr val="tx1"/>
          </a:solidFill>
          <a:latin typeface="+mn-lt"/>
          <a:ea typeface="+mn-ea"/>
          <a:cs typeface="+mn-cs"/>
        </a:defRPr>
      </a:lvl4pPr>
      <a:lvl5pPr marL="2600830" algn="l" defTabSz="1300415" rtl="0" eaLnBrk="1" latinLnBrk="0" hangingPunct="1">
        <a:defRPr sz="2559" kern="1200">
          <a:solidFill>
            <a:schemeClr val="tx1"/>
          </a:solidFill>
          <a:latin typeface="+mn-lt"/>
          <a:ea typeface="+mn-ea"/>
          <a:cs typeface="+mn-cs"/>
        </a:defRPr>
      </a:lvl5pPr>
      <a:lvl6pPr marL="3251038" algn="l" defTabSz="1300415" rtl="0" eaLnBrk="1" latinLnBrk="0" hangingPunct="1">
        <a:defRPr sz="2559" kern="1200">
          <a:solidFill>
            <a:schemeClr val="tx1"/>
          </a:solidFill>
          <a:latin typeface="+mn-lt"/>
          <a:ea typeface="+mn-ea"/>
          <a:cs typeface="+mn-cs"/>
        </a:defRPr>
      </a:lvl6pPr>
      <a:lvl7pPr marL="3901245" algn="l" defTabSz="1300415" rtl="0" eaLnBrk="1" latinLnBrk="0" hangingPunct="1">
        <a:defRPr sz="2559" kern="1200">
          <a:solidFill>
            <a:schemeClr val="tx1"/>
          </a:solidFill>
          <a:latin typeface="+mn-lt"/>
          <a:ea typeface="+mn-ea"/>
          <a:cs typeface="+mn-cs"/>
        </a:defRPr>
      </a:lvl7pPr>
      <a:lvl8pPr marL="4551452" algn="l" defTabSz="1300415" rtl="0" eaLnBrk="1" latinLnBrk="0" hangingPunct="1">
        <a:defRPr sz="2559" kern="1200">
          <a:solidFill>
            <a:schemeClr val="tx1"/>
          </a:solidFill>
          <a:latin typeface="+mn-lt"/>
          <a:ea typeface="+mn-ea"/>
          <a:cs typeface="+mn-cs"/>
        </a:defRPr>
      </a:lvl8pPr>
      <a:lvl9pPr marL="5201659" algn="l" defTabSz="1300415" rtl="0" eaLnBrk="1" latinLnBrk="0" hangingPunct="1">
        <a:defRPr sz="255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6" y="-791"/>
            <a:ext cx="17342574" cy="9755181"/>
          </a:xfrm>
          <a:prstGeom prst="rect">
            <a:avLst/>
          </a:prstGeom>
        </p:spPr>
      </p:pic>
      <p:sp>
        <p:nvSpPr>
          <p:cNvPr id="2" name="标题占位符 1"/>
          <p:cNvSpPr>
            <a:spLocks noGrp="1"/>
          </p:cNvSpPr>
          <p:nvPr>
            <p:ph type="title"/>
          </p:nvPr>
        </p:nvSpPr>
        <p:spPr>
          <a:xfrm>
            <a:off x="867014" y="391349"/>
            <a:ext cx="15606238" cy="1625600"/>
          </a:xfrm>
          <a:prstGeom prst="rect">
            <a:avLst/>
          </a:prstGeom>
        </p:spPr>
        <p:txBody>
          <a:bodyPr vert="horz" lIns="121944" tIns="60972" rIns="121944" bIns="60972" rtlCol="0" anchor="ctr">
            <a:normAutofit/>
          </a:bodyPr>
          <a:lstStyle/>
          <a:p>
            <a:endParaRPr lang="en-US" altLang="zh-CN" dirty="0" smtClean="0"/>
          </a:p>
        </p:txBody>
      </p:sp>
      <p:sp>
        <p:nvSpPr>
          <p:cNvPr id="3" name="文本占位符 2"/>
          <p:cNvSpPr>
            <a:spLocks noGrp="1"/>
          </p:cNvSpPr>
          <p:nvPr>
            <p:ph type="body" idx="1"/>
          </p:nvPr>
        </p:nvSpPr>
        <p:spPr>
          <a:xfrm>
            <a:off x="867014" y="2275841"/>
            <a:ext cx="15606238" cy="6436172"/>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67015" y="9040145"/>
            <a:ext cx="4046062" cy="520792"/>
          </a:xfrm>
          <a:prstGeom prst="rect">
            <a:avLst/>
          </a:prstGeom>
        </p:spPr>
        <p:txBody>
          <a:bodyPr vert="horz" lIns="121944" tIns="60972" rIns="121944" bIns="60972" rtlCol="0" anchor="ctr"/>
          <a:lstStyle>
            <a:lvl1pPr algn="l">
              <a:defRPr sz="2275">
                <a:solidFill>
                  <a:schemeClr val="tx1">
                    <a:tint val="75000"/>
                  </a:schemeClr>
                </a:solidFill>
              </a:defRPr>
            </a:lvl1pPr>
          </a:lstStyle>
          <a:p>
            <a:fld id="{724D11B5-F4EC-4A10-9CB4-D208720918BE}" type="datetimeFigureOut">
              <a:rPr lang="zh-CN" altLang="en-US" smtClean="0"/>
              <a:t>2016/8/25</a:t>
            </a:fld>
            <a:endParaRPr lang="zh-CN" altLang="en-US"/>
          </a:p>
        </p:txBody>
      </p:sp>
      <p:sp>
        <p:nvSpPr>
          <p:cNvPr id="5" name="页脚占位符 4"/>
          <p:cNvSpPr>
            <a:spLocks noGrp="1"/>
          </p:cNvSpPr>
          <p:nvPr>
            <p:ph type="ftr" sz="quarter" idx="3"/>
          </p:nvPr>
        </p:nvSpPr>
        <p:spPr>
          <a:xfrm>
            <a:off x="5924592" y="9040145"/>
            <a:ext cx="5491082" cy="520792"/>
          </a:xfrm>
          <a:prstGeom prst="rect">
            <a:avLst/>
          </a:prstGeom>
        </p:spPr>
        <p:txBody>
          <a:bodyPr vert="horz" lIns="121944" tIns="60972" rIns="121944" bIns="60972" rtlCol="0" anchor="ctr"/>
          <a:lstStyle>
            <a:lvl1pPr algn="ctr">
              <a:defRPr sz="227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2427189" y="9040145"/>
            <a:ext cx="4046062" cy="520792"/>
          </a:xfrm>
          <a:prstGeom prst="rect">
            <a:avLst/>
          </a:prstGeom>
        </p:spPr>
        <p:txBody>
          <a:bodyPr vert="horz" lIns="121944" tIns="60972" rIns="121944" bIns="60972" rtlCol="0" anchor="ctr"/>
          <a:lstStyle>
            <a:lvl1pPr algn="r">
              <a:defRPr sz="2275">
                <a:solidFill>
                  <a:schemeClr val="tx1">
                    <a:tint val="75000"/>
                  </a:schemeClr>
                </a:solidFill>
              </a:defRPr>
            </a:lvl1p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90466530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p:timing>
    <p:tnLst>
      <p:par>
        <p:cTn id="1" dur="indefinite" restart="never" nodeType="tmRoot"/>
      </p:par>
    </p:tnLst>
  </p:timing>
  <p:txStyles>
    <p:titleStyle>
      <a:lvl1pPr algn="ctr" defTabSz="1733973" rtl="0" eaLnBrk="1" latinLnBrk="0" hangingPunct="1">
        <a:spcBef>
          <a:spcPct val="0"/>
        </a:spcBef>
        <a:buNone/>
        <a:defRPr sz="8390" kern="1200">
          <a:solidFill>
            <a:schemeClr val="tx1"/>
          </a:solidFill>
          <a:latin typeface="+mj-lt"/>
          <a:ea typeface="+mj-ea"/>
          <a:cs typeface="+mj-cs"/>
        </a:defRPr>
      </a:lvl1pPr>
    </p:titleStyle>
    <p:bodyStyle>
      <a:lvl1pPr marL="650239" indent="-650239" algn="l" defTabSz="1733973" rtl="0" eaLnBrk="1" latinLnBrk="0" hangingPunct="1">
        <a:spcBef>
          <a:spcPct val="20000"/>
        </a:spcBef>
        <a:buFont typeface="Arial" pitchFamily="34" charset="0"/>
        <a:buChar char="•"/>
        <a:defRPr sz="6115" kern="1200">
          <a:solidFill>
            <a:schemeClr val="tx1"/>
          </a:solidFill>
          <a:latin typeface="+mn-lt"/>
          <a:ea typeface="+mn-ea"/>
          <a:cs typeface="+mn-cs"/>
        </a:defRPr>
      </a:lvl1pPr>
      <a:lvl2pPr marL="1408853" indent="-541866" algn="l" defTabSz="1733973" rtl="0" eaLnBrk="1" latinLnBrk="0" hangingPunct="1">
        <a:spcBef>
          <a:spcPct val="20000"/>
        </a:spcBef>
        <a:buFont typeface="Arial" pitchFamily="34" charset="0"/>
        <a:buChar char="–"/>
        <a:defRPr sz="5262" kern="1200">
          <a:solidFill>
            <a:schemeClr val="tx1"/>
          </a:solidFill>
          <a:latin typeface="+mn-lt"/>
          <a:ea typeface="+mn-ea"/>
          <a:cs typeface="+mn-cs"/>
        </a:defRPr>
      </a:lvl2pPr>
      <a:lvl3pPr marL="2167467" indent="-433494" algn="l" defTabSz="1733973" rtl="0" eaLnBrk="1" latinLnBrk="0" hangingPunct="1">
        <a:spcBef>
          <a:spcPct val="20000"/>
        </a:spcBef>
        <a:buFont typeface="Arial" pitchFamily="34" charset="0"/>
        <a:buChar char="•"/>
        <a:defRPr sz="4550" kern="1200">
          <a:solidFill>
            <a:schemeClr val="tx1"/>
          </a:solidFill>
          <a:latin typeface="+mn-lt"/>
          <a:ea typeface="+mn-ea"/>
          <a:cs typeface="+mn-cs"/>
        </a:defRPr>
      </a:lvl3pPr>
      <a:lvl4pPr marL="3034453"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4pPr>
      <a:lvl5pPr marL="3901440"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5pPr>
      <a:lvl6pPr marL="476842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6pPr>
      <a:lvl7pPr marL="5635412"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7pPr>
      <a:lvl8pPr marL="6502398"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8pPr>
      <a:lvl9pPr marL="736938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9pPr>
    </p:bodyStyle>
    <p:otherStyle>
      <a:defPPr>
        <a:defRPr lang="zh-CN"/>
      </a:defPPr>
      <a:lvl1pPr marL="0" algn="l" defTabSz="1733973" rtl="0" eaLnBrk="1" latinLnBrk="0" hangingPunct="1">
        <a:defRPr sz="3412" kern="1200">
          <a:solidFill>
            <a:schemeClr val="tx1"/>
          </a:solidFill>
          <a:latin typeface="+mn-lt"/>
          <a:ea typeface="+mn-ea"/>
          <a:cs typeface="+mn-cs"/>
        </a:defRPr>
      </a:lvl1pPr>
      <a:lvl2pPr marL="866987" algn="l" defTabSz="1733973" rtl="0" eaLnBrk="1" latinLnBrk="0" hangingPunct="1">
        <a:defRPr sz="3412" kern="1200">
          <a:solidFill>
            <a:schemeClr val="tx1"/>
          </a:solidFill>
          <a:latin typeface="+mn-lt"/>
          <a:ea typeface="+mn-ea"/>
          <a:cs typeface="+mn-cs"/>
        </a:defRPr>
      </a:lvl2pPr>
      <a:lvl3pPr marL="1733973" algn="l" defTabSz="1733973" rtl="0" eaLnBrk="1" latinLnBrk="0" hangingPunct="1">
        <a:defRPr sz="3412" kern="1200">
          <a:solidFill>
            <a:schemeClr val="tx1"/>
          </a:solidFill>
          <a:latin typeface="+mn-lt"/>
          <a:ea typeface="+mn-ea"/>
          <a:cs typeface="+mn-cs"/>
        </a:defRPr>
      </a:lvl3pPr>
      <a:lvl4pPr marL="2600961" algn="l" defTabSz="1733973" rtl="0" eaLnBrk="1" latinLnBrk="0" hangingPunct="1">
        <a:defRPr sz="3412" kern="1200">
          <a:solidFill>
            <a:schemeClr val="tx1"/>
          </a:solidFill>
          <a:latin typeface="+mn-lt"/>
          <a:ea typeface="+mn-ea"/>
          <a:cs typeface="+mn-cs"/>
        </a:defRPr>
      </a:lvl4pPr>
      <a:lvl5pPr marL="3467947" algn="l" defTabSz="1733973" rtl="0" eaLnBrk="1" latinLnBrk="0" hangingPunct="1">
        <a:defRPr sz="3412" kern="1200">
          <a:solidFill>
            <a:schemeClr val="tx1"/>
          </a:solidFill>
          <a:latin typeface="+mn-lt"/>
          <a:ea typeface="+mn-ea"/>
          <a:cs typeface="+mn-cs"/>
        </a:defRPr>
      </a:lvl5pPr>
      <a:lvl6pPr marL="4334934" algn="l" defTabSz="1733973" rtl="0" eaLnBrk="1" latinLnBrk="0" hangingPunct="1">
        <a:defRPr sz="3412" kern="1200">
          <a:solidFill>
            <a:schemeClr val="tx1"/>
          </a:solidFill>
          <a:latin typeface="+mn-lt"/>
          <a:ea typeface="+mn-ea"/>
          <a:cs typeface="+mn-cs"/>
        </a:defRPr>
      </a:lvl6pPr>
      <a:lvl7pPr marL="5201920" algn="l" defTabSz="1733973" rtl="0" eaLnBrk="1" latinLnBrk="0" hangingPunct="1">
        <a:defRPr sz="3412" kern="1200">
          <a:solidFill>
            <a:schemeClr val="tx1"/>
          </a:solidFill>
          <a:latin typeface="+mn-lt"/>
          <a:ea typeface="+mn-ea"/>
          <a:cs typeface="+mn-cs"/>
        </a:defRPr>
      </a:lvl7pPr>
      <a:lvl8pPr marL="6068906" algn="l" defTabSz="1733973" rtl="0" eaLnBrk="1" latinLnBrk="0" hangingPunct="1">
        <a:defRPr sz="3412" kern="1200">
          <a:solidFill>
            <a:schemeClr val="tx1"/>
          </a:solidFill>
          <a:latin typeface="+mn-lt"/>
          <a:ea typeface="+mn-ea"/>
          <a:cs typeface="+mn-cs"/>
        </a:defRPr>
      </a:lvl8pPr>
      <a:lvl9pPr marL="6935892" algn="l" defTabSz="1733973" rtl="0" eaLnBrk="1" latinLnBrk="0" hangingPunct="1">
        <a:defRPr sz="341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 y="2"/>
            <a:ext cx="17339763" cy="9753599"/>
          </a:xfrm>
          <a:prstGeom prst="rect">
            <a:avLst/>
          </a:prstGeom>
        </p:spPr>
      </p:pic>
      <p:sp>
        <p:nvSpPr>
          <p:cNvPr id="2" name="标题占位符 1"/>
          <p:cNvSpPr>
            <a:spLocks noGrp="1"/>
          </p:cNvSpPr>
          <p:nvPr>
            <p:ph type="title"/>
          </p:nvPr>
        </p:nvSpPr>
        <p:spPr>
          <a:xfrm>
            <a:off x="867014" y="391349"/>
            <a:ext cx="15606238" cy="1625600"/>
          </a:xfrm>
          <a:prstGeom prst="rect">
            <a:avLst/>
          </a:prstGeom>
        </p:spPr>
        <p:txBody>
          <a:bodyPr vert="horz" lIns="121944" tIns="60972" rIns="121944" bIns="6097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67014" y="2275841"/>
            <a:ext cx="15606238" cy="6436172"/>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67015" y="9040145"/>
            <a:ext cx="4046062" cy="520792"/>
          </a:xfrm>
          <a:prstGeom prst="rect">
            <a:avLst/>
          </a:prstGeom>
        </p:spPr>
        <p:txBody>
          <a:bodyPr vert="horz" lIns="121944" tIns="60972" rIns="121944" bIns="60972" rtlCol="0" anchor="ctr"/>
          <a:lstStyle>
            <a:lvl1pPr algn="l">
              <a:defRPr sz="2275">
                <a:solidFill>
                  <a:schemeClr val="bg1"/>
                </a:solidFill>
              </a:defRPr>
            </a:lvl1pPr>
          </a:lstStyle>
          <a:p>
            <a:fld id="{1A5B2B23-E5F0-44D7-A9FF-4B8E82156B39}" type="datetimeFigureOut">
              <a:rPr lang="zh-CN" altLang="en-US" smtClean="0"/>
              <a:pPr/>
              <a:t>2016/8/25</a:t>
            </a:fld>
            <a:endParaRPr lang="zh-CN" altLang="en-US"/>
          </a:p>
        </p:txBody>
      </p:sp>
      <p:sp>
        <p:nvSpPr>
          <p:cNvPr id="5" name="页脚占位符 4"/>
          <p:cNvSpPr>
            <a:spLocks noGrp="1"/>
          </p:cNvSpPr>
          <p:nvPr>
            <p:ph type="ftr" sz="quarter" idx="3"/>
          </p:nvPr>
        </p:nvSpPr>
        <p:spPr>
          <a:xfrm>
            <a:off x="5924592" y="9040145"/>
            <a:ext cx="5491082" cy="520792"/>
          </a:xfrm>
          <a:prstGeom prst="rect">
            <a:avLst/>
          </a:prstGeom>
        </p:spPr>
        <p:txBody>
          <a:bodyPr vert="horz" lIns="121944" tIns="60972" rIns="121944" bIns="60972" rtlCol="0" anchor="ctr"/>
          <a:lstStyle>
            <a:lvl1pPr algn="ctr">
              <a:defRPr sz="2275">
                <a:solidFill>
                  <a:schemeClr val="bg1"/>
                </a:solidFill>
              </a:defRPr>
            </a:lvl1pPr>
          </a:lstStyle>
          <a:p>
            <a:endParaRPr lang="zh-CN" altLang="en-US"/>
          </a:p>
        </p:txBody>
      </p:sp>
      <p:sp>
        <p:nvSpPr>
          <p:cNvPr id="6" name="灯片编号占位符 5"/>
          <p:cNvSpPr>
            <a:spLocks noGrp="1"/>
          </p:cNvSpPr>
          <p:nvPr>
            <p:ph type="sldNum" sz="quarter" idx="4"/>
          </p:nvPr>
        </p:nvSpPr>
        <p:spPr>
          <a:xfrm>
            <a:off x="12427189" y="9040145"/>
            <a:ext cx="4046062" cy="520792"/>
          </a:xfrm>
          <a:prstGeom prst="rect">
            <a:avLst/>
          </a:prstGeom>
        </p:spPr>
        <p:txBody>
          <a:bodyPr vert="horz" lIns="121944" tIns="60972" rIns="121944" bIns="60972" rtlCol="0" anchor="ctr"/>
          <a:lstStyle>
            <a:lvl1pPr algn="r">
              <a:defRPr sz="2275">
                <a:solidFill>
                  <a:schemeClr val="bg1"/>
                </a:solidFill>
              </a:defRPr>
            </a:lvl1pPr>
          </a:lstStyle>
          <a:p>
            <a:fld id="{B2563A90-55EF-4D2C-B954-EDF55F24A661}" type="slidenum">
              <a:rPr lang="zh-CN" altLang="en-US" smtClean="0"/>
              <a:pPr/>
              <a:t>‹#›</a:t>
            </a:fld>
            <a:endParaRPr lang="zh-CN" altLang="en-US"/>
          </a:p>
        </p:txBody>
      </p:sp>
      <p:sp>
        <p:nvSpPr>
          <p:cNvPr id="8" name="Rectangle 86"/>
          <p:cNvSpPr>
            <a:spLocks noChangeArrowheads="1"/>
          </p:cNvSpPr>
          <p:nvPr/>
        </p:nvSpPr>
        <p:spPr bwMode="auto">
          <a:xfrm>
            <a:off x="814377" y="9147643"/>
            <a:ext cx="1015487" cy="605958"/>
          </a:xfrm>
          <a:prstGeom prst="rect">
            <a:avLst/>
          </a:prstGeom>
          <a:noFill/>
          <a:ln w="9525">
            <a:noFill/>
            <a:miter lim="800000"/>
            <a:headEnd/>
            <a:tailEnd/>
          </a:ln>
          <a:effectLst/>
        </p:spPr>
        <p:txBody>
          <a:bodyPr lIns="0" tIns="0" rIns="0" bIns="0"/>
          <a:lstStyle/>
          <a:p>
            <a:pPr defTabSz="1405034" eaLnBrk="0" hangingPunct="0">
              <a:lnSpc>
                <a:spcPct val="85000"/>
              </a:lnSpc>
              <a:buClrTx/>
              <a:buFontTx/>
              <a:buNone/>
            </a:pPr>
            <a:endParaRPr lang="de-DE" sz="1848" b="0" dirty="0">
              <a:solidFill>
                <a:schemeClr val="bg1"/>
              </a:solidFill>
              <a:latin typeface="FrutigerNext LT Light" pitchFamily="34" charset="0"/>
              <a:ea typeface="MS PGothic" pitchFamily="34" charset="-128"/>
            </a:endParaRPr>
          </a:p>
          <a:p>
            <a:pPr defTabSz="1405034" eaLnBrk="0" hangingPunct="0">
              <a:lnSpc>
                <a:spcPct val="85000"/>
              </a:lnSpc>
              <a:buClrTx/>
              <a:buFontTx/>
              <a:buNone/>
            </a:pPr>
            <a:fld id="{E68EC476-442B-4BB7-9603-F1440C241F3D}" type="slidenum">
              <a:rPr lang="de-DE" sz="1848" b="0" smtClean="0">
                <a:solidFill>
                  <a:schemeClr val="bg1"/>
                </a:solidFill>
                <a:latin typeface="FrutigerNext LT Light" pitchFamily="34" charset="0"/>
                <a:ea typeface="MS PGothic" pitchFamily="34" charset="-128"/>
              </a:rPr>
              <a:pPr defTabSz="1405034" eaLnBrk="0" hangingPunct="0">
                <a:lnSpc>
                  <a:spcPct val="85000"/>
                </a:lnSpc>
                <a:buClrTx/>
                <a:buFontTx/>
                <a:buNone/>
              </a:pPr>
              <a:t>‹#›</a:t>
            </a:fld>
            <a:endParaRPr lang="en-GB" sz="1848" b="0" dirty="0">
              <a:solidFill>
                <a:schemeClr val="bg1"/>
              </a:solidFill>
              <a:latin typeface="FrutigerNext LT Light" pitchFamily="34" charset="0"/>
              <a:ea typeface="MS PGothic" pitchFamily="34" charset="-128"/>
            </a:endParaRPr>
          </a:p>
        </p:txBody>
      </p:sp>
    </p:spTree>
    <p:extLst>
      <p:ext uri="{BB962C8B-B14F-4D97-AF65-F5344CB8AC3E}">
        <p14:creationId xmlns:p14="http://schemas.microsoft.com/office/powerpoint/2010/main" val="2201002092"/>
      </p:ext>
    </p:extLst>
  </p:cSld>
  <p:clrMap bg1="lt1" tx1="dk1" bg2="lt2" tx2="dk2" accent1="accent1" accent2="accent2" accent3="accent3" accent4="accent4" accent5="accent5" accent6="accent6" hlink="hlink" folHlink="folHlink"/>
  <p:sldLayoutIdLst>
    <p:sldLayoutId id="2147483676" r:id="rId1"/>
  </p:sldLayoutIdLst>
  <p:timing>
    <p:tnLst>
      <p:par>
        <p:cTn id="1" dur="indefinite" restart="never" nodeType="tmRoot"/>
      </p:par>
    </p:tnLst>
  </p:timing>
  <p:txStyles>
    <p:titleStyle>
      <a:lvl1pPr algn="ctr" defTabSz="1733973" rtl="0" eaLnBrk="1" latinLnBrk="0" hangingPunct="1">
        <a:spcBef>
          <a:spcPct val="0"/>
        </a:spcBef>
        <a:buNone/>
        <a:defRPr sz="8390" kern="1200">
          <a:solidFill>
            <a:schemeClr val="bg1"/>
          </a:solidFill>
          <a:latin typeface="+mj-lt"/>
          <a:ea typeface="+mj-ea"/>
          <a:cs typeface="+mj-cs"/>
        </a:defRPr>
      </a:lvl1pPr>
    </p:titleStyle>
    <p:bodyStyle>
      <a:lvl1pPr marL="650239" indent="-650239" algn="l" defTabSz="1733973" rtl="0" eaLnBrk="1" latinLnBrk="0" hangingPunct="1">
        <a:spcBef>
          <a:spcPct val="20000"/>
        </a:spcBef>
        <a:buFont typeface="Arial" pitchFamily="34" charset="0"/>
        <a:buChar char="•"/>
        <a:defRPr sz="6115" kern="1200">
          <a:solidFill>
            <a:schemeClr val="bg1"/>
          </a:solidFill>
          <a:latin typeface="+mn-lt"/>
          <a:ea typeface="+mn-ea"/>
          <a:cs typeface="+mn-cs"/>
        </a:defRPr>
      </a:lvl1pPr>
      <a:lvl2pPr marL="1408853" indent="-541866" algn="l" defTabSz="1733973" rtl="0" eaLnBrk="1" latinLnBrk="0" hangingPunct="1">
        <a:spcBef>
          <a:spcPct val="20000"/>
        </a:spcBef>
        <a:buFont typeface="Arial" pitchFamily="34" charset="0"/>
        <a:buChar char="–"/>
        <a:defRPr sz="5262" kern="1200">
          <a:solidFill>
            <a:schemeClr val="bg1"/>
          </a:solidFill>
          <a:latin typeface="+mn-lt"/>
          <a:ea typeface="+mn-ea"/>
          <a:cs typeface="+mn-cs"/>
        </a:defRPr>
      </a:lvl2pPr>
      <a:lvl3pPr marL="2167467" indent="-433494" algn="l" defTabSz="1733973" rtl="0" eaLnBrk="1" latinLnBrk="0" hangingPunct="1">
        <a:spcBef>
          <a:spcPct val="20000"/>
        </a:spcBef>
        <a:buFont typeface="Arial" pitchFamily="34" charset="0"/>
        <a:buChar char="•"/>
        <a:defRPr sz="4550" kern="1200">
          <a:solidFill>
            <a:schemeClr val="bg1"/>
          </a:solidFill>
          <a:latin typeface="+mn-lt"/>
          <a:ea typeface="+mn-ea"/>
          <a:cs typeface="+mn-cs"/>
        </a:defRPr>
      </a:lvl3pPr>
      <a:lvl4pPr marL="3034453" indent="-433494" algn="l" defTabSz="1733973" rtl="0" eaLnBrk="1" latinLnBrk="0" hangingPunct="1">
        <a:spcBef>
          <a:spcPct val="20000"/>
        </a:spcBef>
        <a:buFont typeface="Arial" pitchFamily="34" charset="0"/>
        <a:buChar char="–"/>
        <a:defRPr sz="3839" kern="1200">
          <a:solidFill>
            <a:schemeClr val="bg1"/>
          </a:solidFill>
          <a:latin typeface="+mn-lt"/>
          <a:ea typeface="+mn-ea"/>
          <a:cs typeface="+mn-cs"/>
        </a:defRPr>
      </a:lvl4pPr>
      <a:lvl5pPr marL="3901440" indent="-433494" algn="l" defTabSz="1733973" rtl="0" eaLnBrk="1" latinLnBrk="0" hangingPunct="1">
        <a:spcBef>
          <a:spcPct val="20000"/>
        </a:spcBef>
        <a:buFont typeface="Arial" pitchFamily="34" charset="0"/>
        <a:buChar char="»"/>
        <a:defRPr sz="3839" kern="1200">
          <a:solidFill>
            <a:schemeClr val="bg1"/>
          </a:solidFill>
          <a:latin typeface="+mn-lt"/>
          <a:ea typeface="+mn-ea"/>
          <a:cs typeface="+mn-cs"/>
        </a:defRPr>
      </a:lvl5pPr>
      <a:lvl6pPr marL="476842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6pPr>
      <a:lvl7pPr marL="5635412"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7pPr>
      <a:lvl8pPr marL="6502398"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8pPr>
      <a:lvl9pPr marL="736938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9pPr>
    </p:bodyStyle>
    <p:otherStyle>
      <a:defPPr>
        <a:defRPr lang="zh-CN"/>
      </a:defPPr>
      <a:lvl1pPr marL="0" algn="l" defTabSz="1733973" rtl="0" eaLnBrk="1" latinLnBrk="0" hangingPunct="1">
        <a:defRPr sz="3412" kern="1200">
          <a:solidFill>
            <a:schemeClr val="tx1"/>
          </a:solidFill>
          <a:latin typeface="+mn-lt"/>
          <a:ea typeface="+mn-ea"/>
          <a:cs typeface="+mn-cs"/>
        </a:defRPr>
      </a:lvl1pPr>
      <a:lvl2pPr marL="866987" algn="l" defTabSz="1733973" rtl="0" eaLnBrk="1" latinLnBrk="0" hangingPunct="1">
        <a:defRPr sz="3412" kern="1200">
          <a:solidFill>
            <a:schemeClr val="tx1"/>
          </a:solidFill>
          <a:latin typeface="+mn-lt"/>
          <a:ea typeface="+mn-ea"/>
          <a:cs typeface="+mn-cs"/>
        </a:defRPr>
      </a:lvl2pPr>
      <a:lvl3pPr marL="1733973" algn="l" defTabSz="1733973" rtl="0" eaLnBrk="1" latinLnBrk="0" hangingPunct="1">
        <a:defRPr sz="3412" kern="1200">
          <a:solidFill>
            <a:schemeClr val="tx1"/>
          </a:solidFill>
          <a:latin typeface="+mn-lt"/>
          <a:ea typeface="+mn-ea"/>
          <a:cs typeface="+mn-cs"/>
        </a:defRPr>
      </a:lvl3pPr>
      <a:lvl4pPr marL="2600961" algn="l" defTabSz="1733973" rtl="0" eaLnBrk="1" latinLnBrk="0" hangingPunct="1">
        <a:defRPr sz="3412" kern="1200">
          <a:solidFill>
            <a:schemeClr val="tx1"/>
          </a:solidFill>
          <a:latin typeface="+mn-lt"/>
          <a:ea typeface="+mn-ea"/>
          <a:cs typeface="+mn-cs"/>
        </a:defRPr>
      </a:lvl4pPr>
      <a:lvl5pPr marL="3467947" algn="l" defTabSz="1733973" rtl="0" eaLnBrk="1" latinLnBrk="0" hangingPunct="1">
        <a:defRPr sz="3412" kern="1200">
          <a:solidFill>
            <a:schemeClr val="tx1"/>
          </a:solidFill>
          <a:latin typeface="+mn-lt"/>
          <a:ea typeface="+mn-ea"/>
          <a:cs typeface="+mn-cs"/>
        </a:defRPr>
      </a:lvl5pPr>
      <a:lvl6pPr marL="4334934" algn="l" defTabSz="1733973" rtl="0" eaLnBrk="1" latinLnBrk="0" hangingPunct="1">
        <a:defRPr sz="3412" kern="1200">
          <a:solidFill>
            <a:schemeClr val="tx1"/>
          </a:solidFill>
          <a:latin typeface="+mn-lt"/>
          <a:ea typeface="+mn-ea"/>
          <a:cs typeface="+mn-cs"/>
        </a:defRPr>
      </a:lvl6pPr>
      <a:lvl7pPr marL="5201920" algn="l" defTabSz="1733973" rtl="0" eaLnBrk="1" latinLnBrk="0" hangingPunct="1">
        <a:defRPr sz="3412" kern="1200">
          <a:solidFill>
            <a:schemeClr val="tx1"/>
          </a:solidFill>
          <a:latin typeface="+mn-lt"/>
          <a:ea typeface="+mn-ea"/>
          <a:cs typeface="+mn-cs"/>
        </a:defRPr>
      </a:lvl7pPr>
      <a:lvl8pPr marL="6068906" algn="l" defTabSz="1733973" rtl="0" eaLnBrk="1" latinLnBrk="0" hangingPunct="1">
        <a:defRPr sz="3412" kern="1200">
          <a:solidFill>
            <a:schemeClr val="tx1"/>
          </a:solidFill>
          <a:latin typeface="+mn-lt"/>
          <a:ea typeface="+mn-ea"/>
          <a:cs typeface="+mn-cs"/>
        </a:defRPr>
      </a:lvl8pPr>
      <a:lvl9pPr marL="6935892" algn="l" defTabSz="1733973" rtl="0" eaLnBrk="1" latinLnBrk="0" hangingPunct="1">
        <a:defRPr sz="3412"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 y="2"/>
            <a:ext cx="17339763" cy="9753599"/>
          </a:xfrm>
          <a:prstGeom prst="rect">
            <a:avLst/>
          </a:prstGeom>
        </p:spPr>
      </p:pic>
      <p:sp>
        <p:nvSpPr>
          <p:cNvPr id="2" name="标题占位符 1"/>
          <p:cNvSpPr>
            <a:spLocks noGrp="1"/>
          </p:cNvSpPr>
          <p:nvPr>
            <p:ph type="title"/>
          </p:nvPr>
        </p:nvSpPr>
        <p:spPr>
          <a:xfrm>
            <a:off x="867014" y="391349"/>
            <a:ext cx="15606238" cy="1625600"/>
          </a:xfrm>
          <a:prstGeom prst="rect">
            <a:avLst/>
          </a:prstGeom>
        </p:spPr>
        <p:txBody>
          <a:bodyPr vert="horz" lIns="121944" tIns="60972" rIns="121944" bIns="60972"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67014" y="2275841"/>
            <a:ext cx="15606238" cy="6436172"/>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67015" y="9040145"/>
            <a:ext cx="4046062" cy="520792"/>
          </a:xfrm>
          <a:prstGeom prst="rect">
            <a:avLst/>
          </a:prstGeom>
        </p:spPr>
        <p:txBody>
          <a:bodyPr vert="horz" lIns="121944" tIns="60972" rIns="121944" bIns="60972" rtlCol="0" anchor="ctr"/>
          <a:lstStyle>
            <a:lvl1pPr algn="l">
              <a:defRPr sz="2275">
                <a:solidFill>
                  <a:schemeClr val="bg1"/>
                </a:solidFill>
              </a:defRPr>
            </a:lvl1pPr>
          </a:lstStyle>
          <a:p>
            <a:fld id="{1A5B2B23-E5F0-44D7-A9FF-4B8E82156B39}" type="datetimeFigureOut">
              <a:rPr lang="zh-CN" altLang="en-US" smtClean="0"/>
              <a:pPr/>
              <a:t>2016/8/25</a:t>
            </a:fld>
            <a:endParaRPr lang="zh-CN" altLang="en-US"/>
          </a:p>
        </p:txBody>
      </p:sp>
      <p:sp>
        <p:nvSpPr>
          <p:cNvPr id="5" name="页脚占位符 4"/>
          <p:cNvSpPr>
            <a:spLocks noGrp="1"/>
          </p:cNvSpPr>
          <p:nvPr>
            <p:ph type="ftr" sz="quarter" idx="3"/>
          </p:nvPr>
        </p:nvSpPr>
        <p:spPr>
          <a:xfrm>
            <a:off x="5924592" y="9040145"/>
            <a:ext cx="5491082" cy="520792"/>
          </a:xfrm>
          <a:prstGeom prst="rect">
            <a:avLst/>
          </a:prstGeom>
        </p:spPr>
        <p:txBody>
          <a:bodyPr vert="horz" lIns="121944" tIns="60972" rIns="121944" bIns="60972" rtlCol="0" anchor="ctr"/>
          <a:lstStyle>
            <a:lvl1pPr algn="ctr">
              <a:defRPr sz="2275">
                <a:solidFill>
                  <a:schemeClr val="bg1"/>
                </a:solidFill>
              </a:defRPr>
            </a:lvl1pPr>
          </a:lstStyle>
          <a:p>
            <a:endParaRPr lang="zh-CN" altLang="en-US"/>
          </a:p>
        </p:txBody>
      </p:sp>
      <p:sp>
        <p:nvSpPr>
          <p:cNvPr id="6" name="灯片编号占位符 5"/>
          <p:cNvSpPr>
            <a:spLocks noGrp="1"/>
          </p:cNvSpPr>
          <p:nvPr>
            <p:ph type="sldNum" sz="quarter" idx="4"/>
          </p:nvPr>
        </p:nvSpPr>
        <p:spPr>
          <a:xfrm>
            <a:off x="12427189" y="9040145"/>
            <a:ext cx="4046062" cy="520792"/>
          </a:xfrm>
          <a:prstGeom prst="rect">
            <a:avLst/>
          </a:prstGeom>
        </p:spPr>
        <p:txBody>
          <a:bodyPr vert="horz" lIns="121944" tIns="60972" rIns="121944" bIns="60972" rtlCol="0" anchor="ctr"/>
          <a:lstStyle>
            <a:lvl1pPr algn="r">
              <a:defRPr sz="2275">
                <a:solidFill>
                  <a:schemeClr val="bg1"/>
                </a:solidFill>
              </a:defRPr>
            </a:lvl1pPr>
          </a:lstStyle>
          <a:p>
            <a:fld id="{B2563A90-55EF-4D2C-B954-EDF55F24A661}" type="slidenum">
              <a:rPr lang="zh-CN" altLang="en-US" smtClean="0"/>
              <a:pPr/>
              <a:t>‹#›</a:t>
            </a:fld>
            <a:endParaRPr lang="zh-CN" altLang="en-US"/>
          </a:p>
        </p:txBody>
      </p:sp>
      <p:sp>
        <p:nvSpPr>
          <p:cNvPr id="8" name="Rectangle 86"/>
          <p:cNvSpPr>
            <a:spLocks noChangeArrowheads="1"/>
          </p:cNvSpPr>
          <p:nvPr/>
        </p:nvSpPr>
        <p:spPr bwMode="auto">
          <a:xfrm>
            <a:off x="814377" y="9147643"/>
            <a:ext cx="1015487" cy="605958"/>
          </a:xfrm>
          <a:prstGeom prst="rect">
            <a:avLst/>
          </a:prstGeom>
          <a:noFill/>
          <a:ln w="9525">
            <a:noFill/>
            <a:miter lim="800000"/>
            <a:headEnd/>
            <a:tailEnd/>
          </a:ln>
          <a:effectLst/>
        </p:spPr>
        <p:txBody>
          <a:bodyPr lIns="0" tIns="0" rIns="0" bIns="0"/>
          <a:lstStyle/>
          <a:p>
            <a:pPr defTabSz="1405034" eaLnBrk="0" hangingPunct="0">
              <a:lnSpc>
                <a:spcPct val="85000"/>
              </a:lnSpc>
              <a:buClrTx/>
              <a:buFontTx/>
              <a:buNone/>
            </a:pPr>
            <a:endParaRPr lang="de-DE" sz="1848" b="0" dirty="0">
              <a:solidFill>
                <a:schemeClr val="bg1"/>
              </a:solidFill>
              <a:latin typeface="FrutigerNext LT Light" pitchFamily="34" charset="0"/>
              <a:ea typeface="MS PGothic" pitchFamily="34" charset="-128"/>
            </a:endParaRPr>
          </a:p>
          <a:p>
            <a:pPr defTabSz="1405034" eaLnBrk="0" hangingPunct="0">
              <a:lnSpc>
                <a:spcPct val="85000"/>
              </a:lnSpc>
              <a:buClrTx/>
              <a:buFontTx/>
              <a:buNone/>
            </a:pPr>
            <a:fld id="{E68EC476-442B-4BB7-9603-F1440C241F3D}" type="slidenum">
              <a:rPr lang="de-DE" sz="1848" b="0" smtClean="0">
                <a:solidFill>
                  <a:schemeClr val="bg1"/>
                </a:solidFill>
                <a:latin typeface="FrutigerNext LT Light" pitchFamily="34" charset="0"/>
                <a:ea typeface="MS PGothic" pitchFamily="34" charset="-128"/>
              </a:rPr>
              <a:pPr defTabSz="1405034" eaLnBrk="0" hangingPunct="0">
                <a:lnSpc>
                  <a:spcPct val="85000"/>
                </a:lnSpc>
                <a:buClrTx/>
                <a:buFontTx/>
                <a:buNone/>
              </a:pPr>
              <a:t>‹#›</a:t>
            </a:fld>
            <a:endParaRPr lang="en-GB" sz="1848" b="0" dirty="0">
              <a:solidFill>
                <a:schemeClr val="bg1"/>
              </a:solidFill>
              <a:latin typeface="FrutigerNext LT Light" pitchFamily="34" charset="0"/>
              <a:ea typeface="MS PGothic" pitchFamily="34" charset="-128"/>
            </a:endParaRPr>
          </a:p>
        </p:txBody>
      </p:sp>
    </p:spTree>
    <p:extLst>
      <p:ext uri="{BB962C8B-B14F-4D97-AF65-F5344CB8AC3E}">
        <p14:creationId xmlns:p14="http://schemas.microsoft.com/office/powerpoint/2010/main" val="292410352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timing>
    <p:tnLst>
      <p:par>
        <p:cTn id="1" dur="indefinite" restart="never" nodeType="tmRoot"/>
      </p:par>
    </p:tnLst>
  </p:timing>
  <p:txStyles>
    <p:titleStyle>
      <a:lvl1pPr algn="ctr" defTabSz="1733973" rtl="0" eaLnBrk="1" latinLnBrk="0" hangingPunct="1">
        <a:spcBef>
          <a:spcPct val="0"/>
        </a:spcBef>
        <a:buNone/>
        <a:defRPr sz="8390" kern="1200">
          <a:solidFill>
            <a:schemeClr val="bg1"/>
          </a:solidFill>
          <a:latin typeface="+mj-lt"/>
          <a:ea typeface="+mj-ea"/>
          <a:cs typeface="+mj-cs"/>
        </a:defRPr>
      </a:lvl1pPr>
    </p:titleStyle>
    <p:bodyStyle>
      <a:lvl1pPr marL="650239" indent="-650239" algn="l" defTabSz="1733973" rtl="0" eaLnBrk="1" latinLnBrk="0" hangingPunct="1">
        <a:spcBef>
          <a:spcPct val="20000"/>
        </a:spcBef>
        <a:buFont typeface="Arial" pitchFamily="34" charset="0"/>
        <a:buChar char="•"/>
        <a:defRPr sz="6115" kern="1200">
          <a:solidFill>
            <a:schemeClr val="bg1"/>
          </a:solidFill>
          <a:latin typeface="+mn-lt"/>
          <a:ea typeface="+mn-ea"/>
          <a:cs typeface="+mn-cs"/>
        </a:defRPr>
      </a:lvl1pPr>
      <a:lvl2pPr marL="1408853" indent="-541866" algn="l" defTabSz="1733973" rtl="0" eaLnBrk="1" latinLnBrk="0" hangingPunct="1">
        <a:spcBef>
          <a:spcPct val="20000"/>
        </a:spcBef>
        <a:buFont typeface="Arial" pitchFamily="34" charset="0"/>
        <a:buChar char="–"/>
        <a:defRPr sz="5262" kern="1200">
          <a:solidFill>
            <a:schemeClr val="bg1"/>
          </a:solidFill>
          <a:latin typeface="+mn-lt"/>
          <a:ea typeface="+mn-ea"/>
          <a:cs typeface="+mn-cs"/>
        </a:defRPr>
      </a:lvl2pPr>
      <a:lvl3pPr marL="2167467" indent="-433494" algn="l" defTabSz="1733973" rtl="0" eaLnBrk="1" latinLnBrk="0" hangingPunct="1">
        <a:spcBef>
          <a:spcPct val="20000"/>
        </a:spcBef>
        <a:buFont typeface="Arial" pitchFamily="34" charset="0"/>
        <a:buChar char="•"/>
        <a:defRPr sz="4550" kern="1200">
          <a:solidFill>
            <a:schemeClr val="bg1"/>
          </a:solidFill>
          <a:latin typeface="+mn-lt"/>
          <a:ea typeface="+mn-ea"/>
          <a:cs typeface="+mn-cs"/>
        </a:defRPr>
      </a:lvl3pPr>
      <a:lvl4pPr marL="3034453" indent="-433494" algn="l" defTabSz="1733973" rtl="0" eaLnBrk="1" latinLnBrk="0" hangingPunct="1">
        <a:spcBef>
          <a:spcPct val="20000"/>
        </a:spcBef>
        <a:buFont typeface="Arial" pitchFamily="34" charset="0"/>
        <a:buChar char="–"/>
        <a:defRPr sz="3839" kern="1200">
          <a:solidFill>
            <a:schemeClr val="bg1"/>
          </a:solidFill>
          <a:latin typeface="+mn-lt"/>
          <a:ea typeface="+mn-ea"/>
          <a:cs typeface="+mn-cs"/>
        </a:defRPr>
      </a:lvl4pPr>
      <a:lvl5pPr marL="3901440" indent="-433494" algn="l" defTabSz="1733973" rtl="0" eaLnBrk="1" latinLnBrk="0" hangingPunct="1">
        <a:spcBef>
          <a:spcPct val="20000"/>
        </a:spcBef>
        <a:buFont typeface="Arial" pitchFamily="34" charset="0"/>
        <a:buChar char="»"/>
        <a:defRPr sz="3839" kern="1200">
          <a:solidFill>
            <a:schemeClr val="bg1"/>
          </a:solidFill>
          <a:latin typeface="+mn-lt"/>
          <a:ea typeface="+mn-ea"/>
          <a:cs typeface="+mn-cs"/>
        </a:defRPr>
      </a:lvl5pPr>
      <a:lvl6pPr marL="476842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6pPr>
      <a:lvl7pPr marL="5635412"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7pPr>
      <a:lvl8pPr marL="6502398"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8pPr>
      <a:lvl9pPr marL="736938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9pPr>
    </p:bodyStyle>
    <p:otherStyle>
      <a:defPPr>
        <a:defRPr lang="zh-CN"/>
      </a:defPPr>
      <a:lvl1pPr marL="0" algn="l" defTabSz="1733973" rtl="0" eaLnBrk="1" latinLnBrk="0" hangingPunct="1">
        <a:defRPr sz="3412" kern="1200">
          <a:solidFill>
            <a:schemeClr val="tx1"/>
          </a:solidFill>
          <a:latin typeface="+mn-lt"/>
          <a:ea typeface="+mn-ea"/>
          <a:cs typeface="+mn-cs"/>
        </a:defRPr>
      </a:lvl1pPr>
      <a:lvl2pPr marL="866987" algn="l" defTabSz="1733973" rtl="0" eaLnBrk="1" latinLnBrk="0" hangingPunct="1">
        <a:defRPr sz="3412" kern="1200">
          <a:solidFill>
            <a:schemeClr val="tx1"/>
          </a:solidFill>
          <a:latin typeface="+mn-lt"/>
          <a:ea typeface="+mn-ea"/>
          <a:cs typeface="+mn-cs"/>
        </a:defRPr>
      </a:lvl2pPr>
      <a:lvl3pPr marL="1733973" algn="l" defTabSz="1733973" rtl="0" eaLnBrk="1" latinLnBrk="0" hangingPunct="1">
        <a:defRPr sz="3412" kern="1200">
          <a:solidFill>
            <a:schemeClr val="tx1"/>
          </a:solidFill>
          <a:latin typeface="+mn-lt"/>
          <a:ea typeface="+mn-ea"/>
          <a:cs typeface="+mn-cs"/>
        </a:defRPr>
      </a:lvl3pPr>
      <a:lvl4pPr marL="2600961" algn="l" defTabSz="1733973" rtl="0" eaLnBrk="1" latinLnBrk="0" hangingPunct="1">
        <a:defRPr sz="3412" kern="1200">
          <a:solidFill>
            <a:schemeClr val="tx1"/>
          </a:solidFill>
          <a:latin typeface="+mn-lt"/>
          <a:ea typeface="+mn-ea"/>
          <a:cs typeface="+mn-cs"/>
        </a:defRPr>
      </a:lvl4pPr>
      <a:lvl5pPr marL="3467947" algn="l" defTabSz="1733973" rtl="0" eaLnBrk="1" latinLnBrk="0" hangingPunct="1">
        <a:defRPr sz="3412" kern="1200">
          <a:solidFill>
            <a:schemeClr val="tx1"/>
          </a:solidFill>
          <a:latin typeface="+mn-lt"/>
          <a:ea typeface="+mn-ea"/>
          <a:cs typeface="+mn-cs"/>
        </a:defRPr>
      </a:lvl5pPr>
      <a:lvl6pPr marL="4334934" algn="l" defTabSz="1733973" rtl="0" eaLnBrk="1" latinLnBrk="0" hangingPunct="1">
        <a:defRPr sz="3412" kern="1200">
          <a:solidFill>
            <a:schemeClr val="tx1"/>
          </a:solidFill>
          <a:latin typeface="+mn-lt"/>
          <a:ea typeface="+mn-ea"/>
          <a:cs typeface="+mn-cs"/>
        </a:defRPr>
      </a:lvl6pPr>
      <a:lvl7pPr marL="5201920" algn="l" defTabSz="1733973" rtl="0" eaLnBrk="1" latinLnBrk="0" hangingPunct="1">
        <a:defRPr sz="3412" kern="1200">
          <a:solidFill>
            <a:schemeClr val="tx1"/>
          </a:solidFill>
          <a:latin typeface="+mn-lt"/>
          <a:ea typeface="+mn-ea"/>
          <a:cs typeface="+mn-cs"/>
        </a:defRPr>
      </a:lvl7pPr>
      <a:lvl8pPr marL="6068906" algn="l" defTabSz="1733973" rtl="0" eaLnBrk="1" latinLnBrk="0" hangingPunct="1">
        <a:defRPr sz="3412" kern="1200">
          <a:solidFill>
            <a:schemeClr val="tx1"/>
          </a:solidFill>
          <a:latin typeface="+mn-lt"/>
          <a:ea typeface="+mn-ea"/>
          <a:cs typeface="+mn-cs"/>
        </a:defRPr>
      </a:lvl8pPr>
      <a:lvl9pPr marL="6935892" algn="l" defTabSz="1733973" rtl="0" eaLnBrk="1" latinLnBrk="0" hangingPunct="1">
        <a:defRPr sz="3412"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 y="2"/>
            <a:ext cx="17339763" cy="9753599"/>
          </a:xfrm>
          <a:prstGeom prst="rect">
            <a:avLst/>
          </a:prstGeom>
        </p:spPr>
      </p:pic>
      <p:grpSp>
        <p:nvGrpSpPr>
          <p:cNvPr id="3" name="组合 2"/>
          <p:cNvGrpSpPr/>
          <p:nvPr/>
        </p:nvGrpSpPr>
        <p:grpSpPr>
          <a:xfrm>
            <a:off x="4169656" y="3217681"/>
            <a:ext cx="9000951" cy="2985321"/>
            <a:chOff x="2071595" y="2282087"/>
            <a:chExt cx="6330248" cy="2099540"/>
          </a:xfrm>
        </p:grpSpPr>
        <p:sp>
          <p:nvSpPr>
            <p:cNvPr id="10" name="TextBox 6"/>
            <p:cNvSpPr txBox="1"/>
            <p:nvPr/>
          </p:nvSpPr>
          <p:spPr>
            <a:xfrm>
              <a:off x="2071595" y="3578299"/>
              <a:ext cx="6330248" cy="803328"/>
            </a:xfrm>
            <a:prstGeom prst="rect">
              <a:avLst/>
            </a:prstGeom>
            <a:noFill/>
          </p:spPr>
          <p:txBody>
            <a:bodyPr wrap="square" lIns="91450" tIns="45725" rIns="91450" bIns="45725">
              <a:spAutoFit/>
            </a:bodyPr>
            <a:lstStyle/>
            <a:p>
              <a:pPr algn="just">
                <a:defRPr/>
              </a:pPr>
              <a:r>
                <a:rPr lang="en-US" altLang="zh-CN" sz="1137" b="1" dirty="0" smtClean="0">
                  <a:solidFill>
                    <a:schemeClr val="bg1"/>
                  </a:solidFill>
                </a:rPr>
                <a:t>Copyright©2015 </a:t>
              </a:r>
              <a:r>
                <a:rPr lang="en-US" altLang="zh-CN" sz="1137" b="1" dirty="0">
                  <a:solidFill>
                    <a:schemeClr val="bg1"/>
                  </a:solidFill>
                </a:rPr>
                <a:t>Huawei Technologies Co., Ltd. All Rights Reserved.</a:t>
              </a:r>
              <a:endParaRPr lang="zh-CN" altLang="zh-CN" sz="1137" dirty="0">
                <a:solidFill>
                  <a:schemeClr val="bg1"/>
                </a:solidFill>
              </a:endParaRPr>
            </a:p>
            <a:p>
              <a:pPr algn="just">
                <a:defRPr/>
              </a:pPr>
              <a:r>
                <a:rPr lang="en-US" altLang="zh-CN" sz="1137" dirty="0">
                  <a:solidFill>
                    <a:schemeClr val="bg1"/>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137" dirty="0">
                <a:solidFill>
                  <a:schemeClr val="bg1"/>
                </a:solidFill>
              </a:endParaRPr>
            </a:p>
          </p:txBody>
        </p:sp>
        <p:sp>
          <p:nvSpPr>
            <p:cNvPr id="11" name="TextBox 6"/>
            <p:cNvSpPr txBox="1"/>
            <p:nvPr/>
          </p:nvSpPr>
          <p:spPr>
            <a:xfrm>
              <a:off x="2071595" y="2282087"/>
              <a:ext cx="6330248" cy="680534"/>
            </a:xfrm>
            <a:prstGeom prst="rect">
              <a:avLst/>
            </a:prstGeom>
            <a:noFill/>
          </p:spPr>
          <p:txBody>
            <a:bodyPr wrap="square" lIns="91450" tIns="45725" rIns="91450" bIns="45725">
              <a:spAutoFit/>
            </a:bodyPr>
            <a:lstStyle/>
            <a:p>
              <a:pPr algn="ctr">
                <a:defRPr/>
              </a:pPr>
              <a:r>
                <a:rPr lang="en-US" altLang="zh-CN" sz="5688" dirty="0" smtClean="0">
                  <a:solidFill>
                    <a:schemeClr val="bg1"/>
                  </a:solidFill>
                </a:rPr>
                <a:t>Thank You</a:t>
              </a:r>
              <a:endParaRPr lang="zh-CN" altLang="zh-CN" sz="5688" dirty="0">
                <a:solidFill>
                  <a:schemeClr val="bg1"/>
                </a:solidFill>
              </a:endParaRPr>
            </a:p>
          </p:txBody>
        </p:sp>
      </p:grpSp>
    </p:spTree>
    <p:extLst>
      <p:ext uri="{BB962C8B-B14F-4D97-AF65-F5344CB8AC3E}">
        <p14:creationId xmlns:p14="http://schemas.microsoft.com/office/powerpoint/2010/main" val="115686069"/>
      </p:ext>
    </p:extLst>
  </p:cSld>
  <p:clrMap bg1="lt1" tx1="dk1" bg2="lt2" tx2="dk2" accent1="accent1" accent2="accent2" accent3="accent3" accent4="accent4" accent5="accent5" accent6="accent6" hlink="hlink" folHlink="folHlink"/>
  <p:sldLayoutIdLst>
    <p:sldLayoutId id="2147483683" r:id="rId1"/>
  </p:sldLayoutIdLst>
  <p:timing>
    <p:tnLst>
      <p:par>
        <p:cTn id="1" dur="indefinite" restart="never" nodeType="tmRoot"/>
      </p:par>
    </p:tnLst>
  </p:timing>
  <p:txStyles>
    <p:titleStyle>
      <a:lvl1pPr algn="ctr" defTabSz="1733973" rtl="0" eaLnBrk="1" latinLnBrk="0" hangingPunct="1">
        <a:spcBef>
          <a:spcPct val="0"/>
        </a:spcBef>
        <a:buNone/>
        <a:defRPr sz="8390" kern="1200">
          <a:solidFill>
            <a:schemeClr val="tx1"/>
          </a:solidFill>
          <a:latin typeface="+mj-lt"/>
          <a:ea typeface="+mj-ea"/>
          <a:cs typeface="+mj-cs"/>
        </a:defRPr>
      </a:lvl1pPr>
    </p:titleStyle>
    <p:bodyStyle>
      <a:lvl1pPr marL="650239" indent="-650239" algn="l" defTabSz="1733973" rtl="0" eaLnBrk="1" latinLnBrk="0" hangingPunct="1">
        <a:spcBef>
          <a:spcPct val="20000"/>
        </a:spcBef>
        <a:buFont typeface="Arial" pitchFamily="34" charset="0"/>
        <a:buChar char="•"/>
        <a:defRPr sz="6115" kern="1200">
          <a:solidFill>
            <a:schemeClr val="tx1"/>
          </a:solidFill>
          <a:latin typeface="+mn-lt"/>
          <a:ea typeface="+mn-ea"/>
          <a:cs typeface="+mn-cs"/>
        </a:defRPr>
      </a:lvl1pPr>
      <a:lvl2pPr marL="1408853" indent="-541866" algn="l" defTabSz="1733973" rtl="0" eaLnBrk="1" latinLnBrk="0" hangingPunct="1">
        <a:spcBef>
          <a:spcPct val="20000"/>
        </a:spcBef>
        <a:buFont typeface="Arial" pitchFamily="34" charset="0"/>
        <a:buChar char="–"/>
        <a:defRPr sz="5262" kern="1200">
          <a:solidFill>
            <a:schemeClr val="tx1"/>
          </a:solidFill>
          <a:latin typeface="+mn-lt"/>
          <a:ea typeface="+mn-ea"/>
          <a:cs typeface="+mn-cs"/>
        </a:defRPr>
      </a:lvl2pPr>
      <a:lvl3pPr marL="2167467" indent="-433494" algn="l" defTabSz="1733973" rtl="0" eaLnBrk="1" latinLnBrk="0" hangingPunct="1">
        <a:spcBef>
          <a:spcPct val="20000"/>
        </a:spcBef>
        <a:buFont typeface="Arial" pitchFamily="34" charset="0"/>
        <a:buChar char="•"/>
        <a:defRPr sz="4550" kern="1200">
          <a:solidFill>
            <a:schemeClr val="tx1"/>
          </a:solidFill>
          <a:latin typeface="+mn-lt"/>
          <a:ea typeface="+mn-ea"/>
          <a:cs typeface="+mn-cs"/>
        </a:defRPr>
      </a:lvl3pPr>
      <a:lvl4pPr marL="3034453"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4pPr>
      <a:lvl5pPr marL="3901440"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5pPr>
      <a:lvl6pPr marL="476842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6pPr>
      <a:lvl7pPr marL="5635412"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7pPr>
      <a:lvl8pPr marL="6502398"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8pPr>
      <a:lvl9pPr marL="736938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9pPr>
    </p:bodyStyle>
    <p:otherStyle>
      <a:defPPr>
        <a:defRPr lang="zh-CN"/>
      </a:defPPr>
      <a:lvl1pPr marL="0" algn="l" defTabSz="1733973" rtl="0" eaLnBrk="1" latinLnBrk="0" hangingPunct="1">
        <a:defRPr sz="3412" kern="1200">
          <a:solidFill>
            <a:schemeClr val="tx1"/>
          </a:solidFill>
          <a:latin typeface="+mn-lt"/>
          <a:ea typeface="+mn-ea"/>
          <a:cs typeface="+mn-cs"/>
        </a:defRPr>
      </a:lvl1pPr>
      <a:lvl2pPr marL="866987" algn="l" defTabSz="1733973" rtl="0" eaLnBrk="1" latinLnBrk="0" hangingPunct="1">
        <a:defRPr sz="3412" kern="1200">
          <a:solidFill>
            <a:schemeClr val="tx1"/>
          </a:solidFill>
          <a:latin typeface="+mn-lt"/>
          <a:ea typeface="+mn-ea"/>
          <a:cs typeface="+mn-cs"/>
        </a:defRPr>
      </a:lvl2pPr>
      <a:lvl3pPr marL="1733973" algn="l" defTabSz="1733973" rtl="0" eaLnBrk="1" latinLnBrk="0" hangingPunct="1">
        <a:defRPr sz="3412" kern="1200">
          <a:solidFill>
            <a:schemeClr val="tx1"/>
          </a:solidFill>
          <a:latin typeface="+mn-lt"/>
          <a:ea typeface="+mn-ea"/>
          <a:cs typeface="+mn-cs"/>
        </a:defRPr>
      </a:lvl3pPr>
      <a:lvl4pPr marL="2600961" algn="l" defTabSz="1733973" rtl="0" eaLnBrk="1" latinLnBrk="0" hangingPunct="1">
        <a:defRPr sz="3412" kern="1200">
          <a:solidFill>
            <a:schemeClr val="tx1"/>
          </a:solidFill>
          <a:latin typeface="+mn-lt"/>
          <a:ea typeface="+mn-ea"/>
          <a:cs typeface="+mn-cs"/>
        </a:defRPr>
      </a:lvl4pPr>
      <a:lvl5pPr marL="3467947" algn="l" defTabSz="1733973" rtl="0" eaLnBrk="1" latinLnBrk="0" hangingPunct="1">
        <a:defRPr sz="3412" kern="1200">
          <a:solidFill>
            <a:schemeClr val="tx1"/>
          </a:solidFill>
          <a:latin typeface="+mn-lt"/>
          <a:ea typeface="+mn-ea"/>
          <a:cs typeface="+mn-cs"/>
        </a:defRPr>
      </a:lvl5pPr>
      <a:lvl6pPr marL="4334934" algn="l" defTabSz="1733973" rtl="0" eaLnBrk="1" latinLnBrk="0" hangingPunct="1">
        <a:defRPr sz="3412" kern="1200">
          <a:solidFill>
            <a:schemeClr val="tx1"/>
          </a:solidFill>
          <a:latin typeface="+mn-lt"/>
          <a:ea typeface="+mn-ea"/>
          <a:cs typeface="+mn-cs"/>
        </a:defRPr>
      </a:lvl6pPr>
      <a:lvl7pPr marL="5201920" algn="l" defTabSz="1733973" rtl="0" eaLnBrk="1" latinLnBrk="0" hangingPunct="1">
        <a:defRPr sz="3412" kern="1200">
          <a:solidFill>
            <a:schemeClr val="tx1"/>
          </a:solidFill>
          <a:latin typeface="+mn-lt"/>
          <a:ea typeface="+mn-ea"/>
          <a:cs typeface="+mn-cs"/>
        </a:defRPr>
      </a:lvl7pPr>
      <a:lvl8pPr marL="6068906" algn="l" defTabSz="1733973" rtl="0" eaLnBrk="1" latinLnBrk="0" hangingPunct="1">
        <a:defRPr sz="3412" kern="1200">
          <a:solidFill>
            <a:schemeClr val="tx1"/>
          </a:solidFill>
          <a:latin typeface="+mn-lt"/>
          <a:ea typeface="+mn-ea"/>
          <a:cs typeface="+mn-cs"/>
        </a:defRPr>
      </a:lvl8pPr>
      <a:lvl9pPr marL="6935892" algn="l" defTabSz="1733973" rtl="0" eaLnBrk="1" latinLnBrk="0" hangingPunct="1">
        <a:defRPr sz="3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物联网操作系统</a:t>
            </a:r>
            <a:endParaRPr lang="zh-CN" altLang="en-US" dirty="0"/>
          </a:p>
        </p:txBody>
      </p:sp>
      <p:sp>
        <p:nvSpPr>
          <p:cNvPr id="4" name="副标题 3"/>
          <p:cNvSpPr>
            <a:spLocks noGrp="1"/>
          </p:cNvSpPr>
          <p:nvPr>
            <p:ph type="subTitle" idx="1"/>
          </p:nvPr>
        </p:nvSpPr>
        <p:spPr>
          <a:xfrm>
            <a:off x="613523" y="5347814"/>
            <a:ext cx="6825407" cy="1535644"/>
          </a:xfrm>
        </p:spPr>
        <p:txBody>
          <a:bodyPr/>
          <a:lstStyle/>
          <a:p>
            <a:r>
              <a:rPr lang="zh-CN" altLang="en-US" dirty="0" smtClean="0"/>
              <a:t>华为照明物联网解决方案</a:t>
            </a:r>
            <a:endParaRPr lang="en-US" altLang="zh-CN" dirty="0" smtClean="0"/>
          </a:p>
          <a:p>
            <a:r>
              <a:rPr lang="en-US" altLang="zh-CN" dirty="0" smtClean="0"/>
              <a:t>Huawei LiteOS</a:t>
            </a:r>
            <a:r>
              <a:rPr lang="zh-CN" altLang="en-US" dirty="0" smtClean="0"/>
              <a:t>物联网操作系统</a:t>
            </a:r>
            <a:endParaRPr lang="zh-CN" altLang="en-US" dirty="0"/>
          </a:p>
        </p:txBody>
      </p:sp>
    </p:spTree>
    <p:extLst>
      <p:ext uri="{BB962C8B-B14F-4D97-AF65-F5344CB8AC3E}">
        <p14:creationId xmlns:p14="http://schemas.microsoft.com/office/powerpoint/2010/main" val="2459055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latin typeface="+mj-ea"/>
              </a:rPr>
              <a:t>基于</a:t>
            </a:r>
            <a:r>
              <a:rPr lang="en-US" altLang="zh-CN" dirty="0">
                <a:latin typeface="+mj-ea"/>
              </a:rPr>
              <a:t>RF Mesh</a:t>
            </a:r>
            <a:r>
              <a:rPr lang="zh-CN" altLang="en-US" dirty="0">
                <a:latin typeface="+mj-ea"/>
              </a:rPr>
              <a:t>技术</a:t>
            </a:r>
            <a:r>
              <a:rPr lang="zh-CN" altLang="en-US" dirty="0" smtClean="0">
                <a:latin typeface="+mj-ea"/>
              </a:rPr>
              <a:t>的嵌入式设备需要一个强健的</a:t>
            </a:r>
            <a:r>
              <a:rPr lang="en-US" altLang="zh-CN" dirty="0" smtClean="0">
                <a:latin typeface="+mj-ea"/>
              </a:rPr>
              <a:t>OS</a:t>
            </a:r>
            <a:endParaRPr lang="zh-CN" altLang="en-US" dirty="0">
              <a:latin typeface="+mj-ea"/>
            </a:endParaRPr>
          </a:p>
        </p:txBody>
      </p:sp>
      <p:sp>
        <p:nvSpPr>
          <p:cNvPr id="649" name="圆角矩形 23"/>
          <p:cNvSpPr>
            <a:spLocks noChangeArrowheads="1"/>
          </p:cNvSpPr>
          <p:nvPr/>
        </p:nvSpPr>
        <p:spPr bwMode="auto">
          <a:xfrm>
            <a:off x="1194996" y="7744723"/>
            <a:ext cx="14042948" cy="989916"/>
          </a:xfrm>
          <a:prstGeom prst="roundRect">
            <a:avLst>
              <a:gd name="adj" fmla="val 3685"/>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0014" tIns="65007" rIns="130014" bIns="65007" numCol="1" spcCol="0" rtlCol="0" fromWordArt="0" anchor="ctr" anchorCtr="0" forceAA="0" compatLnSpc="1">
            <a:prstTxWarp prst="textNoShape">
              <a:avLst/>
            </a:prstTxWarp>
            <a:noAutofit/>
          </a:bodyPr>
          <a:lstStyle/>
          <a:p>
            <a:pPr algn="ctr"/>
            <a:endParaRPr lang="en-US" altLang="zh-CN" sz="6827" dirty="0">
              <a:solidFill>
                <a:schemeClr val="bg1"/>
              </a:solidFill>
              <a:latin typeface="微软雅黑" panose="020B0503020204020204" pitchFamily="34" charset="-122"/>
              <a:ea typeface="微软雅黑" panose="020B0503020204020204" pitchFamily="34" charset="-122"/>
              <a:sym typeface="FrutigerNext LT Regular" charset="0"/>
            </a:endParaRPr>
          </a:p>
        </p:txBody>
      </p:sp>
      <p:grpSp>
        <p:nvGrpSpPr>
          <p:cNvPr id="23" name="组合 22"/>
          <p:cNvGrpSpPr/>
          <p:nvPr/>
        </p:nvGrpSpPr>
        <p:grpSpPr>
          <a:xfrm>
            <a:off x="2260395" y="7888081"/>
            <a:ext cx="2348962" cy="716614"/>
            <a:chOff x="2260395" y="7888081"/>
            <a:chExt cx="2348962" cy="716614"/>
          </a:xfrm>
        </p:grpSpPr>
        <p:pic>
          <p:nvPicPr>
            <p:cNvPr id="650" name="Picture 8" descr="C:\Users\Z00107~1\AppData\Local\Temp\20140318055224925_easyicon_net_64.png"/>
            <p:cNvPicPr preferRelativeResize="0">
              <a:picLocks noChangeArrowheads="1"/>
            </p:cNvPicPr>
            <p:nvPr/>
          </p:nvPicPr>
          <p:blipFill>
            <a:blip r:embed="rId3" cstate="print">
              <a:lum bright="70000" contrast="-70000"/>
            </a:blip>
            <a:srcRect/>
            <a:stretch>
              <a:fillRect/>
            </a:stretch>
          </p:blipFill>
          <p:spPr bwMode="auto">
            <a:xfrm rot="900000">
              <a:off x="2260395" y="7888081"/>
              <a:ext cx="716614" cy="716614"/>
            </a:xfrm>
            <a:prstGeom prst="rect">
              <a:avLst/>
            </a:prstGeom>
            <a:noFill/>
          </p:spPr>
        </p:pic>
        <p:sp>
          <p:nvSpPr>
            <p:cNvPr id="651" name="Rectangle 70"/>
            <p:cNvSpPr>
              <a:spLocks noChangeArrowheads="1"/>
            </p:cNvSpPr>
            <p:nvPr/>
          </p:nvSpPr>
          <p:spPr bwMode="auto">
            <a:xfrm>
              <a:off x="3069674" y="8030945"/>
              <a:ext cx="1539683" cy="430887"/>
            </a:xfrm>
            <a:prstGeom prst="rect">
              <a:avLst/>
            </a:prstGeom>
            <a:noFill/>
            <a:ln w="9525" algn="ctr">
              <a:noFill/>
              <a:miter lim="800000"/>
              <a:headEnd/>
              <a:tailEnd/>
            </a:ln>
          </p:spPr>
          <p:txBody>
            <a:bodyPr wrap="none" lIns="0" tIns="0" rIns="102392" bIns="0">
              <a:spAutoFit/>
            </a:bodyPr>
            <a:lstStyle/>
            <a:p>
              <a:pPr>
                <a:buClr>
                  <a:schemeClr val="tx1">
                    <a:lumMod val="75000"/>
                    <a:lumOff val="25000"/>
                  </a:schemeClr>
                </a:buClr>
                <a:buSzPct val="50000"/>
              </a:pPr>
              <a:r>
                <a:rPr lang="zh-CN" altLang="en-US" sz="2800" b="1" dirty="0">
                  <a:solidFill>
                    <a:srgbClr val="C00000"/>
                  </a:solidFill>
                  <a:latin typeface="微软雅黑" panose="020B0503020204020204" pitchFamily="34" charset="-122"/>
                  <a:ea typeface="微软雅黑" panose="020B0503020204020204" pitchFamily="34" charset="-122"/>
                </a:rPr>
                <a:t>快速自愈</a:t>
              </a:r>
              <a:endParaRPr lang="en-US" altLang="zh-CN" sz="2800" b="1" dirty="0">
                <a:solidFill>
                  <a:srgbClr val="C00000"/>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7103569" y="7949977"/>
            <a:ext cx="2225803" cy="592822"/>
            <a:chOff x="7196720" y="7949977"/>
            <a:chExt cx="2225803" cy="592822"/>
          </a:xfrm>
        </p:grpSpPr>
        <p:grpSp>
          <p:nvGrpSpPr>
            <p:cNvPr id="16" name="组合 73"/>
            <p:cNvGrpSpPr/>
            <p:nvPr/>
          </p:nvGrpSpPr>
          <p:grpSpPr>
            <a:xfrm>
              <a:off x="7196720" y="7949977"/>
              <a:ext cx="875573" cy="592822"/>
              <a:chOff x="5108685" y="1655005"/>
              <a:chExt cx="658605" cy="445921"/>
            </a:xfrm>
          </p:grpSpPr>
          <p:sp>
            <p:nvSpPr>
              <p:cNvPr id="653" name="Freeform 51"/>
              <p:cNvSpPr>
                <a:spLocks noEditPoints="1"/>
              </p:cNvSpPr>
              <p:nvPr/>
            </p:nvSpPr>
            <p:spPr bwMode="auto">
              <a:xfrm>
                <a:off x="5108685" y="1655005"/>
                <a:ext cx="658605" cy="445921"/>
              </a:xfrm>
              <a:custGeom>
                <a:avLst/>
                <a:gdLst/>
                <a:ahLst/>
                <a:cxnLst>
                  <a:cxn ang="0">
                    <a:pos x="236" y="128"/>
                  </a:cxn>
                  <a:cxn ang="0">
                    <a:pos x="234" y="128"/>
                  </a:cxn>
                  <a:cxn ang="0">
                    <a:pos x="234" y="8"/>
                  </a:cxn>
                  <a:cxn ang="0">
                    <a:pos x="234" y="8"/>
                  </a:cxn>
                  <a:cxn ang="0">
                    <a:pos x="232" y="2"/>
                  </a:cxn>
                  <a:cxn ang="0">
                    <a:pos x="232" y="2"/>
                  </a:cxn>
                  <a:cxn ang="0">
                    <a:pos x="226" y="0"/>
                  </a:cxn>
                  <a:cxn ang="0">
                    <a:pos x="22" y="0"/>
                  </a:cxn>
                  <a:cxn ang="0">
                    <a:pos x="22" y="0"/>
                  </a:cxn>
                  <a:cxn ang="0">
                    <a:pos x="18" y="2"/>
                  </a:cxn>
                  <a:cxn ang="0">
                    <a:pos x="18" y="2"/>
                  </a:cxn>
                  <a:cxn ang="0">
                    <a:pos x="16" y="8"/>
                  </a:cxn>
                  <a:cxn ang="0">
                    <a:pos x="16" y="128"/>
                  </a:cxn>
                  <a:cxn ang="0">
                    <a:pos x="12" y="128"/>
                  </a:cxn>
                  <a:cxn ang="0">
                    <a:pos x="12" y="128"/>
                  </a:cxn>
                  <a:cxn ang="0">
                    <a:pos x="8" y="130"/>
                  </a:cxn>
                  <a:cxn ang="0">
                    <a:pos x="4" y="132"/>
                  </a:cxn>
                  <a:cxn ang="0">
                    <a:pos x="0" y="136"/>
                  </a:cxn>
                  <a:cxn ang="0">
                    <a:pos x="0" y="142"/>
                  </a:cxn>
                  <a:cxn ang="0">
                    <a:pos x="0" y="142"/>
                  </a:cxn>
                  <a:cxn ang="0">
                    <a:pos x="0" y="148"/>
                  </a:cxn>
                  <a:cxn ang="0">
                    <a:pos x="4" y="152"/>
                  </a:cxn>
                  <a:cxn ang="0">
                    <a:pos x="8" y="154"/>
                  </a:cxn>
                  <a:cxn ang="0">
                    <a:pos x="12" y="156"/>
                  </a:cxn>
                  <a:cxn ang="0">
                    <a:pos x="236" y="156"/>
                  </a:cxn>
                  <a:cxn ang="0">
                    <a:pos x="236" y="156"/>
                  </a:cxn>
                  <a:cxn ang="0">
                    <a:pos x="242" y="154"/>
                  </a:cxn>
                  <a:cxn ang="0">
                    <a:pos x="246" y="152"/>
                  </a:cxn>
                  <a:cxn ang="0">
                    <a:pos x="248" y="148"/>
                  </a:cxn>
                  <a:cxn ang="0">
                    <a:pos x="250" y="142"/>
                  </a:cxn>
                  <a:cxn ang="0">
                    <a:pos x="250" y="142"/>
                  </a:cxn>
                  <a:cxn ang="0">
                    <a:pos x="248" y="136"/>
                  </a:cxn>
                  <a:cxn ang="0">
                    <a:pos x="246" y="132"/>
                  </a:cxn>
                  <a:cxn ang="0">
                    <a:pos x="242" y="130"/>
                  </a:cxn>
                  <a:cxn ang="0">
                    <a:pos x="236" y="128"/>
                  </a:cxn>
                  <a:cxn ang="0">
                    <a:pos x="236" y="128"/>
                  </a:cxn>
                  <a:cxn ang="0">
                    <a:pos x="168" y="146"/>
                  </a:cxn>
                  <a:cxn ang="0">
                    <a:pos x="168" y="146"/>
                  </a:cxn>
                  <a:cxn ang="0">
                    <a:pos x="166" y="148"/>
                  </a:cxn>
                  <a:cxn ang="0">
                    <a:pos x="84" y="148"/>
                  </a:cxn>
                  <a:cxn ang="0">
                    <a:pos x="84" y="148"/>
                  </a:cxn>
                  <a:cxn ang="0">
                    <a:pos x="82" y="146"/>
                  </a:cxn>
                  <a:cxn ang="0">
                    <a:pos x="82" y="134"/>
                  </a:cxn>
                  <a:cxn ang="0">
                    <a:pos x="82" y="134"/>
                  </a:cxn>
                  <a:cxn ang="0">
                    <a:pos x="84" y="132"/>
                  </a:cxn>
                  <a:cxn ang="0">
                    <a:pos x="166" y="132"/>
                  </a:cxn>
                  <a:cxn ang="0">
                    <a:pos x="166" y="132"/>
                  </a:cxn>
                  <a:cxn ang="0">
                    <a:pos x="168" y="134"/>
                  </a:cxn>
                  <a:cxn ang="0">
                    <a:pos x="168" y="146"/>
                  </a:cxn>
                  <a:cxn ang="0">
                    <a:pos x="224" y="128"/>
                  </a:cxn>
                  <a:cxn ang="0">
                    <a:pos x="26" y="128"/>
                  </a:cxn>
                  <a:cxn ang="0">
                    <a:pos x="26" y="10"/>
                  </a:cxn>
                  <a:cxn ang="0">
                    <a:pos x="224" y="10"/>
                  </a:cxn>
                  <a:cxn ang="0">
                    <a:pos x="224" y="128"/>
                  </a:cxn>
                </a:cxnLst>
                <a:rect l="0" t="0" r="r" b="b"/>
                <a:pathLst>
                  <a:path w="250" h="156">
                    <a:moveTo>
                      <a:pt x="236" y="128"/>
                    </a:moveTo>
                    <a:lnTo>
                      <a:pt x="234" y="128"/>
                    </a:lnTo>
                    <a:lnTo>
                      <a:pt x="234" y="8"/>
                    </a:lnTo>
                    <a:lnTo>
                      <a:pt x="234" y="8"/>
                    </a:lnTo>
                    <a:lnTo>
                      <a:pt x="232" y="2"/>
                    </a:lnTo>
                    <a:lnTo>
                      <a:pt x="232" y="2"/>
                    </a:lnTo>
                    <a:lnTo>
                      <a:pt x="226" y="0"/>
                    </a:lnTo>
                    <a:lnTo>
                      <a:pt x="22" y="0"/>
                    </a:lnTo>
                    <a:lnTo>
                      <a:pt x="22" y="0"/>
                    </a:lnTo>
                    <a:lnTo>
                      <a:pt x="18" y="2"/>
                    </a:lnTo>
                    <a:lnTo>
                      <a:pt x="18" y="2"/>
                    </a:lnTo>
                    <a:lnTo>
                      <a:pt x="16" y="8"/>
                    </a:lnTo>
                    <a:lnTo>
                      <a:pt x="16" y="128"/>
                    </a:lnTo>
                    <a:lnTo>
                      <a:pt x="12" y="128"/>
                    </a:lnTo>
                    <a:lnTo>
                      <a:pt x="12" y="128"/>
                    </a:lnTo>
                    <a:lnTo>
                      <a:pt x="8" y="130"/>
                    </a:lnTo>
                    <a:lnTo>
                      <a:pt x="4" y="132"/>
                    </a:lnTo>
                    <a:lnTo>
                      <a:pt x="0" y="136"/>
                    </a:lnTo>
                    <a:lnTo>
                      <a:pt x="0" y="142"/>
                    </a:lnTo>
                    <a:lnTo>
                      <a:pt x="0" y="142"/>
                    </a:lnTo>
                    <a:lnTo>
                      <a:pt x="0" y="148"/>
                    </a:lnTo>
                    <a:lnTo>
                      <a:pt x="4" y="152"/>
                    </a:lnTo>
                    <a:lnTo>
                      <a:pt x="8" y="154"/>
                    </a:lnTo>
                    <a:lnTo>
                      <a:pt x="12" y="156"/>
                    </a:lnTo>
                    <a:lnTo>
                      <a:pt x="236" y="156"/>
                    </a:lnTo>
                    <a:lnTo>
                      <a:pt x="236" y="156"/>
                    </a:lnTo>
                    <a:lnTo>
                      <a:pt x="242" y="154"/>
                    </a:lnTo>
                    <a:lnTo>
                      <a:pt x="246" y="152"/>
                    </a:lnTo>
                    <a:lnTo>
                      <a:pt x="248" y="148"/>
                    </a:lnTo>
                    <a:lnTo>
                      <a:pt x="250" y="142"/>
                    </a:lnTo>
                    <a:lnTo>
                      <a:pt x="250" y="142"/>
                    </a:lnTo>
                    <a:lnTo>
                      <a:pt x="248" y="136"/>
                    </a:lnTo>
                    <a:lnTo>
                      <a:pt x="246" y="132"/>
                    </a:lnTo>
                    <a:lnTo>
                      <a:pt x="242" y="130"/>
                    </a:lnTo>
                    <a:lnTo>
                      <a:pt x="236" y="128"/>
                    </a:lnTo>
                    <a:lnTo>
                      <a:pt x="236" y="128"/>
                    </a:lnTo>
                    <a:close/>
                    <a:moveTo>
                      <a:pt x="168" y="146"/>
                    </a:moveTo>
                    <a:lnTo>
                      <a:pt x="168" y="146"/>
                    </a:lnTo>
                    <a:lnTo>
                      <a:pt x="166" y="148"/>
                    </a:lnTo>
                    <a:lnTo>
                      <a:pt x="84" y="148"/>
                    </a:lnTo>
                    <a:lnTo>
                      <a:pt x="84" y="148"/>
                    </a:lnTo>
                    <a:lnTo>
                      <a:pt x="82" y="146"/>
                    </a:lnTo>
                    <a:lnTo>
                      <a:pt x="82" y="134"/>
                    </a:lnTo>
                    <a:lnTo>
                      <a:pt x="82" y="134"/>
                    </a:lnTo>
                    <a:lnTo>
                      <a:pt x="84" y="132"/>
                    </a:lnTo>
                    <a:lnTo>
                      <a:pt x="166" y="132"/>
                    </a:lnTo>
                    <a:lnTo>
                      <a:pt x="166" y="132"/>
                    </a:lnTo>
                    <a:lnTo>
                      <a:pt x="168" y="134"/>
                    </a:lnTo>
                    <a:lnTo>
                      <a:pt x="168" y="146"/>
                    </a:lnTo>
                    <a:close/>
                    <a:moveTo>
                      <a:pt x="224" y="128"/>
                    </a:moveTo>
                    <a:lnTo>
                      <a:pt x="26" y="128"/>
                    </a:lnTo>
                    <a:lnTo>
                      <a:pt x="26" y="10"/>
                    </a:lnTo>
                    <a:lnTo>
                      <a:pt x="224" y="10"/>
                    </a:lnTo>
                    <a:lnTo>
                      <a:pt x="224" y="128"/>
                    </a:lnTo>
                    <a:close/>
                  </a:path>
                </a:pathLst>
              </a:custGeom>
              <a:solidFill>
                <a:schemeClr val="bg1"/>
              </a:solidFill>
              <a:ln w="9525">
                <a:noFill/>
                <a:round/>
                <a:headEnd/>
                <a:tailEnd/>
              </a:ln>
            </p:spPr>
            <p:txBody>
              <a:bodyPr vert="horz" wrap="square" lIns="130014" tIns="65007" rIns="130014" bIns="65007" numCol="1" anchor="t" anchorCtr="0" compatLnSpc="1">
                <a:prstTxWarp prst="textNoShape">
                  <a:avLst/>
                </a:prstTxWarp>
              </a:bodyPr>
              <a:lstStyle/>
              <a:p>
                <a:endParaRPr lang="zh-CN" altLang="en-US" sz="2987"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654" name="Freeform 78"/>
              <p:cNvSpPr>
                <a:spLocks noEditPoints="1"/>
              </p:cNvSpPr>
              <p:nvPr/>
            </p:nvSpPr>
            <p:spPr bwMode="auto">
              <a:xfrm>
                <a:off x="5311573" y="1732050"/>
                <a:ext cx="225820" cy="241871"/>
              </a:xfrm>
              <a:custGeom>
                <a:avLst/>
                <a:gdLst/>
                <a:ahLst/>
                <a:cxnLst>
                  <a:cxn ang="0">
                    <a:pos x="95" y="0"/>
                  </a:cxn>
                  <a:cxn ang="0">
                    <a:pos x="34" y="35"/>
                  </a:cxn>
                  <a:cxn ang="0">
                    <a:pos x="4" y="91"/>
                  </a:cxn>
                  <a:cxn ang="0">
                    <a:pos x="4" y="139"/>
                  </a:cxn>
                  <a:cxn ang="0">
                    <a:pos x="34" y="199"/>
                  </a:cxn>
                  <a:cxn ang="0">
                    <a:pos x="95" y="230"/>
                  </a:cxn>
                  <a:cxn ang="0">
                    <a:pos x="138" y="230"/>
                  </a:cxn>
                  <a:cxn ang="0">
                    <a:pos x="199" y="199"/>
                  </a:cxn>
                  <a:cxn ang="0">
                    <a:pos x="229" y="139"/>
                  </a:cxn>
                  <a:cxn ang="0">
                    <a:pos x="229" y="91"/>
                  </a:cxn>
                  <a:cxn ang="0">
                    <a:pos x="199" y="35"/>
                  </a:cxn>
                  <a:cxn ang="0">
                    <a:pos x="138" y="0"/>
                  </a:cxn>
                  <a:cxn ang="0">
                    <a:pos x="95" y="221"/>
                  </a:cxn>
                  <a:cxn ang="0">
                    <a:pos x="73" y="178"/>
                  </a:cxn>
                  <a:cxn ang="0">
                    <a:pos x="112" y="221"/>
                  </a:cxn>
                  <a:cxn ang="0">
                    <a:pos x="8" y="121"/>
                  </a:cxn>
                  <a:cxn ang="0">
                    <a:pos x="56" y="143"/>
                  </a:cxn>
                  <a:cxn ang="0">
                    <a:pos x="21" y="169"/>
                  </a:cxn>
                  <a:cxn ang="0">
                    <a:pos x="8" y="121"/>
                  </a:cxn>
                  <a:cxn ang="0">
                    <a:pos x="121" y="9"/>
                  </a:cxn>
                  <a:cxn ang="0">
                    <a:pos x="147" y="30"/>
                  </a:cxn>
                  <a:cxn ang="0">
                    <a:pos x="160" y="65"/>
                  </a:cxn>
                  <a:cxn ang="0">
                    <a:pos x="169" y="113"/>
                  </a:cxn>
                  <a:cxn ang="0">
                    <a:pos x="160" y="65"/>
                  </a:cxn>
                  <a:cxn ang="0">
                    <a:pos x="73" y="56"/>
                  </a:cxn>
                  <a:cxn ang="0">
                    <a:pos x="95" y="9"/>
                  </a:cxn>
                  <a:cxn ang="0">
                    <a:pos x="112" y="65"/>
                  </a:cxn>
                  <a:cxn ang="0">
                    <a:pos x="60" y="113"/>
                  </a:cxn>
                  <a:cxn ang="0">
                    <a:pos x="112" y="65"/>
                  </a:cxn>
                  <a:cxn ang="0">
                    <a:pos x="8" y="113"/>
                  </a:cxn>
                  <a:cxn ang="0">
                    <a:pos x="60" y="65"/>
                  </a:cxn>
                  <a:cxn ang="0">
                    <a:pos x="56" y="113"/>
                  </a:cxn>
                  <a:cxn ang="0">
                    <a:pos x="112" y="121"/>
                  </a:cxn>
                  <a:cxn ang="0">
                    <a:pos x="69" y="169"/>
                  </a:cxn>
                  <a:cxn ang="0">
                    <a:pos x="60" y="121"/>
                  </a:cxn>
                  <a:cxn ang="0">
                    <a:pos x="160" y="178"/>
                  </a:cxn>
                  <a:cxn ang="0">
                    <a:pos x="134" y="221"/>
                  </a:cxn>
                  <a:cxn ang="0">
                    <a:pos x="121" y="169"/>
                  </a:cxn>
                  <a:cxn ang="0">
                    <a:pos x="169" y="121"/>
                  </a:cxn>
                  <a:cxn ang="0">
                    <a:pos x="121" y="169"/>
                  </a:cxn>
                  <a:cxn ang="0">
                    <a:pos x="225" y="121"/>
                  </a:cxn>
                  <a:cxn ang="0">
                    <a:pos x="212" y="169"/>
                  </a:cxn>
                  <a:cxn ang="0">
                    <a:pos x="177" y="143"/>
                  </a:cxn>
                  <a:cxn ang="0">
                    <a:pos x="177" y="113"/>
                  </a:cxn>
                  <a:cxn ang="0">
                    <a:pos x="169" y="65"/>
                  </a:cxn>
                  <a:cxn ang="0">
                    <a:pos x="220" y="87"/>
                  </a:cxn>
                  <a:cxn ang="0">
                    <a:pos x="207" y="56"/>
                  </a:cxn>
                  <a:cxn ang="0">
                    <a:pos x="160" y="30"/>
                  </a:cxn>
                  <a:cxn ang="0">
                    <a:pos x="173" y="22"/>
                  </a:cxn>
                  <a:cxn ang="0">
                    <a:pos x="207" y="56"/>
                  </a:cxn>
                  <a:cxn ang="0">
                    <a:pos x="43" y="39"/>
                  </a:cxn>
                  <a:cxn ang="0">
                    <a:pos x="86" y="13"/>
                  </a:cxn>
                  <a:cxn ang="0">
                    <a:pos x="30" y="56"/>
                  </a:cxn>
                  <a:cxn ang="0">
                    <a:pos x="43" y="39"/>
                  </a:cxn>
                  <a:cxn ang="0">
                    <a:pos x="65" y="178"/>
                  </a:cxn>
                  <a:cxn ang="0">
                    <a:pos x="86" y="217"/>
                  </a:cxn>
                  <a:cxn ang="0">
                    <a:pos x="43" y="191"/>
                  </a:cxn>
                  <a:cxn ang="0">
                    <a:pos x="194" y="191"/>
                  </a:cxn>
                  <a:cxn ang="0">
                    <a:pos x="147" y="221"/>
                  </a:cxn>
                  <a:cxn ang="0">
                    <a:pos x="169" y="178"/>
                  </a:cxn>
                  <a:cxn ang="0">
                    <a:pos x="194" y="191"/>
                  </a:cxn>
                </a:cxnLst>
                <a:rect l="0" t="0" r="r" b="b"/>
                <a:pathLst>
                  <a:path w="233" h="230">
                    <a:moveTo>
                      <a:pt x="117" y="0"/>
                    </a:moveTo>
                    <a:lnTo>
                      <a:pt x="117" y="0"/>
                    </a:lnTo>
                    <a:lnTo>
                      <a:pt x="95" y="0"/>
                    </a:lnTo>
                    <a:lnTo>
                      <a:pt x="73" y="9"/>
                    </a:lnTo>
                    <a:lnTo>
                      <a:pt x="52" y="22"/>
                    </a:lnTo>
                    <a:lnTo>
                      <a:pt x="34" y="35"/>
                    </a:lnTo>
                    <a:lnTo>
                      <a:pt x="21" y="52"/>
                    </a:lnTo>
                    <a:lnTo>
                      <a:pt x="8" y="69"/>
                    </a:lnTo>
                    <a:lnTo>
                      <a:pt x="4" y="91"/>
                    </a:lnTo>
                    <a:lnTo>
                      <a:pt x="0" y="117"/>
                    </a:lnTo>
                    <a:lnTo>
                      <a:pt x="0" y="117"/>
                    </a:lnTo>
                    <a:lnTo>
                      <a:pt x="4" y="139"/>
                    </a:lnTo>
                    <a:lnTo>
                      <a:pt x="8" y="160"/>
                    </a:lnTo>
                    <a:lnTo>
                      <a:pt x="21" y="182"/>
                    </a:lnTo>
                    <a:lnTo>
                      <a:pt x="34" y="199"/>
                    </a:lnTo>
                    <a:lnTo>
                      <a:pt x="52" y="212"/>
                    </a:lnTo>
                    <a:lnTo>
                      <a:pt x="73" y="221"/>
                    </a:lnTo>
                    <a:lnTo>
                      <a:pt x="95" y="230"/>
                    </a:lnTo>
                    <a:lnTo>
                      <a:pt x="117" y="230"/>
                    </a:lnTo>
                    <a:lnTo>
                      <a:pt x="117" y="230"/>
                    </a:lnTo>
                    <a:lnTo>
                      <a:pt x="138" y="230"/>
                    </a:lnTo>
                    <a:lnTo>
                      <a:pt x="160" y="221"/>
                    </a:lnTo>
                    <a:lnTo>
                      <a:pt x="182" y="212"/>
                    </a:lnTo>
                    <a:lnTo>
                      <a:pt x="199" y="199"/>
                    </a:lnTo>
                    <a:lnTo>
                      <a:pt x="212" y="182"/>
                    </a:lnTo>
                    <a:lnTo>
                      <a:pt x="225" y="160"/>
                    </a:lnTo>
                    <a:lnTo>
                      <a:pt x="229" y="139"/>
                    </a:lnTo>
                    <a:lnTo>
                      <a:pt x="233" y="117"/>
                    </a:lnTo>
                    <a:lnTo>
                      <a:pt x="233" y="117"/>
                    </a:lnTo>
                    <a:lnTo>
                      <a:pt x="229" y="91"/>
                    </a:lnTo>
                    <a:lnTo>
                      <a:pt x="225" y="69"/>
                    </a:lnTo>
                    <a:lnTo>
                      <a:pt x="212" y="52"/>
                    </a:lnTo>
                    <a:lnTo>
                      <a:pt x="199" y="35"/>
                    </a:lnTo>
                    <a:lnTo>
                      <a:pt x="182" y="22"/>
                    </a:lnTo>
                    <a:lnTo>
                      <a:pt x="160" y="9"/>
                    </a:lnTo>
                    <a:lnTo>
                      <a:pt x="138" y="0"/>
                    </a:lnTo>
                    <a:lnTo>
                      <a:pt x="117" y="0"/>
                    </a:lnTo>
                    <a:lnTo>
                      <a:pt x="117" y="0"/>
                    </a:lnTo>
                    <a:close/>
                    <a:moveTo>
                      <a:pt x="95" y="221"/>
                    </a:moveTo>
                    <a:lnTo>
                      <a:pt x="95" y="221"/>
                    </a:lnTo>
                    <a:lnTo>
                      <a:pt x="82" y="199"/>
                    </a:lnTo>
                    <a:lnTo>
                      <a:pt x="73" y="178"/>
                    </a:lnTo>
                    <a:lnTo>
                      <a:pt x="112" y="178"/>
                    </a:lnTo>
                    <a:lnTo>
                      <a:pt x="112" y="221"/>
                    </a:lnTo>
                    <a:lnTo>
                      <a:pt x="112" y="221"/>
                    </a:lnTo>
                    <a:lnTo>
                      <a:pt x="95" y="221"/>
                    </a:lnTo>
                    <a:lnTo>
                      <a:pt x="95" y="221"/>
                    </a:lnTo>
                    <a:close/>
                    <a:moveTo>
                      <a:pt x="8" y="121"/>
                    </a:moveTo>
                    <a:lnTo>
                      <a:pt x="56" y="121"/>
                    </a:lnTo>
                    <a:lnTo>
                      <a:pt x="56" y="121"/>
                    </a:lnTo>
                    <a:lnTo>
                      <a:pt x="56" y="143"/>
                    </a:lnTo>
                    <a:lnTo>
                      <a:pt x="60" y="169"/>
                    </a:lnTo>
                    <a:lnTo>
                      <a:pt x="21" y="169"/>
                    </a:lnTo>
                    <a:lnTo>
                      <a:pt x="21" y="169"/>
                    </a:lnTo>
                    <a:lnTo>
                      <a:pt x="13" y="143"/>
                    </a:lnTo>
                    <a:lnTo>
                      <a:pt x="8" y="121"/>
                    </a:lnTo>
                    <a:lnTo>
                      <a:pt x="8" y="121"/>
                    </a:lnTo>
                    <a:close/>
                    <a:moveTo>
                      <a:pt x="121" y="56"/>
                    </a:moveTo>
                    <a:lnTo>
                      <a:pt x="121" y="9"/>
                    </a:lnTo>
                    <a:lnTo>
                      <a:pt x="121" y="9"/>
                    </a:lnTo>
                    <a:lnTo>
                      <a:pt x="134" y="9"/>
                    </a:lnTo>
                    <a:lnTo>
                      <a:pt x="134" y="9"/>
                    </a:lnTo>
                    <a:lnTo>
                      <a:pt x="147" y="30"/>
                    </a:lnTo>
                    <a:lnTo>
                      <a:pt x="160" y="56"/>
                    </a:lnTo>
                    <a:lnTo>
                      <a:pt x="121" y="56"/>
                    </a:lnTo>
                    <a:close/>
                    <a:moveTo>
                      <a:pt x="160" y="65"/>
                    </a:moveTo>
                    <a:lnTo>
                      <a:pt x="160" y="65"/>
                    </a:lnTo>
                    <a:lnTo>
                      <a:pt x="169" y="87"/>
                    </a:lnTo>
                    <a:lnTo>
                      <a:pt x="169" y="113"/>
                    </a:lnTo>
                    <a:lnTo>
                      <a:pt x="121" y="113"/>
                    </a:lnTo>
                    <a:lnTo>
                      <a:pt x="121" y="65"/>
                    </a:lnTo>
                    <a:lnTo>
                      <a:pt x="160" y="65"/>
                    </a:lnTo>
                    <a:close/>
                    <a:moveTo>
                      <a:pt x="112" y="56"/>
                    </a:moveTo>
                    <a:lnTo>
                      <a:pt x="73" y="56"/>
                    </a:lnTo>
                    <a:lnTo>
                      <a:pt x="73" y="56"/>
                    </a:lnTo>
                    <a:lnTo>
                      <a:pt x="82" y="30"/>
                    </a:lnTo>
                    <a:lnTo>
                      <a:pt x="95" y="9"/>
                    </a:lnTo>
                    <a:lnTo>
                      <a:pt x="95" y="9"/>
                    </a:lnTo>
                    <a:lnTo>
                      <a:pt x="112" y="9"/>
                    </a:lnTo>
                    <a:lnTo>
                      <a:pt x="112" y="56"/>
                    </a:lnTo>
                    <a:close/>
                    <a:moveTo>
                      <a:pt x="112" y="65"/>
                    </a:moveTo>
                    <a:lnTo>
                      <a:pt x="112" y="113"/>
                    </a:lnTo>
                    <a:lnTo>
                      <a:pt x="60" y="113"/>
                    </a:lnTo>
                    <a:lnTo>
                      <a:pt x="60" y="113"/>
                    </a:lnTo>
                    <a:lnTo>
                      <a:pt x="65" y="87"/>
                    </a:lnTo>
                    <a:lnTo>
                      <a:pt x="69" y="65"/>
                    </a:lnTo>
                    <a:lnTo>
                      <a:pt x="112" y="65"/>
                    </a:lnTo>
                    <a:close/>
                    <a:moveTo>
                      <a:pt x="56" y="113"/>
                    </a:moveTo>
                    <a:lnTo>
                      <a:pt x="8" y="113"/>
                    </a:lnTo>
                    <a:lnTo>
                      <a:pt x="8" y="113"/>
                    </a:lnTo>
                    <a:lnTo>
                      <a:pt x="13" y="87"/>
                    </a:lnTo>
                    <a:lnTo>
                      <a:pt x="21" y="65"/>
                    </a:lnTo>
                    <a:lnTo>
                      <a:pt x="60" y="65"/>
                    </a:lnTo>
                    <a:lnTo>
                      <a:pt x="60" y="65"/>
                    </a:lnTo>
                    <a:lnTo>
                      <a:pt x="56" y="87"/>
                    </a:lnTo>
                    <a:lnTo>
                      <a:pt x="56" y="113"/>
                    </a:lnTo>
                    <a:lnTo>
                      <a:pt x="56" y="113"/>
                    </a:lnTo>
                    <a:close/>
                    <a:moveTo>
                      <a:pt x="60" y="121"/>
                    </a:moveTo>
                    <a:lnTo>
                      <a:pt x="112" y="121"/>
                    </a:lnTo>
                    <a:lnTo>
                      <a:pt x="112" y="169"/>
                    </a:lnTo>
                    <a:lnTo>
                      <a:pt x="69" y="169"/>
                    </a:lnTo>
                    <a:lnTo>
                      <a:pt x="69" y="169"/>
                    </a:lnTo>
                    <a:lnTo>
                      <a:pt x="65" y="143"/>
                    </a:lnTo>
                    <a:lnTo>
                      <a:pt x="60" y="121"/>
                    </a:lnTo>
                    <a:lnTo>
                      <a:pt x="60" y="121"/>
                    </a:lnTo>
                    <a:close/>
                    <a:moveTo>
                      <a:pt x="121" y="178"/>
                    </a:moveTo>
                    <a:lnTo>
                      <a:pt x="160" y="178"/>
                    </a:lnTo>
                    <a:lnTo>
                      <a:pt x="160" y="178"/>
                    </a:lnTo>
                    <a:lnTo>
                      <a:pt x="147" y="199"/>
                    </a:lnTo>
                    <a:lnTo>
                      <a:pt x="134" y="221"/>
                    </a:lnTo>
                    <a:lnTo>
                      <a:pt x="134" y="221"/>
                    </a:lnTo>
                    <a:lnTo>
                      <a:pt x="121" y="221"/>
                    </a:lnTo>
                    <a:lnTo>
                      <a:pt x="121" y="178"/>
                    </a:lnTo>
                    <a:close/>
                    <a:moveTo>
                      <a:pt x="121" y="169"/>
                    </a:moveTo>
                    <a:lnTo>
                      <a:pt x="121" y="121"/>
                    </a:lnTo>
                    <a:lnTo>
                      <a:pt x="169" y="121"/>
                    </a:lnTo>
                    <a:lnTo>
                      <a:pt x="169" y="121"/>
                    </a:lnTo>
                    <a:lnTo>
                      <a:pt x="169" y="143"/>
                    </a:lnTo>
                    <a:lnTo>
                      <a:pt x="160" y="169"/>
                    </a:lnTo>
                    <a:lnTo>
                      <a:pt x="121" y="169"/>
                    </a:lnTo>
                    <a:close/>
                    <a:moveTo>
                      <a:pt x="177" y="121"/>
                    </a:moveTo>
                    <a:lnTo>
                      <a:pt x="225" y="121"/>
                    </a:lnTo>
                    <a:lnTo>
                      <a:pt x="225" y="121"/>
                    </a:lnTo>
                    <a:lnTo>
                      <a:pt x="220" y="147"/>
                    </a:lnTo>
                    <a:lnTo>
                      <a:pt x="212" y="169"/>
                    </a:lnTo>
                    <a:lnTo>
                      <a:pt x="212" y="169"/>
                    </a:lnTo>
                    <a:lnTo>
                      <a:pt x="169" y="169"/>
                    </a:lnTo>
                    <a:lnTo>
                      <a:pt x="169" y="169"/>
                    </a:lnTo>
                    <a:lnTo>
                      <a:pt x="177" y="143"/>
                    </a:lnTo>
                    <a:lnTo>
                      <a:pt x="177" y="121"/>
                    </a:lnTo>
                    <a:lnTo>
                      <a:pt x="177" y="121"/>
                    </a:lnTo>
                    <a:close/>
                    <a:moveTo>
                      <a:pt x="177" y="113"/>
                    </a:moveTo>
                    <a:lnTo>
                      <a:pt x="177" y="113"/>
                    </a:lnTo>
                    <a:lnTo>
                      <a:pt x="177" y="87"/>
                    </a:lnTo>
                    <a:lnTo>
                      <a:pt x="169" y="65"/>
                    </a:lnTo>
                    <a:lnTo>
                      <a:pt x="212" y="65"/>
                    </a:lnTo>
                    <a:lnTo>
                      <a:pt x="212" y="65"/>
                    </a:lnTo>
                    <a:lnTo>
                      <a:pt x="220" y="87"/>
                    </a:lnTo>
                    <a:lnTo>
                      <a:pt x="225" y="113"/>
                    </a:lnTo>
                    <a:lnTo>
                      <a:pt x="177" y="113"/>
                    </a:lnTo>
                    <a:close/>
                    <a:moveTo>
                      <a:pt x="207" y="56"/>
                    </a:moveTo>
                    <a:lnTo>
                      <a:pt x="169" y="56"/>
                    </a:lnTo>
                    <a:lnTo>
                      <a:pt x="169" y="56"/>
                    </a:lnTo>
                    <a:lnTo>
                      <a:pt x="160" y="30"/>
                    </a:lnTo>
                    <a:lnTo>
                      <a:pt x="147" y="13"/>
                    </a:lnTo>
                    <a:lnTo>
                      <a:pt x="147" y="13"/>
                    </a:lnTo>
                    <a:lnTo>
                      <a:pt x="173" y="22"/>
                    </a:lnTo>
                    <a:lnTo>
                      <a:pt x="194" y="39"/>
                    </a:lnTo>
                    <a:lnTo>
                      <a:pt x="194" y="39"/>
                    </a:lnTo>
                    <a:lnTo>
                      <a:pt x="207" y="56"/>
                    </a:lnTo>
                    <a:lnTo>
                      <a:pt x="207" y="56"/>
                    </a:lnTo>
                    <a:close/>
                    <a:moveTo>
                      <a:pt x="43" y="39"/>
                    </a:moveTo>
                    <a:lnTo>
                      <a:pt x="43" y="39"/>
                    </a:lnTo>
                    <a:lnTo>
                      <a:pt x="60" y="22"/>
                    </a:lnTo>
                    <a:lnTo>
                      <a:pt x="86" y="13"/>
                    </a:lnTo>
                    <a:lnTo>
                      <a:pt x="86" y="13"/>
                    </a:lnTo>
                    <a:lnTo>
                      <a:pt x="73" y="35"/>
                    </a:lnTo>
                    <a:lnTo>
                      <a:pt x="65" y="56"/>
                    </a:lnTo>
                    <a:lnTo>
                      <a:pt x="30" y="56"/>
                    </a:lnTo>
                    <a:lnTo>
                      <a:pt x="30" y="56"/>
                    </a:lnTo>
                    <a:lnTo>
                      <a:pt x="43" y="39"/>
                    </a:lnTo>
                    <a:lnTo>
                      <a:pt x="43" y="39"/>
                    </a:lnTo>
                    <a:close/>
                    <a:moveTo>
                      <a:pt x="30" y="178"/>
                    </a:moveTo>
                    <a:lnTo>
                      <a:pt x="65" y="178"/>
                    </a:lnTo>
                    <a:lnTo>
                      <a:pt x="65" y="178"/>
                    </a:lnTo>
                    <a:lnTo>
                      <a:pt x="73" y="199"/>
                    </a:lnTo>
                    <a:lnTo>
                      <a:pt x="86" y="217"/>
                    </a:lnTo>
                    <a:lnTo>
                      <a:pt x="86" y="217"/>
                    </a:lnTo>
                    <a:lnTo>
                      <a:pt x="60" y="208"/>
                    </a:lnTo>
                    <a:lnTo>
                      <a:pt x="43" y="191"/>
                    </a:lnTo>
                    <a:lnTo>
                      <a:pt x="43" y="191"/>
                    </a:lnTo>
                    <a:lnTo>
                      <a:pt x="30" y="178"/>
                    </a:lnTo>
                    <a:lnTo>
                      <a:pt x="30" y="178"/>
                    </a:lnTo>
                    <a:close/>
                    <a:moveTo>
                      <a:pt x="194" y="191"/>
                    </a:moveTo>
                    <a:lnTo>
                      <a:pt x="194" y="191"/>
                    </a:lnTo>
                    <a:lnTo>
                      <a:pt x="173" y="208"/>
                    </a:lnTo>
                    <a:lnTo>
                      <a:pt x="147" y="221"/>
                    </a:lnTo>
                    <a:lnTo>
                      <a:pt x="147" y="221"/>
                    </a:lnTo>
                    <a:lnTo>
                      <a:pt x="160" y="199"/>
                    </a:lnTo>
                    <a:lnTo>
                      <a:pt x="169" y="178"/>
                    </a:lnTo>
                    <a:lnTo>
                      <a:pt x="207" y="178"/>
                    </a:lnTo>
                    <a:lnTo>
                      <a:pt x="207" y="178"/>
                    </a:lnTo>
                    <a:lnTo>
                      <a:pt x="194" y="191"/>
                    </a:lnTo>
                    <a:lnTo>
                      <a:pt x="194" y="191"/>
                    </a:lnTo>
                    <a:close/>
                  </a:path>
                </a:pathLst>
              </a:custGeom>
              <a:solidFill>
                <a:schemeClr val="bg1"/>
              </a:solidFill>
              <a:ln w="9525">
                <a:noFill/>
                <a:round/>
                <a:headEnd/>
                <a:tailEnd/>
              </a:ln>
            </p:spPr>
            <p:txBody>
              <a:bodyPr vert="horz" wrap="square" lIns="130014" tIns="65007" rIns="130014" bIns="65007" numCol="1" anchor="t" anchorCtr="0" compatLnSpc="1">
                <a:prstTxWarp prst="textNoShape">
                  <a:avLst/>
                </a:prstTxWarp>
              </a:bodyPr>
              <a:lstStyle/>
              <a:p>
                <a:endParaRPr lang="zh-CN" altLang="en-US" sz="2987" dirty="0">
                  <a:solidFill>
                    <a:schemeClr val="bg1"/>
                  </a:solidFill>
                  <a:latin typeface="微软雅黑" panose="020B0503020204020204" pitchFamily="34" charset="-122"/>
                  <a:ea typeface="微软雅黑" panose="020B0503020204020204" pitchFamily="34" charset="-122"/>
                  <a:cs typeface="Arial" pitchFamily="34" charset="0"/>
                </a:endParaRPr>
              </a:p>
            </p:txBody>
          </p:sp>
        </p:grpSp>
        <p:sp>
          <p:nvSpPr>
            <p:cNvPr id="655" name="Rectangle 70"/>
            <p:cNvSpPr>
              <a:spLocks noChangeArrowheads="1"/>
            </p:cNvSpPr>
            <p:nvPr/>
          </p:nvSpPr>
          <p:spPr bwMode="auto">
            <a:xfrm>
              <a:off x="8241912" y="8030945"/>
              <a:ext cx="1180611" cy="430887"/>
            </a:xfrm>
            <a:prstGeom prst="rect">
              <a:avLst/>
            </a:prstGeom>
            <a:noFill/>
            <a:ln w="9525" algn="ctr">
              <a:noFill/>
              <a:miter lim="800000"/>
              <a:headEnd/>
              <a:tailEnd/>
            </a:ln>
          </p:spPr>
          <p:txBody>
            <a:bodyPr wrap="none" lIns="0" tIns="0" rIns="102392" bIns="0">
              <a:spAutoFit/>
            </a:bodyPr>
            <a:lstStyle/>
            <a:p>
              <a:pPr>
                <a:buClr>
                  <a:schemeClr val="tx1">
                    <a:lumMod val="75000"/>
                    <a:lumOff val="25000"/>
                  </a:schemeClr>
                </a:buClr>
                <a:buSzPct val="50000"/>
              </a:pPr>
              <a:r>
                <a:rPr lang="zh-CN" altLang="en-US" sz="2800" b="1" dirty="0">
                  <a:solidFill>
                    <a:srgbClr val="C00000"/>
                  </a:solidFill>
                  <a:latin typeface="微软雅黑" panose="020B0503020204020204" pitchFamily="34" charset="-122"/>
                  <a:ea typeface="微软雅黑" panose="020B0503020204020204" pitchFamily="34" charset="-122"/>
                </a:rPr>
                <a:t>自组织</a:t>
              </a:r>
              <a:endParaRPr lang="en-US" altLang="zh-CN" sz="2800" b="1" dirty="0">
                <a:solidFill>
                  <a:srgbClr val="C00000"/>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11810846" y="7945802"/>
            <a:ext cx="2249744" cy="601173"/>
            <a:chOff x="11810846" y="7945802"/>
            <a:chExt cx="2249744" cy="601173"/>
          </a:xfrm>
        </p:grpSpPr>
        <p:sp>
          <p:nvSpPr>
            <p:cNvPr id="656" name="Freeform 12"/>
            <p:cNvSpPr>
              <a:spLocks/>
            </p:cNvSpPr>
            <p:nvPr/>
          </p:nvSpPr>
          <p:spPr bwMode="auto">
            <a:xfrm>
              <a:off x="13141789" y="8220581"/>
              <a:ext cx="109014" cy="51615"/>
            </a:xfrm>
            <a:custGeom>
              <a:avLst/>
              <a:gdLst>
                <a:gd name="T0" fmla="*/ 188 w 220"/>
                <a:gd name="T1" fmla="*/ 96 h 96"/>
                <a:gd name="T2" fmla="*/ 32 w 220"/>
                <a:gd name="T3" fmla="*/ 84 h 96"/>
                <a:gd name="T4" fmla="*/ 32 w 220"/>
                <a:gd name="T5" fmla="*/ 84 h 96"/>
                <a:gd name="T6" fmla="*/ 26 w 220"/>
                <a:gd name="T7" fmla="*/ 84 h 96"/>
                <a:gd name="T8" fmla="*/ 20 w 220"/>
                <a:gd name="T9" fmla="*/ 80 h 96"/>
                <a:gd name="T10" fmla="*/ 10 w 220"/>
                <a:gd name="T11" fmla="*/ 72 h 96"/>
                <a:gd name="T12" fmla="*/ 2 w 220"/>
                <a:gd name="T13" fmla="*/ 62 h 96"/>
                <a:gd name="T14" fmla="*/ 0 w 220"/>
                <a:gd name="T15" fmla="*/ 56 h 96"/>
                <a:gd name="T16" fmla="*/ 0 w 220"/>
                <a:gd name="T17" fmla="*/ 48 h 96"/>
                <a:gd name="T18" fmla="*/ 0 w 220"/>
                <a:gd name="T19" fmla="*/ 32 h 96"/>
                <a:gd name="T20" fmla="*/ 0 w 220"/>
                <a:gd name="T21" fmla="*/ 32 h 96"/>
                <a:gd name="T22" fmla="*/ 0 w 220"/>
                <a:gd name="T23" fmla="*/ 24 h 96"/>
                <a:gd name="T24" fmla="*/ 2 w 220"/>
                <a:gd name="T25" fmla="*/ 18 h 96"/>
                <a:gd name="T26" fmla="*/ 4 w 220"/>
                <a:gd name="T27" fmla="*/ 14 h 96"/>
                <a:gd name="T28" fmla="*/ 8 w 220"/>
                <a:gd name="T29" fmla="*/ 8 h 96"/>
                <a:gd name="T30" fmla="*/ 14 w 220"/>
                <a:gd name="T31" fmla="*/ 6 h 96"/>
                <a:gd name="T32" fmla="*/ 18 w 220"/>
                <a:gd name="T33" fmla="*/ 2 h 96"/>
                <a:gd name="T34" fmla="*/ 24 w 220"/>
                <a:gd name="T35" fmla="*/ 2 h 96"/>
                <a:gd name="T36" fmla="*/ 30 w 220"/>
                <a:gd name="T37" fmla="*/ 0 h 96"/>
                <a:gd name="T38" fmla="*/ 186 w 220"/>
                <a:gd name="T39" fmla="*/ 14 h 96"/>
                <a:gd name="T40" fmla="*/ 186 w 220"/>
                <a:gd name="T41" fmla="*/ 14 h 96"/>
                <a:gd name="T42" fmla="*/ 194 w 220"/>
                <a:gd name="T43" fmla="*/ 14 h 96"/>
                <a:gd name="T44" fmla="*/ 200 w 220"/>
                <a:gd name="T45" fmla="*/ 16 h 96"/>
                <a:gd name="T46" fmla="*/ 210 w 220"/>
                <a:gd name="T47" fmla="*/ 24 h 96"/>
                <a:gd name="T48" fmla="*/ 216 w 220"/>
                <a:gd name="T49" fmla="*/ 36 h 96"/>
                <a:gd name="T50" fmla="*/ 218 w 220"/>
                <a:gd name="T51" fmla="*/ 42 h 96"/>
                <a:gd name="T52" fmla="*/ 218 w 220"/>
                <a:gd name="T53" fmla="*/ 48 h 96"/>
                <a:gd name="T54" fmla="*/ 220 w 220"/>
                <a:gd name="T55" fmla="*/ 66 h 96"/>
                <a:gd name="T56" fmla="*/ 220 w 220"/>
                <a:gd name="T57" fmla="*/ 66 h 96"/>
                <a:gd name="T58" fmla="*/ 218 w 220"/>
                <a:gd name="T59" fmla="*/ 72 h 96"/>
                <a:gd name="T60" fmla="*/ 218 w 220"/>
                <a:gd name="T61" fmla="*/ 78 h 96"/>
                <a:gd name="T62" fmla="*/ 214 w 220"/>
                <a:gd name="T63" fmla="*/ 84 h 96"/>
                <a:gd name="T64" fmla="*/ 210 w 220"/>
                <a:gd name="T65" fmla="*/ 88 h 96"/>
                <a:gd name="T66" fmla="*/ 206 w 220"/>
                <a:gd name="T67" fmla="*/ 92 h 96"/>
                <a:gd name="T68" fmla="*/ 200 w 220"/>
                <a:gd name="T69" fmla="*/ 94 h 96"/>
                <a:gd name="T70" fmla="*/ 194 w 220"/>
                <a:gd name="T71" fmla="*/ 96 h 96"/>
                <a:gd name="T72" fmla="*/ 188 w 220"/>
                <a:gd name="T73" fmla="*/ 96 h 96"/>
                <a:gd name="T74" fmla="*/ 188 w 220"/>
                <a:gd name="T75"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96">
                  <a:moveTo>
                    <a:pt x="188" y="96"/>
                  </a:moveTo>
                  <a:lnTo>
                    <a:pt x="32" y="84"/>
                  </a:lnTo>
                  <a:lnTo>
                    <a:pt x="32" y="84"/>
                  </a:lnTo>
                  <a:lnTo>
                    <a:pt x="26" y="84"/>
                  </a:lnTo>
                  <a:lnTo>
                    <a:pt x="20" y="80"/>
                  </a:lnTo>
                  <a:lnTo>
                    <a:pt x="10" y="72"/>
                  </a:lnTo>
                  <a:lnTo>
                    <a:pt x="2" y="62"/>
                  </a:lnTo>
                  <a:lnTo>
                    <a:pt x="0" y="56"/>
                  </a:lnTo>
                  <a:lnTo>
                    <a:pt x="0" y="48"/>
                  </a:lnTo>
                  <a:lnTo>
                    <a:pt x="0" y="32"/>
                  </a:lnTo>
                  <a:lnTo>
                    <a:pt x="0" y="32"/>
                  </a:lnTo>
                  <a:lnTo>
                    <a:pt x="0" y="24"/>
                  </a:lnTo>
                  <a:lnTo>
                    <a:pt x="2" y="18"/>
                  </a:lnTo>
                  <a:lnTo>
                    <a:pt x="4" y="14"/>
                  </a:lnTo>
                  <a:lnTo>
                    <a:pt x="8" y="8"/>
                  </a:lnTo>
                  <a:lnTo>
                    <a:pt x="14" y="6"/>
                  </a:lnTo>
                  <a:lnTo>
                    <a:pt x="18" y="2"/>
                  </a:lnTo>
                  <a:lnTo>
                    <a:pt x="24" y="2"/>
                  </a:lnTo>
                  <a:lnTo>
                    <a:pt x="30" y="0"/>
                  </a:lnTo>
                  <a:lnTo>
                    <a:pt x="186" y="14"/>
                  </a:lnTo>
                  <a:lnTo>
                    <a:pt x="186" y="14"/>
                  </a:lnTo>
                  <a:lnTo>
                    <a:pt x="194" y="14"/>
                  </a:lnTo>
                  <a:lnTo>
                    <a:pt x="200" y="16"/>
                  </a:lnTo>
                  <a:lnTo>
                    <a:pt x="210" y="24"/>
                  </a:lnTo>
                  <a:lnTo>
                    <a:pt x="216" y="36"/>
                  </a:lnTo>
                  <a:lnTo>
                    <a:pt x="218" y="42"/>
                  </a:lnTo>
                  <a:lnTo>
                    <a:pt x="218" y="48"/>
                  </a:lnTo>
                  <a:lnTo>
                    <a:pt x="220" y="66"/>
                  </a:lnTo>
                  <a:lnTo>
                    <a:pt x="220" y="66"/>
                  </a:lnTo>
                  <a:lnTo>
                    <a:pt x="218" y="72"/>
                  </a:lnTo>
                  <a:lnTo>
                    <a:pt x="218" y="78"/>
                  </a:lnTo>
                  <a:lnTo>
                    <a:pt x="214" y="84"/>
                  </a:lnTo>
                  <a:lnTo>
                    <a:pt x="210" y="88"/>
                  </a:lnTo>
                  <a:lnTo>
                    <a:pt x="206" y="92"/>
                  </a:lnTo>
                  <a:lnTo>
                    <a:pt x="200" y="94"/>
                  </a:lnTo>
                  <a:lnTo>
                    <a:pt x="194" y="96"/>
                  </a:lnTo>
                  <a:lnTo>
                    <a:pt x="188" y="96"/>
                  </a:lnTo>
                  <a:lnTo>
                    <a:pt x="188" y="96"/>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0014" tIns="65007" rIns="130014" bIns="65007" numCol="1" anchor="t" anchorCtr="0" compatLnSpc="1">
              <a:prstTxWarp prst="textNoShape">
                <a:avLst/>
              </a:prstTxWarp>
            </a:bodyPr>
            <a:lstStyle/>
            <a:p>
              <a:endParaRPr lang="zh-CN" altLang="en-US" sz="2987"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657" name="Rectangle 70"/>
            <p:cNvSpPr>
              <a:spLocks noChangeArrowheads="1"/>
            </p:cNvSpPr>
            <p:nvPr/>
          </p:nvSpPr>
          <p:spPr bwMode="auto">
            <a:xfrm>
              <a:off x="12520907" y="8030945"/>
              <a:ext cx="1539683" cy="430887"/>
            </a:xfrm>
            <a:prstGeom prst="rect">
              <a:avLst/>
            </a:prstGeom>
            <a:noFill/>
            <a:ln w="9525" algn="ctr">
              <a:noFill/>
              <a:miter lim="800000"/>
              <a:headEnd/>
              <a:tailEnd/>
            </a:ln>
          </p:spPr>
          <p:txBody>
            <a:bodyPr wrap="none" lIns="0" tIns="0" rIns="102392" bIns="0">
              <a:spAutoFit/>
            </a:bodyPr>
            <a:lstStyle/>
            <a:p>
              <a:pPr>
                <a:buClr>
                  <a:schemeClr val="tx1">
                    <a:lumMod val="75000"/>
                    <a:lumOff val="25000"/>
                  </a:schemeClr>
                </a:buClr>
                <a:buSzPct val="50000"/>
              </a:pPr>
              <a:r>
                <a:rPr lang="zh-CN" altLang="en-US" sz="2800" b="1" dirty="0">
                  <a:solidFill>
                    <a:srgbClr val="C00000"/>
                  </a:solidFill>
                  <a:latin typeface="微软雅黑" panose="020B0503020204020204" pitchFamily="34" charset="-122"/>
                  <a:ea typeface="微软雅黑" panose="020B0503020204020204" pitchFamily="34" charset="-122"/>
                </a:rPr>
                <a:t>链接冗余</a:t>
              </a:r>
              <a:endParaRPr lang="en-US" altLang="zh-CN" sz="2800" b="1" dirty="0">
                <a:solidFill>
                  <a:srgbClr val="C00000"/>
                </a:solidFill>
                <a:latin typeface="微软雅黑" panose="020B0503020204020204" pitchFamily="34" charset="-122"/>
                <a:ea typeface="微软雅黑" panose="020B0503020204020204" pitchFamily="34" charset="-122"/>
              </a:endParaRPr>
            </a:p>
          </p:txBody>
        </p:sp>
        <p:grpSp>
          <p:nvGrpSpPr>
            <p:cNvPr id="17" name="组合 214"/>
            <p:cNvGrpSpPr/>
            <p:nvPr/>
          </p:nvGrpSpPr>
          <p:grpSpPr>
            <a:xfrm>
              <a:off x="11810846" y="7945802"/>
              <a:ext cx="554801" cy="601173"/>
              <a:chOff x="12220575" y="4949190"/>
              <a:chExt cx="531813" cy="576263"/>
            </a:xfrm>
            <a:solidFill>
              <a:schemeClr val="bg1"/>
            </a:solidFill>
          </p:grpSpPr>
          <p:sp>
            <p:nvSpPr>
              <p:cNvPr id="660" name="Freeform 1669"/>
              <p:cNvSpPr>
                <a:spLocks/>
              </p:cNvSpPr>
              <p:nvPr/>
            </p:nvSpPr>
            <p:spPr bwMode="auto">
              <a:xfrm>
                <a:off x="12220575" y="4949190"/>
                <a:ext cx="192088" cy="190500"/>
              </a:xfrm>
              <a:custGeom>
                <a:avLst/>
                <a:gdLst/>
                <a:ahLst/>
                <a:cxnLst>
                  <a:cxn ang="0">
                    <a:pos x="121" y="61"/>
                  </a:cxn>
                  <a:cxn ang="0">
                    <a:pos x="121" y="61"/>
                  </a:cxn>
                  <a:cxn ang="0">
                    <a:pos x="119" y="73"/>
                  </a:cxn>
                  <a:cxn ang="0">
                    <a:pos x="117" y="83"/>
                  </a:cxn>
                  <a:cxn ang="0">
                    <a:pos x="111" y="94"/>
                  </a:cxn>
                  <a:cxn ang="0">
                    <a:pos x="102" y="104"/>
                  </a:cxn>
                  <a:cxn ang="0">
                    <a:pos x="94" y="110"/>
                  </a:cxn>
                  <a:cxn ang="0">
                    <a:pos x="84" y="116"/>
                  </a:cxn>
                  <a:cxn ang="0">
                    <a:pos x="74" y="120"/>
                  </a:cxn>
                  <a:cxn ang="0">
                    <a:pos x="62" y="120"/>
                  </a:cxn>
                  <a:cxn ang="0">
                    <a:pos x="62" y="120"/>
                  </a:cxn>
                  <a:cxn ang="0">
                    <a:pos x="49" y="120"/>
                  </a:cxn>
                  <a:cxn ang="0">
                    <a:pos x="37" y="116"/>
                  </a:cxn>
                  <a:cxn ang="0">
                    <a:pos x="27" y="110"/>
                  </a:cxn>
                  <a:cxn ang="0">
                    <a:pos x="19" y="104"/>
                  </a:cxn>
                  <a:cxn ang="0">
                    <a:pos x="11" y="94"/>
                  </a:cxn>
                  <a:cxn ang="0">
                    <a:pos x="7" y="83"/>
                  </a:cxn>
                  <a:cxn ang="0">
                    <a:pos x="3" y="73"/>
                  </a:cxn>
                  <a:cxn ang="0">
                    <a:pos x="0" y="61"/>
                  </a:cxn>
                  <a:cxn ang="0">
                    <a:pos x="0" y="61"/>
                  </a:cxn>
                  <a:cxn ang="0">
                    <a:pos x="3" y="49"/>
                  </a:cxn>
                  <a:cxn ang="0">
                    <a:pos x="7" y="36"/>
                  </a:cxn>
                  <a:cxn ang="0">
                    <a:pos x="11" y="26"/>
                  </a:cxn>
                  <a:cxn ang="0">
                    <a:pos x="19" y="18"/>
                  </a:cxn>
                  <a:cxn ang="0">
                    <a:pos x="27" y="10"/>
                  </a:cxn>
                  <a:cxn ang="0">
                    <a:pos x="37" y="6"/>
                  </a:cxn>
                  <a:cxn ang="0">
                    <a:pos x="49" y="2"/>
                  </a:cxn>
                  <a:cxn ang="0">
                    <a:pos x="62" y="0"/>
                  </a:cxn>
                  <a:cxn ang="0">
                    <a:pos x="62" y="0"/>
                  </a:cxn>
                  <a:cxn ang="0">
                    <a:pos x="74" y="2"/>
                  </a:cxn>
                  <a:cxn ang="0">
                    <a:pos x="84" y="6"/>
                  </a:cxn>
                  <a:cxn ang="0">
                    <a:pos x="94" y="10"/>
                  </a:cxn>
                  <a:cxn ang="0">
                    <a:pos x="102" y="18"/>
                  </a:cxn>
                  <a:cxn ang="0">
                    <a:pos x="111" y="26"/>
                  </a:cxn>
                  <a:cxn ang="0">
                    <a:pos x="117" y="36"/>
                  </a:cxn>
                  <a:cxn ang="0">
                    <a:pos x="119" y="49"/>
                  </a:cxn>
                  <a:cxn ang="0">
                    <a:pos x="121" y="61"/>
                  </a:cxn>
                  <a:cxn ang="0">
                    <a:pos x="121" y="61"/>
                  </a:cxn>
                </a:cxnLst>
                <a:rect l="0" t="0" r="r" b="b"/>
                <a:pathLst>
                  <a:path w="121" h="120">
                    <a:moveTo>
                      <a:pt x="121" y="61"/>
                    </a:moveTo>
                    <a:lnTo>
                      <a:pt x="121" y="61"/>
                    </a:lnTo>
                    <a:lnTo>
                      <a:pt x="119" y="73"/>
                    </a:lnTo>
                    <a:lnTo>
                      <a:pt x="117" y="83"/>
                    </a:lnTo>
                    <a:lnTo>
                      <a:pt x="111" y="94"/>
                    </a:lnTo>
                    <a:lnTo>
                      <a:pt x="102" y="104"/>
                    </a:lnTo>
                    <a:lnTo>
                      <a:pt x="94" y="110"/>
                    </a:lnTo>
                    <a:lnTo>
                      <a:pt x="84" y="116"/>
                    </a:lnTo>
                    <a:lnTo>
                      <a:pt x="74" y="120"/>
                    </a:lnTo>
                    <a:lnTo>
                      <a:pt x="62" y="120"/>
                    </a:lnTo>
                    <a:lnTo>
                      <a:pt x="62" y="120"/>
                    </a:lnTo>
                    <a:lnTo>
                      <a:pt x="49" y="120"/>
                    </a:lnTo>
                    <a:lnTo>
                      <a:pt x="37" y="116"/>
                    </a:lnTo>
                    <a:lnTo>
                      <a:pt x="27" y="110"/>
                    </a:lnTo>
                    <a:lnTo>
                      <a:pt x="19" y="104"/>
                    </a:lnTo>
                    <a:lnTo>
                      <a:pt x="11" y="94"/>
                    </a:lnTo>
                    <a:lnTo>
                      <a:pt x="7" y="83"/>
                    </a:lnTo>
                    <a:lnTo>
                      <a:pt x="3" y="73"/>
                    </a:lnTo>
                    <a:lnTo>
                      <a:pt x="0" y="61"/>
                    </a:lnTo>
                    <a:lnTo>
                      <a:pt x="0" y="61"/>
                    </a:lnTo>
                    <a:lnTo>
                      <a:pt x="3" y="49"/>
                    </a:lnTo>
                    <a:lnTo>
                      <a:pt x="7" y="36"/>
                    </a:lnTo>
                    <a:lnTo>
                      <a:pt x="11" y="26"/>
                    </a:lnTo>
                    <a:lnTo>
                      <a:pt x="19" y="18"/>
                    </a:lnTo>
                    <a:lnTo>
                      <a:pt x="27" y="10"/>
                    </a:lnTo>
                    <a:lnTo>
                      <a:pt x="37" y="6"/>
                    </a:lnTo>
                    <a:lnTo>
                      <a:pt x="49" y="2"/>
                    </a:lnTo>
                    <a:lnTo>
                      <a:pt x="62" y="0"/>
                    </a:lnTo>
                    <a:lnTo>
                      <a:pt x="62" y="0"/>
                    </a:lnTo>
                    <a:lnTo>
                      <a:pt x="74" y="2"/>
                    </a:lnTo>
                    <a:lnTo>
                      <a:pt x="84" y="6"/>
                    </a:lnTo>
                    <a:lnTo>
                      <a:pt x="94" y="10"/>
                    </a:lnTo>
                    <a:lnTo>
                      <a:pt x="102" y="18"/>
                    </a:lnTo>
                    <a:lnTo>
                      <a:pt x="111" y="26"/>
                    </a:lnTo>
                    <a:lnTo>
                      <a:pt x="117" y="36"/>
                    </a:lnTo>
                    <a:lnTo>
                      <a:pt x="119" y="49"/>
                    </a:lnTo>
                    <a:lnTo>
                      <a:pt x="121" y="61"/>
                    </a:lnTo>
                    <a:lnTo>
                      <a:pt x="121" y="61"/>
                    </a:lnTo>
                    <a:close/>
                  </a:path>
                </a:pathLst>
              </a:custGeom>
              <a:grpFill/>
              <a:ln>
                <a:noFill/>
              </a:ln>
              <a:effectLst/>
            </p:spPr>
            <p:txBody>
              <a:bodyPr vert="horz" wrap="square" lIns="130014" tIns="65007" rIns="130014" bIns="65007" numCol="1" rtlCol="0" anchor="t" anchorCtr="0" compatLnSpc="1">
                <a:prstTxWarp prst="textNoShape">
                  <a:avLst/>
                </a:prstTxWarp>
              </a:bodyPr>
              <a:lstStyle/>
              <a:p>
                <a:pPr>
                  <a:buClr>
                    <a:srgbClr val="CC9900"/>
                  </a:buClr>
                  <a:buFont typeface="Wingdings" pitchFamily="2" charset="2"/>
                  <a:buChar char="n"/>
                </a:pPr>
                <a:endParaRPr lang="zh-CN" altLang="en-US" sz="6827">
                  <a:latin typeface="微软雅黑" panose="020B0503020204020204" pitchFamily="34" charset="-122"/>
                  <a:ea typeface="微软雅黑" panose="020B0503020204020204" pitchFamily="34" charset="-122"/>
                </a:endParaRPr>
              </a:p>
            </p:txBody>
          </p:sp>
          <p:sp>
            <p:nvSpPr>
              <p:cNvPr id="661" name="Freeform 1670"/>
              <p:cNvSpPr>
                <a:spLocks/>
              </p:cNvSpPr>
              <p:nvPr/>
            </p:nvSpPr>
            <p:spPr bwMode="auto">
              <a:xfrm>
                <a:off x="12220575" y="5333365"/>
                <a:ext cx="192088" cy="192088"/>
              </a:xfrm>
              <a:custGeom>
                <a:avLst/>
                <a:gdLst/>
                <a:ahLst/>
                <a:cxnLst>
                  <a:cxn ang="0">
                    <a:pos x="121" y="59"/>
                  </a:cxn>
                  <a:cxn ang="0">
                    <a:pos x="121" y="59"/>
                  </a:cxn>
                  <a:cxn ang="0">
                    <a:pos x="119" y="72"/>
                  </a:cxn>
                  <a:cxn ang="0">
                    <a:pos x="117" y="84"/>
                  </a:cxn>
                  <a:cxn ang="0">
                    <a:pos x="111" y="94"/>
                  </a:cxn>
                  <a:cxn ang="0">
                    <a:pos x="102" y="102"/>
                  </a:cxn>
                  <a:cxn ang="0">
                    <a:pos x="94" y="110"/>
                  </a:cxn>
                  <a:cxn ang="0">
                    <a:pos x="84" y="117"/>
                  </a:cxn>
                  <a:cxn ang="0">
                    <a:pos x="74" y="119"/>
                  </a:cxn>
                  <a:cxn ang="0">
                    <a:pos x="62" y="121"/>
                  </a:cxn>
                  <a:cxn ang="0">
                    <a:pos x="62" y="121"/>
                  </a:cxn>
                  <a:cxn ang="0">
                    <a:pos x="49" y="119"/>
                  </a:cxn>
                  <a:cxn ang="0">
                    <a:pos x="37" y="117"/>
                  </a:cxn>
                  <a:cxn ang="0">
                    <a:pos x="27" y="110"/>
                  </a:cxn>
                  <a:cxn ang="0">
                    <a:pos x="19" y="102"/>
                  </a:cxn>
                  <a:cxn ang="0">
                    <a:pos x="11" y="94"/>
                  </a:cxn>
                  <a:cxn ang="0">
                    <a:pos x="7" y="84"/>
                  </a:cxn>
                  <a:cxn ang="0">
                    <a:pos x="3" y="72"/>
                  </a:cxn>
                  <a:cxn ang="0">
                    <a:pos x="0" y="59"/>
                  </a:cxn>
                  <a:cxn ang="0">
                    <a:pos x="0" y="59"/>
                  </a:cxn>
                  <a:cxn ang="0">
                    <a:pos x="3" y="49"/>
                  </a:cxn>
                  <a:cxn ang="0">
                    <a:pos x="7" y="37"/>
                  </a:cxn>
                  <a:cxn ang="0">
                    <a:pos x="11" y="27"/>
                  </a:cxn>
                  <a:cxn ang="0">
                    <a:pos x="19" y="19"/>
                  </a:cxn>
                  <a:cxn ang="0">
                    <a:pos x="27" y="11"/>
                  </a:cxn>
                  <a:cxn ang="0">
                    <a:pos x="37" y="4"/>
                  </a:cxn>
                  <a:cxn ang="0">
                    <a:pos x="49" y="2"/>
                  </a:cxn>
                  <a:cxn ang="0">
                    <a:pos x="62" y="0"/>
                  </a:cxn>
                  <a:cxn ang="0">
                    <a:pos x="62" y="0"/>
                  </a:cxn>
                  <a:cxn ang="0">
                    <a:pos x="74" y="2"/>
                  </a:cxn>
                  <a:cxn ang="0">
                    <a:pos x="84" y="4"/>
                  </a:cxn>
                  <a:cxn ang="0">
                    <a:pos x="94" y="11"/>
                  </a:cxn>
                  <a:cxn ang="0">
                    <a:pos x="102" y="19"/>
                  </a:cxn>
                  <a:cxn ang="0">
                    <a:pos x="111" y="27"/>
                  </a:cxn>
                  <a:cxn ang="0">
                    <a:pos x="117" y="37"/>
                  </a:cxn>
                  <a:cxn ang="0">
                    <a:pos x="119" y="49"/>
                  </a:cxn>
                  <a:cxn ang="0">
                    <a:pos x="121" y="59"/>
                  </a:cxn>
                  <a:cxn ang="0">
                    <a:pos x="121" y="59"/>
                  </a:cxn>
                </a:cxnLst>
                <a:rect l="0" t="0" r="r" b="b"/>
                <a:pathLst>
                  <a:path w="121" h="121">
                    <a:moveTo>
                      <a:pt x="121" y="59"/>
                    </a:moveTo>
                    <a:lnTo>
                      <a:pt x="121" y="59"/>
                    </a:lnTo>
                    <a:lnTo>
                      <a:pt x="119" y="72"/>
                    </a:lnTo>
                    <a:lnTo>
                      <a:pt x="117" y="84"/>
                    </a:lnTo>
                    <a:lnTo>
                      <a:pt x="111" y="94"/>
                    </a:lnTo>
                    <a:lnTo>
                      <a:pt x="102" y="102"/>
                    </a:lnTo>
                    <a:lnTo>
                      <a:pt x="94" y="110"/>
                    </a:lnTo>
                    <a:lnTo>
                      <a:pt x="84" y="117"/>
                    </a:lnTo>
                    <a:lnTo>
                      <a:pt x="74" y="119"/>
                    </a:lnTo>
                    <a:lnTo>
                      <a:pt x="62" y="121"/>
                    </a:lnTo>
                    <a:lnTo>
                      <a:pt x="62" y="121"/>
                    </a:lnTo>
                    <a:lnTo>
                      <a:pt x="49" y="119"/>
                    </a:lnTo>
                    <a:lnTo>
                      <a:pt x="37" y="117"/>
                    </a:lnTo>
                    <a:lnTo>
                      <a:pt x="27" y="110"/>
                    </a:lnTo>
                    <a:lnTo>
                      <a:pt x="19" y="102"/>
                    </a:lnTo>
                    <a:lnTo>
                      <a:pt x="11" y="94"/>
                    </a:lnTo>
                    <a:lnTo>
                      <a:pt x="7" y="84"/>
                    </a:lnTo>
                    <a:lnTo>
                      <a:pt x="3" y="72"/>
                    </a:lnTo>
                    <a:lnTo>
                      <a:pt x="0" y="59"/>
                    </a:lnTo>
                    <a:lnTo>
                      <a:pt x="0" y="59"/>
                    </a:lnTo>
                    <a:lnTo>
                      <a:pt x="3" y="49"/>
                    </a:lnTo>
                    <a:lnTo>
                      <a:pt x="7" y="37"/>
                    </a:lnTo>
                    <a:lnTo>
                      <a:pt x="11" y="27"/>
                    </a:lnTo>
                    <a:lnTo>
                      <a:pt x="19" y="19"/>
                    </a:lnTo>
                    <a:lnTo>
                      <a:pt x="27" y="11"/>
                    </a:lnTo>
                    <a:lnTo>
                      <a:pt x="37" y="4"/>
                    </a:lnTo>
                    <a:lnTo>
                      <a:pt x="49" y="2"/>
                    </a:lnTo>
                    <a:lnTo>
                      <a:pt x="62" y="0"/>
                    </a:lnTo>
                    <a:lnTo>
                      <a:pt x="62" y="0"/>
                    </a:lnTo>
                    <a:lnTo>
                      <a:pt x="74" y="2"/>
                    </a:lnTo>
                    <a:lnTo>
                      <a:pt x="84" y="4"/>
                    </a:lnTo>
                    <a:lnTo>
                      <a:pt x="94" y="11"/>
                    </a:lnTo>
                    <a:lnTo>
                      <a:pt x="102" y="19"/>
                    </a:lnTo>
                    <a:lnTo>
                      <a:pt x="111" y="27"/>
                    </a:lnTo>
                    <a:lnTo>
                      <a:pt x="117" y="37"/>
                    </a:lnTo>
                    <a:lnTo>
                      <a:pt x="119" y="49"/>
                    </a:lnTo>
                    <a:lnTo>
                      <a:pt x="121" y="59"/>
                    </a:lnTo>
                    <a:lnTo>
                      <a:pt x="121" y="59"/>
                    </a:lnTo>
                    <a:close/>
                  </a:path>
                </a:pathLst>
              </a:custGeom>
              <a:grpFill/>
              <a:ln>
                <a:noFill/>
              </a:ln>
              <a:effectLst/>
            </p:spPr>
            <p:txBody>
              <a:bodyPr vert="horz" wrap="square" lIns="130014" tIns="65007" rIns="130014" bIns="65007" numCol="1" rtlCol="0" anchor="t" anchorCtr="0" compatLnSpc="1">
                <a:prstTxWarp prst="textNoShape">
                  <a:avLst/>
                </a:prstTxWarp>
              </a:bodyPr>
              <a:lstStyle/>
              <a:p>
                <a:pPr>
                  <a:buClr>
                    <a:srgbClr val="CC9900"/>
                  </a:buClr>
                  <a:buFont typeface="Wingdings" pitchFamily="2" charset="2"/>
                  <a:buChar char="n"/>
                </a:pPr>
                <a:endParaRPr lang="zh-CN" altLang="en-US" sz="6827">
                  <a:latin typeface="微软雅黑" panose="020B0503020204020204" pitchFamily="34" charset="-122"/>
                  <a:ea typeface="微软雅黑" panose="020B0503020204020204" pitchFamily="34" charset="-122"/>
                </a:endParaRPr>
              </a:p>
            </p:txBody>
          </p:sp>
          <p:sp>
            <p:nvSpPr>
              <p:cNvPr id="662" name="Freeform 1671"/>
              <p:cNvSpPr>
                <a:spLocks/>
              </p:cNvSpPr>
              <p:nvPr/>
            </p:nvSpPr>
            <p:spPr bwMode="auto">
              <a:xfrm>
                <a:off x="12474575" y="5101590"/>
                <a:ext cx="277813" cy="277813"/>
              </a:xfrm>
              <a:custGeom>
                <a:avLst/>
                <a:gdLst/>
                <a:ahLst/>
                <a:cxnLst>
                  <a:cxn ang="0">
                    <a:pos x="175" y="87"/>
                  </a:cxn>
                  <a:cxn ang="0">
                    <a:pos x="175" y="87"/>
                  </a:cxn>
                  <a:cxn ang="0">
                    <a:pos x="173" y="104"/>
                  </a:cxn>
                  <a:cxn ang="0">
                    <a:pos x="167" y="120"/>
                  </a:cxn>
                  <a:cxn ang="0">
                    <a:pos x="159" y="136"/>
                  </a:cxn>
                  <a:cxn ang="0">
                    <a:pos x="148" y="148"/>
                  </a:cxn>
                  <a:cxn ang="0">
                    <a:pos x="136" y="159"/>
                  </a:cxn>
                  <a:cxn ang="0">
                    <a:pos x="120" y="167"/>
                  </a:cxn>
                  <a:cxn ang="0">
                    <a:pos x="103" y="173"/>
                  </a:cxn>
                  <a:cxn ang="0">
                    <a:pos x="87" y="175"/>
                  </a:cxn>
                  <a:cxn ang="0">
                    <a:pos x="87" y="175"/>
                  </a:cxn>
                  <a:cxn ang="0">
                    <a:pos x="69" y="173"/>
                  </a:cxn>
                  <a:cxn ang="0">
                    <a:pos x="53" y="167"/>
                  </a:cxn>
                  <a:cxn ang="0">
                    <a:pos x="38" y="159"/>
                  </a:cxn>
                  <a:cxn ang="0">
                    <a:pos x="26" y="148"/>
                  </a:cxn>
                  <a:cxn ang="0">
                    <a:pos x="14" y="136"/>
                  </a:cxn>
                  <a:cxn ang="0">
                    <a:pos x="6" y="120"/>
                  </a:cxn>
                  <a:cxn ang="0">
                    <a:pos x="2" y="104"/>
                  </a:cxn>
                  <a:cxn ang="0">
                    <a:pos x="0" y="87"/>
                  </a:cxn>
                  <a:cxn ang="0">
                    <a:pos x="0" y="87"/>
                  </a:cxn>
                  <a:cxn ang="0">
                    <a:pos x="2" y="69"/>
                  </a:cxn>
                  <a:cxn ang="0">
                    <a:pos x="6" y="53"/>
                  </a:cxn>
                  <a:cxn ang="0">
                    <a:pos x="14" y="38"/>
                  </a:cxn>
                  <a:cxn ang="0">
                    <a:pos x="26" y="24"/>
                  </a:cxn>
                  <a:cxn ang="0">
                    <a:pos x="38" y="14"/>
                  </a:cxn>
                  <a:cxn ang="0">
                    <a:pos x="53" y="6"/>
                  </a:cxn>
                  <a:cxn ang="0">
                    <a:pos x="69" y="2"/>
                  </a:cxn>
                  <a:cxn ang="0">
                    <a:pos x="87" y="0"/>
                  </a:cxn>
                  <a:cxn ang="0">
                    <a:pos x="87" y="0"/>
                  </a:cxn>
                  <a:cxn ang="0">
                    <a:pos x="103" y="2"/>
                  </a:cxn>
                  <a:cxn ang="0">
                    <a:pos x="120" y="6"/>
                  </a:cxn>
                  <a:cxn ang="0">
                    <a:pos x="136" y="14"/>
                  </a:cxn>
                  <a:cxn ang="0">
                    <a:pos x="148" y="24"/>
                  </a:cxn>
                  <a:cxn ang="0">
                    <a:pos x="159" y="38"/>
                  </a:cxn>
                  <a:cxn ang="0">
                    <a:pos x="167" y="53"/>
                  </a:cxn>
                  <a:cxn ang="0">
                    <a:pos x="173" y="69"/>
                  </a:cxn>
                  <a:cxn ang="0">
                    <a:pos x="175" y="87"/>
                  </a:cxn>
                  <a:cxn ang="0">
                    <a:pos x="175" y="87"/>
                  </a:cxn>
                </a:cxnLst>
                <a:rect l="0" t="0" r="r" b="b"/>
                <a:pathLst>
                  <a:path w="175" h="175">
                    <a:moveTo>
                      <a:pt x="175" y="87"/>
                    </a:moveTo>
                    <a:lnTo>
                      <a:pt x="175" y="87"/>
                    </a:lnTo>
                    <a:lnTo>
                      <a:pt x="173" y="104"/>
                    </a:lnTo>
                    <a:lnTo>
                      <a:pt x="167" y="120"/>
                    </a:lnTo>
                    <a:lnTo>
                      <a:pt x="159" y="136"/>
                    </a:lnTo>
                    <a:lnTo>
                      <a:pt x="148" y="148"/>
                    </a:lnTo>
                    <a:lnTo>
                      <a:pt x="136" y="159"/>
                    </a:lnTo>
                    <a:lnTo>
                      <a:pt x="120" y="167"/>
                    </a:lnTo>
                    <a:lnTo>
                      <a:pt x="103" y="173"/>
                    </a:lnTo>
                    <a:lnTo>
                      <a:pt x="87" y="175"/>
                    </a:lnTo>
                    <a:lnTo>
                      <a:pt x="87" y="175"/>
                    </a:lnTo>
                    <a:lnTo>
                      <a:pt x="69" y="173"/>
                    </a:lnTo>
                    <a:lnTo>
                      <a:pt x="53" y="167"/>
                    </a:lnTo>
                    <a:lnTo>
                      <a:pt x="38" y="159"/>
                    </a:lnTo>
                    <a:lnTo>
                      <a:pt x="26" y="148"/>
                    </a:lnTo>
                    <a:lnTo>
                      <a:pt x="14" y="136"/>
                    </a:lnTo>
                    <a:lnTo>
                      <a:pt x="6" y="120"/>
                    </a:lnTo>
                    <a:lnTo>
                      <a:pt x="2" y="104"/>
                    </a:lnTo>
                    <a:lnTo>
                      <a:pt x="0" y="87"/>
                    </a:lnTo>
                    <a:lnTo>
                      <a:pt x="0" y="87"/>
                    </a:lnTo>
                    <a:lnTo>
                      <a:pt x="2" y="69"/>
                    </a:lnTo>
                    <a:lnTo>
                      <a:pt x="6" y="53"/>
                    </a:lnTo>
                    <a:lnTo>
                      <a:pt x="14" y="38"/>
                    </a:lnTo>
                    <a:lnTo>
                      <a:pt x="26" y="24"/>
                    </a:lnTo>
                    <a:lnTo>
                      <a:pt x="38" y="14"/>
                    </a:lnTo>
                    <a:lnTo>
                      <a:pt x="53" y="6"/>
                    </a:lnTo>
                    <a:lnTo>
                      <a:pt x="69" y="2"/>
                    </a:lnTo>
                    <a:lnTo>
                      <a:pt x="87" y="0"/>
                    </a:lnTo>
                    <a:lnTo>
                      <a:pt x="87" y="0"/>
                    </a:lnTo>
                    <a:lnTo>
                      <a:pt x="103" y="2"/>
                    </a:lnTo>
                    <a:lnTo>
                      <a:pt x="120" y="6"/>
                    </a:lnTo>
                    <a:lnTo>
                      <a:pt x="136" y="14"/>
                    </a:lnTo>
                    <a:lnTo>
                      <a:pt x="148" y="24"/>
                    </a:lnTo>
                    <a:lnTo>
                      <a:pt x="159" y="38"/>
                    </a:lnTo>
                    <a:lnTo>
                      <a:pt x="167" y="53"/>
                    </a:lnTo>
                    <a:lnTo>
                      <a:pt x="173" y="69"/>
                    </a:lnTo>
                    <a:lnTo>
                      <a:pt x="175" y="87"/>
                    </a:lnTo>
                    <a:lnTo>
                      <a:pt x="175" y="87"/>
                    </a:lnTo>
                    <a:close/>
                  </a:path>
                </a:pathLst>
              </a:custGeom>
              <a:grpFill/>
              <a:ln>
                <a:noFill/>
              </a:ln>
              <a:effectLst/>
            </p:spPr>
            <p:txBody>
              <a:bodyPr vert="horz" wrap="square" lIns="130014" tIns="65007" rIns="130014" bIns="65007" numCol="1" rtlCol="0" anchor="t" anchorCtr="0" compatLnSpc="1">
                <a:prstTxWarp prst="textNoShape">
                  <a:avLst/>
                </a:prstTxWarp>
              </a:bodyPr>
              <a:lstStyle/>
              <a:p>
                <a:pPr>
                  <a:buClr>
                    <a:srgbClr val="CC9900"/>
                  </a:buClr>
                  <a:buFont typeface="Wingdings" pitchFamily="2" charset="2"/>
                  <a:buChar char="n"/>
                </a:pPr>
                <a:endParaRPr lang="zh-CN" altLang="en-US" sz="6827" dirty="0">
                  <a:latin typeface="微软雅黑" panose="020B0503020204020204" pitchFamily="34" charset="-122"/>
                  <a:ea typeface="微软雅黑" panose="020B0503020204020204" pitchFamily="34" charset="-122"/>
                </a:endParaRPr>
              </a:p>
            </p:txBody>
          </p:sp>
          <p:sp>
            <p:nvSpPr>
              <p:cNvPr id="663" name="Freeform 1672"/>
              <p:cNvSpPr>
                <a:spLocks/>
              </p:cNvSpPr>
              <p:nvPr/>
            </p:nvSpPr>
            <p:spPr bwMode="auto">
              <a:xfrm>
                <a:off x="12285662" y="5006340"/>
                <a:ext cx="373063" cy="249238"/>
              </a:xfrm>
              <a:custGeom>
                <a:avLst/>
                <a:gdLst/>
                <a:ahLst/>
                <a:cxnLst>
                  <a:cxn ang="0">
                    <a:pos x="0" y="35"/>
                  </a:cxn>
                  <a:cxn ang="0">
                    <a:pos x="216" y="157"/>
                  </a:cxn>
                  <a:cxn ang="0">
                    <a:pos x="235" y="123"/>
                  </a:cxn>
                  <a:cxn ang="0">
                    <a:pos x="21" y="0"/>
                  </a:cxn>
                  <a:cxn ang="0">
                    <a:pos x="0" y="35"/>
                  </a:cxn>
                </a:cxnLst>
                <a:rect l="0" t="0" r="r" b="b"/>
                <a:pathLst>
                  <a:path w="235" h="157">
                    <a:moveTo>
                      <a:pt x="0" y="35"/>
                    </a:moveTo>
                    <a:lnTo>
                      <a:pt x="216" y="157"/>
                    </a:lnTo>
                    <a:lnTo>
                      <a:pt x="235" y="123"/>
                    </a:lnTo>
                    <a:lnTo>
                      <a:pt x="21" y="0"/>
                    </a:lnTo>
                    <a:lnTo>
                      <a:pt x="0" y="35"/>
                    </a:lnTo>
                    <a:close/>
                  </a:path>
                </a:pathLst>
              </a:custGeom>
              <a:grpFill/>
              <a:ln>
                <a:noFill/>
              </a:ln>
              <a:effectLst/>
            </p:spPr>
            <p:txBody>
              <a:bodyPr vert="horz" wrap="square" lIns="130014" tIns="65007" rIns="130014" bIns="65007" numCol="1" rtlCol="0" anchor="t" anchorCtr="0" compatLnSpc="1">
                <a:prstTxWarp prst="textNoShape">
                  <a:avLst/>
                </a:prstTxWarp>
              </a:bodyPr>
              <a:lstStyle/>
              <a:p>
                <a:pPr>
                  <a:buClr>
                    <a:srgbClr val="CC9900"/>
                  </a:buClr>
                  <a:buFont typeface="Wingdings" pitchFamily="2" charset="2"/>
                  <a:buChar char="n"/>
                </a:pPr>
                <a:endParaRPr lang="zh-CN" altLang="en-US" sz="6827">
                  <a:latin typeface="微软雅黑" panose="020B0503020204020204" pitchFamily="34" charset="-122"/>
                  <a:ea typeface="微软雅黑" panose="020B0503020204020204" pitchFamily="34" charset="-122"/>
                </a:endParaRPr>
              </a:p>
            </p:txBody>
          </p:sp>
          <p:sp>
            <p:nvSpPr>
              <p:cNvPr id="664" name="Freeform 1673"/>
              <p:cNvSpPr>
                <a:spLocks/>
              </p:cNvSpPr>
              <p:nvPr/>
            </p:nvSpPr>
            <p:spPr bwMode="auto">
              <a:xfrm>
                <a:off x="12285662" y="5006340"/>
                <a:ext cx="373063" cy="249238"/>
              </a:xfrm>
              <a:custGeom>
                <a:avLst/>
                <a:gdLst/>
                <a:ahLst/>
                <a:cxnLst>
                  <a:cxn ang="0">
                    <a:pos x="0" y="35"/>
                  </a:cxn>
                  <a:cxn ang="0">
                    <a:pos x="216" y="157"/>
                  </a:cxn>
                  <a:cxn ang="0">
                    <a:pos x="235" y="123"/>
                  </a:cxn>
                  <a:cxn ang="0">
                    <a:pos x="21" y="0"/>
                  </a:cxn>
                </a:cxnLst>
                <a:rect l="0" t="0" r="r" b="b"/>
                <a:pathLst>
                  <a:path w="235" h="157">
                    <a:moveTo>
                      <a:pt x="0" y="35"/>
                    </a:moveTo>
                    <a:lnTo>
                      <a:pt x="216" y="157"/>
                    </a:lnTo>
                    <a:lnTo>
                      <a:pt x="235" y="123"/>
                    </a:lnTo>
                    <a:lnTo>
                      <a:pt x="21" y="0"/>
                    </a:lnTo>
                  </a:path>
                </a:pathLst>
              </a:custGeom>
              <a:grpFill/>
              <a:ln>
                <a:noFill/>
              </a:ln>
              <a:effectLst/>
            </p:spPr>
            <p:txBody>
              <a:bodyPr vert="horz" wrap="square" lIns="130014" tIns="65007" rIns="130014" bIns="65007" numCol="1" rtlCol="0" anchor="t" anchorCtr="0" compatLnSpc="1">
                <a:prstTxWarp prst="textNoShape">
                  <a:avLst/>
                </a:prstTxWarp>
              </a:bodyPr>
              <a:lstStyle/>
              <a:p>
                <a:pPr>
                  <a:buClr>
                    <a:srgbClr val="CC9900"/>
                  </a:buClr>
                  <a:buFont typeface="Wingdings" pitchFamily="2" charset="2"/>
                  <a:buChar char="n"/>
                </a:pPr>
                <a:endParaRPr lang="zh-CN" altLang="en-US" sz="6827">
                  <a:latin typeface="微软雅黑" panose="020B0503020204020204" pitchFamily="34" charset="-122"/>
                  <a:ea typeface="微软雅黑" panose="020B0503020204020204" pitchFamily="34" charset="-122"/>
                </a:endParaRPr>
              </a:p>
            </p:txBody>
          </p:sp>
          <p:sp>
            <p:nvSpPr>
              <p:cNvPr id="665" name="Freeform 1674"/>
              <p:cNvSpPr>
                <a:spLocks/>
              </p:cNvSpPr>
              <p:nvPr/>
            </p:nvSpPr>
            <p:spPr bwMode="auto">
              <a:xfrm>
                <a:off x="12298362" y="5192078"/>
                <a:ext cx="363538" cy="265113"/>
              </a:xfrm>
              <a:custGeom>
                <a:avLst/>
                <a:gdLst/>
                <a:ahLst/>
                <a:cxnLst>
                  <a:cxn ang="0">
                    <a:pos x="23" y="167"/>
                  </a:cxn>
                  <a:cxn ang="0">
                    <a:pos x="229" y="34"/>
                  </a:cxn>
                  <a:cxn ang="0">
                    <a:pos x="208" y="0"/>
                  </a:cxn>
                  <a:cxn ang="0">
                    <a:pos x="0" y="134"/>
                  </a:cxn>
                  <a:cxn ang="0">
                    <a:pos x="23" y="167"/>
                  </a:cxn>
                </a:cxnLst>
                <a:rect l="0" t="0" r="r" b="b"/>
                <a:pathLst>
                  <a:path w="229" h="167">
                    <a:moveTo>
                      <a:pt x="23" y="167"/>
                    </a:moveTo>
                    <a:lnTo>
                      <a:pt x="229" y="34"/>
                    </a:lnTo>
                    <a:lnTo>
                      <a:pt x="208" y="0"/>
                    </a:lnTo>
                    <a:lnTo>
                      <a:pt x="0" y="134"/>
                    </a:lnTo>
                    <a:lnTo>
                      <a:pt x="23" y="167"/>
                    </a:lnTo>
                    <a:close/>
                  </a:path>
                </a:pathLst>
              </a:custGeom>
              <a:grpFill/>
              <a:ln>
                <a:noFill/>
              </a:ln>
              <a:effectLst/>
            </p:spPr>
            <p:txBody>
              <a:bodyPr vert="horz" wrap="square" lIns="130014" tIns="65007" rIns="130014" bIns="65007" numCol="1" rtlCol="0" anchor="t" anchorCtr="0" compatLnSpc="1">
                <a:prstTxWarp prst="textNoShape">
                  <a:avLst/>
                </a:prstTxWarp>
              </a:bodyPr>
              <a:lstStyle/>
              <a:p>
                <a:pPr>
                  <a:buClr>
                    <a:srgbClr val="CC9900"/>
                  </a:buClr>
                  <a:buFont typeface="Wingdings" pitchFamily="2" charset="2"/>
                  <a:buChar char="n"/>
                </a:pPr>
                <a:endParaRPr lang="zh-CN" altLang="en-US" sz="6827">
                  <a:latin typeface="微软雅黑" panose="020B0503020204020204" pitchFamily="34" charset="-122"/>
                  <a:ea typeface="微软雅黑" panose="020B0503020204020204" pitchFamily="34" charset="-122"/>
                </a:endParaRPr>
              </a:p>
            </p:txBody>
          </p:sp>
          <p:sp>
            <p:nvSpPr>
              <p:cNvPr id="666" name="Freeform 1675"/>
              <p:cNvSpPr>
                <a:spLocks/>
              </p:cNvSpPr>
              <p:nvPr/>
            </p:nvSpPr>
            <p:spPr bwMode="auto">
              <a:xfrm>
                <a:off x="12298362" y="5192078"/>
                <a:ext cx="363538" cy="265113"/>
              </a:xfrm>
              <a:custGeom>
                <a:avLst/>
                <a:gdLst/>
                <a:ahLst/>
                <a:cxnLst>
                  <a:cxn ang="0">
                    <a:pos x="23" y="167"/>
                  </a:cxn>
                  <a:cxn ang="0">
                    <a:pos x="229" y="34"/>
                  </a:cxn>
                  <a:cxn ang="0">
                    <a:pos x="208" y="0"/>
                  </a:cxn>
                  <a:cxn ang="0">
                    <a:pos x="0" y="134"/>
                  </a:cxn>
                </a:cxnLst>
                <a:rect l="0" t="0" r="r" b="b"/>
                <a:pathLst>
                  <a:path w="229" h="167">
                    <a:moveTo>
                      <a:pt x="23" y="167"/>
                    </a:moveTo>
                    <a:lnTo>
                      <a:pt x="229" y="34"/>
                    </a:lnTo>
                    <a:lnTo>
                      <a:pt x="208" y="0"/>
                    </a:lnTo>
                    <a:lnTo>
                      <a:pt x="0" y="134"/>
                    </a:lnTo>
                  </a:path>
                </a:pathLst>
              </a:custGeom>
              <a:grpFill/>
              <a:ln>
                <a:noFill/>
              </a:ln>
              <a:effectLst/>
            </p:spPr>
            <p:txBody>
              <a:bodyPr vert="horz" wrap="square" lIns="130014" tIns="65007" rIns="130014" bIns="65007" numCol="1" rtlCol="0" anchor="t" anchorCtr="0" compatLnSpc="1">
                <a:prstTxWarp prst="textNoShape">
                  <a:avLst/>
                </a:prstTxWarp>
              </a:bodyPr>
              <a:lstStyle/>
              <a:p>
                <a:pPr>
                  <a:buClr>
                    <a:srgbClr val="CC9900"/>
                  </a:buClr>
                  <a:buFont typeface="Wingdings" pitchFamily="2" charset="2"/>
                  <a:buChar char="n"/>
                </a:pPr>
                <a:endParaRPr lang="zh-CN" altLang="en-US" sz="6827">
                  <a:latin typeface="微软雅黑" panose="020B0503020204020204" pitchFamily="34" charset="-122"/>
                  <a:ea typeface="微软雅黑" panose="020B0503020204020204" pitchFamily="34" charset="-122"/>
                </a:endParaRPr>
              </a:p>
            </p:txBody>
          </p:sp>
        </p:grpSp>
      </p:grpSp>
      <p:sp>
        <p:nvSpPr>
          <p:cNvPr id="589" name="椭圆 588"/>
          <p:cNvSpPr/>
          <p:nvPr/>
        </p:nvSpPr>
        <p:spPr>
          <a:xfrm>
            <a:off x="1690400" y="1748849"/>
            <a:ext cx="8527699" cy="5669515"/>
          </a:xfrm>
          <a:prstGeom prst="ellipse">
            <a:avLst/>
          </a:prstGeom>
          <a:solidFill>
            <a:srgbClr val="BFBFB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sz="7400">
                <a:latin typeface="FrutigerNext LT Medium"/>
                <a:ea typeface="FrutigerNext LT Medium"/>
                <a:cs typeface="FrutigerNext LT Medium"/>
                <a:sym typeface="FrutigerNext LT Medium"/>
              </a:defRPr>
            </a:pPr>
            <a:endParaRPr lang="zh-CN" altLang="en-US" sz="10523" dirty="0">
              <a:latin typeface="微软雅黑" panose="020B0503020204020204" pitchFamily="34" charset="-122"/>
              <a:ea typeface="微软雅黑" panose="020B0503020204020204" pitchFamily="34" charset="-122"/>
              <a:cs typeface="FrutigerNext LT Medium"/>
              <a:sym typeface="FrutigerNext LT Medium"/>
            </a:endParaRPr>
          </a:p>
        </p:txBody>
      </p:sp>
      <p:cxnSp>
        <p:nvCxnSpPr>
          <p:cNvPr id="401" name="直接连接符 400"/>
          <p:cNvCxnSpPr/>
          <p:nvPr/>
        </p:nvCxnSpPr>
        <p:spPr bwMode="auto">
          <a:xfrm>
            <a:off x="2463937" y="7292285"/>
            <a:ext cx="3348110" cy="0"/>
          </a:xfrm>
          <a:prstGeom prst="line">
            <a:avLst/>
          </a:prstGeom>
          <a:ln/>
          <a:extLst/>
        </p:spPr>
        <p:style>
          <a:lnRef idx="2">
            <a:schemeClr val="accent1"/>
          </a:lnRef>
          <a:fillRef idx="0">
            <a:schemeClr val="accent1"/>
          </a:fillRef>
          <a:effectRef idx="1">
            <a:schemeClr val="accent1"/>
          </a:effectRef>
          <a:fontRef idx="minor">
            <a:schemeClr val="tx1"/>
          </a:fontRef>
        </p:style>
      </p:cxnSp>
      <p:sp>
        <p:nvSpPr>
          <p:cNvPr id="402" name="Oval 63"/>
          <p:cNvSpPr>
            <a:spLocks noChangeAspect="1"/>
          </p:cNvSpPr>
          <p:nvPr/>
        </p:nvSpPr>
        <p:spPr bwMode="auto">
          <a:xfrm rot="15995274" flipH="1">
            <a:off x="7513447" y="3226100"/>
            <a:ext cx="235782" cy="235782"/>
          </a:xfrm>
          <a:prstGeom prst="ellipse">
            <a:avLst/>
          </a:prstGeom>
          <a:solidFill>
            <a:srgbClr val="FFC000"/>
          </a:solidFill>
          <a:ln w="38100">
            <a:solidFill>
              <a:schemeClr val="bg1">
                <a:alpha val="57000"/>
              </a:schemeClr>
            </a:solidFill>
            <a:round/>
            <a:headEnd/>
            <a:tailEnd/>
          </a:ln>
        </p:spPr>
        <p:txBody>
          <a:bodyPr lIns="0" tIns="0" rIns="0" bIns="0"/>
          <a:lstStyle/>
          <a:p>
            <a:pPr defTabSz="1300136"/>
            <a:endParaRPr lang="zh-CN" altLang="en-US" sz="1422">
              <a:solidFill>
                <a:prstClr val="black"/>
              </a:solidFill>
              <a:latin typeface="微软雅黑" panose="020B0503020204020204" pitchFamily="34" charset="-122"/>
              <a:ea typeface="微软雅黑" panose="020B0503020204020204" pitchFamily="34" charset="-122"/>
            </a:endParaRPr>
          </a:p>
        </p:txBody>
      </p:sp>
      <p:sp>
        <p:nvSpPr>
          <p:cNvPr id="403" name="Oval 63"/>
          <p:cNvSpPr>
            <a:spLocks noChangeAspect="1"/>
          </p:cNvSpPr>
          <p:nvPr/>
        </p:nvSpPr>
        <p:spPr bwMode="auto">
          <a:xfrm rot="15995274" flipH="1">
            <a:off x="5323852" y="5541734"/>
            <a:ext cx="235782" cy="235782"/>
          </a:xfrm>
          <a:prstGeom prst="ellipse">
            <a:avLst/>
          </a:prstGeom>
          <a:solidFill>
            <a:srgbClr val="FFC000"/>
          </a:solidFill>
          <a:ln w="38100">
            <a:solidFill>
              <a:schemeClr val="bg1">
                <a:alpha val="57000"/>
              </a:schemeClr>
            </a:solidFill>
            <a:round/>
            <a:headEnd/>
            <a:tailEnd/>
          </a:ln>
        </p:spPr>
        <p:txBody>
          <a:bodyPr lIns="0" tIns="0" rIns="0" bIns="0"/>
          <a:lstStyle/>
          <a:p>
            <a:pPr defTabSz="1300136"/>
            <a:endParaRPr lang="zh-CN" altLang="en-US" sz="1422">
              <a:solidFill>
                <a:prstClr val="black"/>
              </a:solidFill>
              <a:latin typeface="微软雅黑" panose="020B0503020204020204" pitchFamily="34" charset="-122"/>
              <a:ea typeface="微软雅黑" panose="020B0503020204020204" pitchFamily="34" charset="-122"/>
            </a:endParaRPr>
          </a:p>
        </p:txBody>
      </p:sp>
      <p:sp>
        <p:nvSpPr>
          <p:cNvPr id="404" name="Oval 63"/>
          <p:cNvSpPr>
            <a:spLocks noChangeAspect="1"/>
          </p:cNvSpPr>
          <p:nvPr/>
        </p:nvSpPr>
        <p:spPr bwMode="auto">
          <a:xfrm rot="15995274" flipH="1">
            <a:off x="7395769" y="5363367"/>
            <a:ext cx="235782" cy="235782"/>
          </a:xfrm>
          <a:prstGeom prst="ellipse">
            <a:avLst/>
          </a:prstGeom>
          <a:solidFill>
            <a:srgbClr val="FFC000"/>
          </a:solidFill>
          <a:ln w="38100">
            <a:solidFill>
              <a:schemeClr val="bg1">
                <a:alpha val="57000"/>
              </a:schemeClr>
            </a:solidFill>
            <a:round/>
            <a:headEnd/>
            <a:tailEnd/>
          </a:ln>
        </p:spPr>
        <p:txBody>
          <a:bodyPr lIns="0" tIns="0" rIns="0" bIns="0"/>
          <a:lstStyle/>
          <a:p>
            <a:pPr defTabSz="1300136"/>
            <a:endParaRPr lang="zh-CN" altLang="en-US" sz="1422">
              <a:solidFill>
                <a:prstClr val="black"/>
              </a:solidFill>
              <a:latin typeface="微软雅黑" panose="020B0503020204020204" pitchFamily="34" charset="-122"/>
              <a:ea typeface="微软雅黑" panose="020B0503020204020204" pitchFamily="34" charset="-122"/>
            </a:endParaRPr>
          </a:p>
        </p:txBody>
      </p:sp>
      <p:sp>
        <p:nvSpPr>
          <p:cNvPr id="405" name="Oval 63"/>
          <p:cNvSpPr>
            <a:spLocks noChangeAspect="1"/>
          </p:cNvSpPr>
          <p:nvPr/>
        </p:nvSpPr>
        <p:spPr bwMode="auto">
          <a:xfrm rot="15995274" flipH="1">
            <a:off x="7395765" y="6424991"/>
            <a:ext cx="235782" cy="235782"/>
          </a:xfrm>
          <a:prstGeom prst="ellipse">
            <a:avLst/>
          </a:prstGeom>
          <a:solidFill>
            <a:srgbClr val="FFC000"/>
          </a:solidFill>
          <a:ln w="38100">
            <a:solidFill>
              <a:schemeClr val="bg1">
                <a:alpha val="57000"/>
              </a:schemeClr>
            </a:solidFill>
            <a:round/>
            <a:headEnd/>
            <a:tailEnd/>
          </a:ln>
        </p:spPr>
        <p:txBody>
          <a:bodyPr lIns="0" tIns="0" rIns="0" bIns="0"/>
          <a:lstStyle/>
          <a:p>
            <a:pPr defTabSz="1300136"/>
            <a:endParaRPr lang="zh-CN" altLang="en-US" sz="1422">
              <a:solidFill>
                <a:prstClr val="black"/>
              </a:solidFill>
              <a:latin typeface="微软雅黑" panose="020B0503020204020204" pitchFamily="34" charset="-122"/>
              <a:ea typeface="微软雅黑" panose="020B0503020204020204" pitchFamily="34" charset="-122"/>
            </a:endParaRPr>
          </a:p>
        </p:txBody>
      </p:sp>
      <p:grpSp>
        <p:nvGrpSpPr>
          <p:cNvPr id="7" name="组合 65"/>
          <p:cNvGrpSpPr/>
          <p:nvPr/>
        </p:nvGrpSpPr>
        <p:grpSpPr>
          <a:xfrm>
            <a:off x="10348243" y="4152773"/>
            <a:ext cx="1819686" cy="1819686"/>
            <a:chOff x="4519972" y="3391500"/>
            <a:chExt cx="1224136" cy="1224136"/>
          </a:xfrm>
        </p:grpSpPr>
        <p:sp>
          <p:nvSpPr>
            <p:cNvPr id="445" name="椭圆 444"/>
            <p:cNvSpPr/>
            <p:nvPr/>
          </p:nvSpPr>
          <p:spPr>
            <a:xfrm>
              <a:off x="4519972" y="3391500"/>
              <a:ext cx="1224136" cy="1224136"/>
            </a:xfrm>
            <a:prstGeom prst="ellips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827">
                <a:latin typeface="微软雅黑" panose="020B0503020204020204" pitchFamily="34" charset="-122"/>
                <a:ea typeface="微软雅黑" panose="020B0503020204020204" pitchFamily="34" charset="-122"/>
              </a:endParaRPr>
            </a:p>
          </p:txBody>
        </p:sp>
        <p:sp>
          <p:nvSpPr>
            <p:cNvPr id="446" name="Freeform 19"/>
            <p:cNvSpPr>
              <a:spLocks noEditPoints="1"/>
            </p:cNvSpPr>
            <p:nvPr/>
          </p:nvSpPr>
          <p:spPr bwMode="auto">
            <a:xfrm>
              <a:off x="4762546" y="3647759"/>
              <a:ext cx="738989" cy="711619"/>
            </a:xfrm>
            <a:custGeom>
              <a:avLst/>
              <a:gdLst/>
              <a:ahLst/>
              <a:cxnLst>
                <a:cxn ang="0">
                  <a:pos x="206" y="128"/>
                </a:cxn>
                <a:cxn ang="0">
                  <a:pos x="179" y="108"/>
                </a:cxn>
                <a:cxn ang="0">
                  <a:pos x="22" y="221"/>
                </a:cxn>
                <a:cxn ang="0">
                  <a:pos x="22" y="355"/>
                </a:cxn>
                <a:cxn ang="0">
                  <a:pos x="40" y="383"/>
                </a:cxn>
                <a:cxn ang="0">
                  <a:pos x="99" y="383"/>
                </a:cxn>
                <a:cxn ang="0">
                  <a:pos x="298" y="355"/>
                </a:cxn>
                <a:cxn ang="0">
                  <a:pos x="305" y="385"/>
                </a:cxn>
                <a:cxn ang="0">
                  <a:pos x="361" y="379"/>
                </a:cxn>
                <a:cxn ang="0">
                  <a:pos x="400" y="333"/>
                </a:cxn>
                <a:cxn ang="0">
                  <a:pos x="192" y="108"/>
                </a:cxn>
                <a:cxn ang="0">
                  <a:pos x="200" y="116"/>
                </a:cxn>
                <a:cxn ang="0">
                  <a:pos x="192" y="108"/>
                </a:cxn>
                <a:cxn ang="0">
                  <a:pos x="51" y="355"/>
                </a:cxn>
                <a:cxn ang="0">
                  <a:pos x="348" y="373"/>
                </a:cxn>
                <a:cxn ang="0">
                  <a:pos x="348" y="355"/>
                </a:cxn>
                <a:cxn ang="0">
                  <a:pos x="377" y="343"/>
                </a:cxn>
                <a:cxn ang="0">
                  <a:pos x="12" y="243"/>
                </a:cxn>
                <a:cxn ang="0">
                  <a:pos x="387" y="243"/>
                </a:cxn>
                <a:cxn ang="0">
                  <a:pos x="49" y="287"/>
                </a:cxn>
                <a:cxn ang="0">
                  <a:pos x="83" y="253"/>
                </a:cxn>
                <a:cxn ang="0">
                  <a:pos x="83" y="266"/>
                </a:cxn>
                <a:cxn ang="0">
                  <a:pos x="338" y="265"/>
                </a:cxn>
                <a:cxn ang="0">
                  <a:pos x="338" y="252"/>
                </a:cxn>
                <a:cxn ang="0">
                  <a:pos x="223" y="265"/>
                </a:cxn>
                <a:cxn ang="0">
                  <a:pos x="197" y="265"/>
                </a:cxn>
                <a:cxn ang="0">
                  <a:pos x="270" y="252"/>
                </a:cxn>
                <a:cxn ang="0">
                  <a:pos x="291" y="265"/>
                </a:cxn>
                <a:cxn ang="0">
                  <a:pos x="291" y="252"/>
                </a:cxn>
                <a:cxn ang="0">
                  <a:pos x="317" y="303"/>
                </a:cxn>
                <a:cxn ang="0">
                  <a:pos x="291" y="303"/>
                </a:cxn>
                <a:cxn ang="0">
                  <a:pos x="223" y="291"/>
                </a:cxn>
                <a:cxn ang="0">
                  <a:pos x="338" y="303"/>
                </a:cxn>
                <a:cxn ang="0">
                  <a:pos x="338" y="291"/>
                </a:cxn>
                <a:cxn ang="0">
                  <a:pos x="270" y="303"/>
                </a:cxn>
                <a:cxn ang="0">
                  <a:pos x="244" y="303"/>
                </a:cxn>
                <a:cxn ang="0">
                  <a:pos x="255" y="163"/>
                </a:cxn>
                <a:cxn ang="0">
                  <a:pos x="246" y="53"/>
                </a:cxn>
                <a:cxn ang="0">
                  <a:pos x="246" y="154"/>
                </a:cxn>
                <a:cxn ang="0">
                  <a:pos x="271" y="179"/>
                </a:cxn>
                <a:cxn ang="0">
                  <a:pos x="280" y="188"/>
                </a:cxn>
                <a:cxn ang="0">
                  <a:pos x="271" y="28"/>
                </a:cxn>
                <a:cxn ang="0">
                  <a:pos x="296" y="12"/>
                </a:cxn>
                <a:cxn ang="0">
                  <a:pos x="296" y="213"/>
                </a:cxn>
                <a:cxn ang="0">
                  <a:pos x="349" y="108"/>
                </a:cxn>
                <a:cxn ang="0">
                  <a:pos x="296" y="12"/>
                </a:cxn>
                <a:cxn ang="0">
                  <a:pos x="154" y="163"/>
                </a:cxn>
                <a:cxn ang="0">
                  <a:pos x="154" y="62"/>
                </a:cxn>
                <a:cxn ang="0">
                  <a:pos x="122" y="108"/>
                </a:cxn>
                <a:cxn ang="0">
                  <a:pos x="103" y="213"/>
                </a:cxn>
                <a:cxn ang="0">
                  <a:pos x="103" y="12"/>
                </a:cxn>
                <a:cxn ang="0">
                  <a:pos x="51" y="109"/>
                </a:cxn>
                <a:cxn ang="0">
                  <a:pos x="120" y="188"/>
                </a:cxn>
                <a:cxn ang="0">
                  <a:pos x="129" y="179"/>
                </a:cxn>
                <a:cxn ang="0">
                  <a:pos x="129" y="37"/>
                </a:cxn>
                <a:cxn ang="0">
                  <a:pos x="86" y="108"/>
                </a:cxn>
              </a:cxnLst>
              <a:rect l="0" t="0" r="r" b="b"/>
              <a:pathLst>
                <a:path w="400" h="385">
                  <a:moveTo>
                    <a:pt x="377" y="221"/>
                  </a:moveTo>
                  <a:cubicBezTo>
                    <a:pt x="206" y="221"/>
                    <a:pt x="206" y="221"/>
                    <a:pt x="206" y="221"/>
                  </a:cubicBezTo>
                  <a:cubicBezTo>
                    <a:pt x="206" y="128"/>
                    <a:pt x="206" y="128"/>
                    <a:pt x="206" y="128"/>
                  </a:cubicBezTo>
                  <a:cubicBezTo>
                    <a:pt x="215" y="125"/>
                    <a:pt x="221" y="117"/>
                    <a:pt x="221" y="108"/>
                  </a:cubicBezTo>
                  <a:cubicBezTo>
                    <a:pt x="221" y="96"/>
                    <a:pt x="211" y="87"/>
                    <a:pt x="200" y="87"/>
                  </a:cubicBezTo>
                  <a:cubicBezTo>
                    <a:pt x="189" y="87"/>
                    <a:pt x="179" y="96"/>
                    <a:pt x="179" y="108"/>
                  </a:cubicBezTo>
                  <a:cubicBezTo>
                    <a:pt x="179" y="117"/>
                    <a:pt x="185" y="125"/>
                    <a:pt x="194" y="128"/>
                  </a:cubicBezTo>
                  <a:cubicBezTo>
                    <a:pt x="194" y="221"/>
                    <a:pt x="194" y="221"/>
                    <a:pt x="194" y="221"/>
                  </a:cubicBezTo>
                  <a:cubicBezTo>
                    <a:pt x="22" y="221"/>
                    <a:pt x="22" y="221"/>
                    <a:pt x="22" y="221"/>
                  </a:cubicBezTo>
                  <a:cubicBezTo>
                    <a:pt x="10" y="221"/>
                    <a:pt x="0" y="231"/>
                    <a:pt x="0" y="243"/>
                  </a:cubicBezTo>
                  <a:cubicBezTo>
                    <a:pt x="0" y="333"/>
                    <a:pt x="0" y="333"/>
                    <a:pt x="0" y="333"/>
                  </a:cubicBezTo>
                  <a:cubicBezTo>
                    <a:pt x="0" y="345"/>
                    <a:pt x="10" y="355"/>
                    <a:pt x="22" y="355"/>
                  </a:cubicBezTo>
                  <a:cubicBezTo>
                    <a:pt x="38" y="355"/>
                    <a:pt x="38" y="355"/>
                    <a:pt x="38" y="355"/>
                  </a:cubicBezTo>
                  <a:cubicBezTo>
                    <a:pt x="38" y="379"/>
                    <a:pt x="38" y="379"/>
                    <a:pt x="38" y="379"/>
                  </a:cubicBezTo>
                  <a:cubicBezTo>
                    <a:pt x="38" y="381"/>
                    <a:pt x="39" y="382"/>
                    <a:pt x="40" y="383"/>
                  </a:cubicBezTo>
                  <a:cubicBezTo>
                    <a:pt x="41" y="385"/>
                    <a:pt x="43" y="385"/>
                    <a:pt x="44" y="385"/>
                  </a:cubicBezTo>
                  <a:cubicBezTo>
                    <a:pt x="95" y="385"/>
                    <a:pt x="95" y="385"/>
                    <a:pt x="95" y="385"/>
                  </a:cubicBezTo>
                  <a:cubicBezTo>
                    <a:pt x="96" y="385"/>
                    <a:pt x="98" y="385"/>
                    <a:pt x="99" y="383"/>
                  </a:cubicBezTo>
                  <a:cubicBezTo>
                    <a:pt x="100" y="382"/>
                    <a:pt x="101" y="381"/>
                    <a:pt x="101" y="379"/>
                  </a:cubicBezTo>
                  <a:cubicBezTo>
                    <a:pt x="101" y="355"/>
                    <a:pt x="101" y="355"/>
                    <a:pt x="101" y="355"/>
                  </a:cubicBezTo>
                  <a:cubicBezTo>
                    <a:pt x="298" y="355"/>
                    <a:pt x="298" y="355"/>
                    <a:pt x="298" y="355"/>
                  </a:cubicBezTo>
                  <a:cubicBezTo>
                    <a:pt x="298" y="379"/>
                    <a:pt x="298" y="379"/>
                    <a:pt x="298" y="379"/>
                  </a:cubicBezTo>
                  <a:cubicBezTo>
                    <a:pt x="298" y="381"/>
                    <a:pt x="299" y="382"/>
                    <a:pt x="300" y="383"/>
                  </a:cubicBezTo>
                  <a:cubicBezTo>
                    <a:pt x="301" y="385"/>
                    <a:pt x="303" y="385"/>
                    <a:pt x="305" y="385"/>
                  </a:cubicBezTo>
                  <a:cubicBezTo>
                    <a:pt x="355" y="385"/>
                    <a:pt x="355" y="385"/>
                    <a:pt x="355" y="385"/>
                  </a:cubicBezTo>
                  <a:cubicBezTo>
                    <a:pt x="356" y="385"/>
                    <a:pt x="358" y="385"/>
                    <a:pt x="359" y="383"/>
                  </a:cubicBezTo>
                  <a:cubicBezTo>
                    <a:pt x="360" y="382"/>
                    <a:pt x="361" y="381"/>
                    <a:pt x="361" y="379"/>
                  </a:cubicBezTo>
                  <a:cubicBezTo>
                    <a:pt x="361" y="355"/>
                    <a:pt x="361" y="355"/>
                    <a:pt x="361" y="355"/>
                  </a:cubicBezTo>
                  <a:cubicBezTo>
                    <a:pt x="377" y="355"/>
                    <a:pt x="377" y="355"/>
                    <a:pt x="377" y="355"/>
                  </a:cubicBezTo>
                  <a:cubicBezTo>
                    <a:pt x="390" y="355"/>
                    <a:pt x="400" y="345"/>
                    <a:pt x="400" y="333"/>
                  </a:cubicBezTo>
                  <a:cubicBezTo>
                    <a:pt x="400" y="243"/>
                    <a:pt x="400" y="243"/>
                    <a:pt x="400" y="243"/>
                  </a:cubicBezTo>
                  <a:cubicBezTo>
                    <a:pt x="400" y="231"/>
                    <a:pt x="390" y="221"/>
                    <a:pt x="377" y="221"/>
                  </a:cubicBezTo>
                  <a:close/>
                  <a:moveTo>
                    <a:pt x="192" y="108"/>
                  </a:moveTo>
                  <a:cubicBezTo>
                    <a:pt x="192" y="103"/>
                    <a:pt x="196" y="100"/>
                    <a:pt x="200" y="100"/>
                  </a:cubicBezTo>
                  <a:cubicBezTo>
                    <a:pt x="204" y="100"/>
                    <a:pt x="208" y="103"/>
                    <a:pt x="208" y="108"/>
                  </a:cubicBezTo>
                  <a:cubicBezTo>
                    <a:pt x="208" y="112"/>
                    <a:pt x="204" y="116"/>
                    <a:pt x="200" y="116"/>
                  </a:cubicBezTo>
                  <a:cubicBezTo>
                    <a:pt x="200" y="116"/>
                    <a:pt x="200" y="116"/>
                    <a:pt x="200" y="116"/>
                  </a:cubicBezTo>
                  <a:cubicBezTo>
                    <a:pt x="200" y="116"/>
                    <a:pt x="200" y="116"/>
                    <a:pt x="200" y="116"/>
                  </a:cubicBezTo>
                  <a:cubicBezTo>
                    <a:pt x="196" y="116"/>
                    <a:pt x="192" y="112"/>
                    <a:pt x="192" y="108"/>
                  </a:cubicBezTo>
                  <a:close/>
                  <a:moveTo>
                    <a:pt x="88" y="373"/>
                  </a:moveTo>
                  <a:cubicBezTo>
                    <a:pt x="51" y="373"/>
                    <a:pt x="51" y="373"/>
                    <a:pt x="51" y="373"/>
                  </a:cubicBezTo>
                  <a:cubicBezTo>
                    <a:pt x="51" y="355"/>
                    <a:pt x="51" y="355"/>
                    <a:pt x="51" y="355"/>
                  </a:cubicBezTo>
                  <a:cubicBezTo>
                    <a:pt x="88" y="355"/>
                    <a:pt x="88" y="355"/>
                    <a:pt x="88" y="355"/>
                  </a:cubicBezTo>
                  <a:lnTo>
                    <a:pt x="88" y="373"/>
                  </a:lnTo>
                  <a:close/>
                  <a:moveTo>
                    <a:pt x="348" y="373"/>
                  </a:moveTo>
                  <a:cubicBezTo>
                    <a:pt x="311" y="373"/>
                    <a:pt x="311" y="373"/>
                    <a:pt x="311" y="373"/>
                  </a:cubicBezTo>
                  <a:cubicBezTo>
                    <a:pt x="311" y="355"/>
                    <a:pt x="311" y="355"/>
                    <a:pt x="311" y="355"/>
                  </a:cubicBezTo>
                  <a:cubicBezTo>
                    <a:pt x="348" y="355"/>
                    <a:pt x="348" y="355"/>
                    <a:pt x="348" y="355"/>
                  </a:cubicBezTo>
                  <a:lnTo>
                    <a:pt x="348" y="373"/>
                  </a:lnTo>
                  <a:close/>
                  <a:moveTo>
                    <a:pt x="387" y="333"/>
                  </a:moveTo>
                  <a:cubicBezTo>
                    <a:pt x="387" y="338"/>
                    <a:pt x="383" y="343"/>
                    <a:pt x="377" y="343"/>
                  </a:cubicBezTo>
                  <a:cubicBezTo>
                    <a:pt x="22" y="343"/>
                    <a:pt x="22" y="343"/>
                    <a:pt x="22" y="343"/>
                  </a:cubicBezTo>
                  <a:cubicBezTo>
                    <a:pt x="17" y="343"/>
                    <a:pt x="12" y="338"/>
                    <a:pt x="12" y="333"/>
                  </a:cubicBezTo>
                  <a:cubicBezTo>
                    <a:pt x="12" y="243"/>
                    <a:pt x="12" y="243"/>
                    <a:pt x="12" y="243"/>
                  </a:cubicBezTo>
                  <a:cubicBezTo>
                    <a:pt x="12" y="238"/>
                    <a:pt x="17" y="233"/>
                    <a:pt x="22" y="233"/>
                  </a:cubicBezTo>
                  <a:cubicBezTo>
                    <a:pt x="377" y="233"/>
                    <a:pt x="377" y="233"/>
                    <a:pt x="377" y="233"/>
                  </a:cubicBezTo>
                  <a:cubicBezTo>
                    <a:pt x="383" y="233"/>
                    <a:pt x="387" y="238"/>
                    <a:pt x="387" y="243"/>
                  </a:cubicBezTo>
                  <a:lnTo>
                    <a:pt x="387" y="333"/>
                  </a:lnTo>
                  <a:close/>
                  <a:moveTo>
                    <a:pt x="83" y="253"/>
                  </a:moveTo>
                  <a:cubicBezTo>
                    <a:pt x="64" y="253"/>
                    <a:pt x="49" y="268"/>
                    <a:pt x="49" y="287"/>
                  </a:cubicBezTo>
                  <a:cubicBezTo>
                    <a:pt x="49" y="306"/>
                    <a:pt x="64" y="321"/>
                    <a:pt x="83" y="321"/>
                  </a:cubicBezTo>
                  <a:cubicBezTo>
                    <a:pt x="102" y="321"/>
                    <a:pt x="117" y="306"/>
                    <a:pt x="117" y="287"/>
                  </a:cubicBezTo>
                  <a:cubicBezTo>
                    <a:pt x="117" y="268"/>
                    <a:pt x="102" y="253"/>
                    <a:pt x="83" y="253"/>
                  </a:cubicBezTo>
                  <a:close/>
                  <a:moveTo>
                    <a:pt x="83" y="308"/>
                  </a:moveTo>
                  <a:cubicBezTo>
                    <a:pt x="71" y="308"/>
                    <a:pt x="62" y="299"/>
                    <a:pt x="62" y="287"/>
                  </a:cubicBezTo>
                  <a:cubicBezTo>
                    <a:pt x="62" y="275"/>
                    <a:pt x="71" y="266"/>
                    <a:pt x="83" y="266"/>
                  </a:cubicBezTo>
                  <a:cubicBezTo>
                    <a:pt x="95" y="266"/>
                    <a:pt x="104" y="275"/>
                    <a:pt x="104" y="287"/>
                  </a:cubicBezTo>
                  <a:cubicBezTo>
                    <a:pt x="104" y="299"/>
                    <a:pt x="95" y="308"/>
                    <a:pt x="83" y="308"/>
                  </a:cubicBezTo>
                  <a:close/>
                  <a:moveTo>
                    <a:pt x="338" y="265"/>
                  </a:moveTo>
                  <a:cubicBezTo>
                    <a:pt x="364" y="265"/>
                    <a:pt x="364" y="265"/>
                    <a:pt x="364" y="265"/>
                  </a:cubicBezTo>
                  <a:cubicBezTo>
                    <a:pt x="364" y="252"/>
                    <a:pt x="364" y="252"/>
                    <a:pt x="364" y="252"/>
                  </a:cubicBezTo>
                  <a:cubicBezTo>
                    <a:pt x="338" y="252"/>
                    <a:pt x="338" y="252"/>
                    <a:pt x="338" y="252"/>
                  </a:cubicBezTo>
                  <a:lnTo>
                    <a:pt x="338" y="265"/>
                  </a:lnTo>
                  <a:close/>
                  <a:moveTo>
                    <a:pt x="197" y="265"/>
                  </a:moveTo>
                  <a:cubicBezTo>
                    <a:pt x="223" y="265"/>
                    <a:pt x="223" y="265"/>
                    <a:pt x="223" y="265"/>
                  </a:cubicBezTo>
                  <a:cubicBezTo>
                    <a:pt x="223" y="252"/>
                    <a:pt x="223" y="252"/>
                    <a:pt x="223" y="252"/>
                  </a:cubicBezTo>
                  <a:cubicBezTo>
                    <a:pt x="197" y="252"/>
                    <a:pt x="197" y="252"/>
                    <a:pt x="197" y="252"/>
                  </a:cubicBezTo>
                  <a:lnTo>
                    <a:pt x="197" y="265"/>
                  </a:lnTo>
                  <a:close/>
                  <a:moveTo>
                    <a:pt x="244" y="265"/>
                  </a:moveTo>
                  <a:cubicBezTo>
                    <a:pt x="270" y="265"/>
                    <a:pt x="270" y="265"/>
                    <a:pt x="270" y="265"/>
                  </a:cubicBezTo>
                  <a:cubicBezTo>
                    <a:pt x="270" y="252"/>
                    <a:pt x="270" y="252"/>
                    <a:pt x="270" y="252"/>
                  </a:cubicBezTo>
                  <a:cubicBezTo>
                    <a:pt x="244" y="252"/>
                    <a:pt x="244" y="252"/>
                    <a:pt x="244" y="252"/>
                  </a:cubicBezTo>
                  <a:lnTo>
                    <a:pt x="244" y="265"/>
                  </a:lnTo>
                  <a:close/>
                  <a:moveTo>
                    <a:pt x="291" y="265"/>
                  </a:moveTo>
                  <a:cubicBezTo>
                    <a:pt x="317" y="265"/>
                    <a:pt x="317" y="265"/>
                    <a:pt x="317" y="265"/>
                  </a:cubicBezTo>
                  <a:cubicBezTo>
                    <a:pt x="317" y="252"/>
                    <a:pt x="317" y="252"/>
                    <a:pt x="317" y="252"/>
                  </a:cubicBezTo>
                  <a:cubicBezTo>
                    <a:pt x="291" y="252"/>
                    <a:pt x="291" y="252"/>
                    <a:pt x="291" y="252"/>
                  </a:cubicBezTo>
                  <a:lnTo>
                    <a:pt x="291" y="265"/>
                  </a:lnTo>
                  <a:close/>
                  <a:moveTo>
                    <a:pt x="291" y="303"/>
                  </a:moveTo>
                  <a:cubicBezTo>
                    <a:pt x="317" y="303"/>
                    <a:pt x="317" y="303"/>
                    <a:pt x="317" y="303"/>
                  </a:cubicBezTo>
                  <a:cubicBezTo>
                    <a:pt x="317" y="291"/>
                    <a:pt x="317" y="291"/>
                    <a:pt x="317" y="291"/>
                  </a:cubicBezTo>
                  <a:cubicBezTo>
                    <a:pt x="291" y="291"/>
                    <a:pt x="291" y="291"/>
                    <a:pt x="291" y="291"/>
                  </a:cubicBezTo>
                  <a:lnTo>
                    <a:pt x="291" y="303"/>
                  </a:lnTo>
                  <a:close/>
                  <a:moveTo>
                    <a:pt x="197" y="303"/>
                  </a:moveTo>
                  <a:cubicBezTo>
                    <a:pt x="223" y="303"/>
                    <a:pt x="223" y="303"/>
                    <a:pt x="223" y="303"/>
                  </a:cubicBezTo>
                  <a:cubicBezTo>
                    <a:pt x="223" y="291"/>
                    <a:pt x="223" y="291"/>
                    <a:pt x="223" y="291"/>
                  </a:cubicBezTo>
                  <a:cubicBezTo>
                    <a:pt x="197" y="291"/>
                    <a:pt x="197" y="291"/>
                    <a:pt x="197" y="291"/>
                  </a:cubicBezTo>
                  <a:lnTo>
                    <a:pt x="197" y="303"/>
                  </a:lnTo>
                  <a:close/>
                  <a:moveTo>
                    <a:pt x="338" y="303"/>
                  </a:moveTo>
                  <a:cubicBezTo>
                    <a:pt x="364" y="303"/>
                    <a:pt x="364" y="303"/>
                    <a:pt x="364" y="303"/>
                  </a:cubicBezTo>
                  <a:cubicBezTo>
                    <a:pt x="364" y="291"/>
                    <a:pt x="364" y="291"/>
                    <a:pt x="364" y="291"/>
                  </a:cubicBezTo>
                  <a:cubicBezTo>
                    <a:pt x="338" y="291"/>
                    <a:pt x="338" y="291"/>
                    <a:pt x="338" y="291"/>
                  </a:cubicBezTo>
                  <a:lnTo>
                    <a:pt x="338" y="303"/>
                  </a:lnTo>
                  <a:close/>
                  <a:moveTo>
                    <a:pt x="244" y="303"/>
                  </a:moveTo>
                  <a:cubicBezTo>
                    <a:pt x="270" y="303"/>
                    <a:pt x="270" y="303"/>
                    <a:pt x="270" y="303"/>
                  </a:cubicBezTo>
                  <a:cubicBezTo>
                    <a:pt x="270" y="291"/>
                    <a:pt x="270" y="291"/>
                    <a:pt x="270" y="291"/>
                  </a:cubicBezTo>
                  <a:cubicBezTo>
                    <a:pt x="244" y="291"/>
                    <a:pt x="244" y="291"/>
                    <a:pt x="244" y="291"/>
                  </a:cubicBezTo>
                  <a:lnTo>
                    <a:pt x="244" y="303"/>
                  </a:lnTo>
                  <a:close/>
                  <a:moveTo>
                    <a:pt x="246" y="163"/>
                  </a:moveTo>
                  <a:cubicBezTo>
                    <a:pt x="247" y="164"/>
                    <a:pt x="249" y="165"/>
                    <a:pt x="250" y="165"/>
                  </a:cubicBezTo>
                  <a:cubicBezTo>
                    <a:pt x="252" y="165"/>
                    <a:pt x="254" y="164"/>
                    <a:pt x="255" y="163"/>
                  </a:cubicBezTo>
                  <a:cubicBezTo>
                    <a:pt x="270" y="148"/>
                    <a:pt x="278" y="128"/>
                    <a:pt x="278" y="108"/>
                  </a:cubicBezTo>
                  <a:cubicBezTo>
                    <a:pt x="278" y="88"/>
                    <a:pt x="270" y="68"/>
                    <a:pt x="255" y="53"/>
                  </a:cubicBezTo>
                  <a:cubicBezTo>
                    <a:pt x="252" y="51"/>
                    <a:pt x="248" y="51"/>
                    <a:pt x="246" y="53"/>
                  </a:cubicBezTo>
                  <a:cubicBezTo>
                    <a:pt x="244" y="56"/>
                    <a:pt x="244" y="60"/>
                    <a:pt x="246" y="62"/>
                  </a:cubicBezTo>
                  <a:cubicBezTo>
                    <a:pt x="259" y="75"/>
                    <a:pt x="265" y="91"/>
                    <a:pt x="265" y="108"/>
                  </a:cubicBezTo>
                  <a:cubicBezTo>
                    <a:pt x="265" y="125"/>
                    <a:pt x="259" y="141"/>
                    <a:pt x="246" y="154"/>
                  </a:cubicBezTo>
                  <a:cubicBezTo>
                    <a:pt x="244" y="156"/>
                    <a:pt x="244" y="160"/>
                    <a:pt x="246" y="163"/>
                  </a:cubicBezTo>
                  <a:close/>
                  <a:moveTo>
                    <a:pt x="301" y="108"/>
                  </a:moveTo>
                  <a:cubicBezTo>
                    <a:pt x="301" y="134"/>
                    <a:pt x="291" y="159"/>
                    <a:pt x="271" y="179"/>
                  </a:cubicBezTo>
                  <a:cubicBezTo>
                    <a:pt x="269" y="181"/>
                    <a:pt x="269" y="185"/>
                    <a:pt x="271" y="188"/>
                  </a:cubicBezTo>
                  <a:cubicBezTo>
                    <a:pt x="272" y="189"/>
                    <a:pt x="274" y="190"/>
                    <a:pt x="276" y="190"/>
                  </a:cubicBezTo>
                  <a:cubicBezTo>
                    <a:pt x="277" y="190"/>
                    <a:pt x="279" y="189"/>
                    <a:pt x="280" y="188"/>
                  </a:cubicBezTo>
                  <a:cubicBezTo>
                    <a:pt x="302" y="166"/>
                    <a:pt x="313" y="137"/>
                    <a:pt x="313" y="108"/>
                  </a:cubicBezTo>
                  <a:cubicBezTo>
                    <a:pt x="313" y="79"/>
                    <a:pt x="302" y="50"/>
                    <a:pt x="280" y="28"/>
                  </a:cubicBezTo>
                  <a:cubicBezTo>
                    <a:pt x="278" y="25"/>
                    <a:pt x="274" y="25"/>
                    <a:pt x="271" y="28"/>
                  </a:cubicBezTo>
                  <a:cubicBezTo>
                    <a:pt x="269" y="30"/>
                    <a:pt x="269" y="34"/>
                    <a:pt x="271" y="37"/>
                  </a:cubicBezTo>
                  <a:cubicBezTo>
                    <a:pt x="291" y="56"/>
                    <a:pt x="301" y="82"/>
                    <a:pt x="301" y="108"/>
                  </a:cubicBezTo>
                  <a:close/>
                  <a:moveTo>
                    <a:pt x="296" y="12"/>
                  </a:moveTo>
                  <a:cubicBezTo>
                    <a:pt x="323" y="38"/>
                    <a:pt x="336" y="73"/>
                    <a:pt x="336" y="108"/>
                  </a:cubicBezTo>
                  <a:cubicBezTo>
                    <a:pt x="336" y="143"/>
                    <a:pt x="323" y="178"/>
                    <a:pt x="296" y="204"/>
                  </a:cubicBezTo>
                  <a:cubicBezTo>
                    <a:pt x="294" y="207"/>
                    <a:pt x="294" y="211"/>
                    <a:pt x="296" y="213"/>
                  </a:cubicBezTo>
                  <a:cubicBezTo>
                    <a:pt x="298" y="214"/>
                    <a:pt x="299" y="215"/>
                    <a:pt x="301" y="215"/>
                  </a:cubicBezTo>
                  <a:cubicBezTo>
                    <a:pt x="303" y="215"/>
                    <a:pt x="304" y="214"/>
                    <a:pt x="305" y="213"/>
                  </a:cubicBezTo>
                  <a:cubicBezTo>
                    <a:pt x="335" y="184"/>
                    <a:pt x="349" y="146"/>
                    <a:pt x="349" y="108"/>
                  </a:cubicBezTo>
                  <a:cubicBezTo>
                    <a:pt x="349" y="70"/>
                    <a:pt x="335" y="32"/>
                    <a:pt x="305" y="3"/>
                  </a:cubicBezTo>
                  <a:cubicBezTo>
                    <a:pt x="303" y="0"/>
                    <a:pt x="299" y="0"/>
                    <a:pt x="296" y="3"/>
                  </a:cubicBezTo>
                  <a:cubicBezTo>
                    <a:pt x="294" y="5"/>
                    <a:pt x="294" y="9"/>
                    <a:pt x="296" y="12"/>
                  </a:cubicBezTo>
                  <a:close/>
                  <a:moveTo>
                    <a:pt x="145" y="163"/>
                  </a:moveTo>
                  <a:cubicBezTo>
                    <a:pt x="146" y="164"/>
                    <a:pt x="148" y="165"/>
                    <a:pt x="149" y="165"/>
                  </a:cubicBezTo>
                  <a:cubicBezTo>
                    <a:pt x="151" y="165"/>
                    <a:pt x="153" y="164"/>
                    <a:pt x="154" y="163"/>
                  </a:cubicBezTo>
                  <a:cubicBezTo>
                    <a:pt x="156" y="160"/>
                    <a:pt x="156" y="156"/>
                    <a:pt x="154" y="154"/>
                  </a:cubicBezTo>
                  <a:cubicBezTo>
                    <a:pt x="141" y="141"/>
                    <a:pt x="135" y="125"/>
                    <a:pt x="135" y="108"/>
                  </a:cubicBezTo>
                  <a:cubicBezTo>
                    <a:pt x="135" y="92"/>
                    <a:pt x="141" y="75"/>
                    <a:pt x="154" y="62"/>
                  </a:cubicBezTo>
                  <a:cubicBezTo>
                    <a:pt x="156" y="60"/>
                    <a:pt x="156" y="56"/>
                    <a:pt x="154" y="53"/>
                  </a:cubicBezTo>
                  <a:cubicBezTo>
                    <a:pt x="151" y="51"/>
                    <a:pt x="147" y="51"/>
                    <a:pt x="145" y="53"/>
                  </a:cubicBezTo>
                  <a:cubicBezTo>
                    <a:pt x="130" y="68"/>
                    <a:pt x="122" y="88"/>
                    <a:pt x="122" y="108"/>
                  </a:cubicBezTo>
                  <a:cubicBezTo>
                    <a:pt x="122" y="128"/>
                    <a:pt x="130" y="148"/>
                    <a:pt x="145" y="163"/>
                  </a:cubicBezTo>
                  <a:close/>
                  <a:moveTo>
                    <a:pt x="99" y="215"/>
                  </a:moveTo>
                  <a:cubicBezTo>
                    <a:pt x="101" y="215"/>
                    <a:pt x="102" y="214"/>
                    <a:pt x="103" y="213"/>
                  </a:cubicBezTo>
                  <a:cubicBezTo>
                    <a:pt x="106" y="211"/>
                    <a:pt x="106" y="207"/>
                    <a:pt x="103" y="204"/>
                  </a:cubicBezTo>
                  <a:cubicBezTo>
                    <a:pt x="77" y="178"/>
                    <a:pt x="63" y="143"/>
                    <a:pt x="63" y="109"/>
                  </a:cubicBezTo>
                  <a:cubicBezTo>
                    <a:pt x="64" y="73"/>
                    <a:pt x="77" y="38"/>
                    <a:pt x="103" y="12"/>
                  </a:cubicBezTo>
                  <a:cubicBezTo>
                    <a:pt x="106" y="9"/>
                    <a:pt x="106" y="5"/>
                    <a:pt x="103" y="3"/>
                  </a:cubicBezTo>
                  <a:cubicBezTo>
                    <a:pt x="101" y="0"/>
                    <a:pt x="97" y="0"/>
                    <a:pt x="94" y="3"/>
                  </a:cubicBezTo>
                  <a:cubicBezTo>
                    <a:pt x="65" y="32"/>
                    <a:pt x="51" y="70"/>
                    <a:pt x="51" y="109"/>
                  </a:cubicBezTo>
                  <a:cubicBezTo>
                    <a:pt x="51" y="146"/>
                    <a:pt x="66" y="184"/>
                    <a:pt x="94" y="213"/>
                  </a:cubicBezTo>
                  <a:cubicBezTo>
                    <a:pt x="96" y="214"/>
                    <a:pt x="97" y="215"/>
                    <a:pt x="99" y="215"/>
                  </a:cubicBezTo>
                  <a:close/>
                  <a:moveTo>
                    <a:pt x="120" y="188"/>
                  </a:moveTo>
                  <a:cubicBezTo>
                    <a:pt x="121" y="189"/>
                    <a:pt x="123" y="190"/>
                    <a:pt x="124" y="190"/>
                  </a:cubicBezTo>
                  <a:cubicBezTo>
                    <a:pt x="126" y="190"/>
                    <a:pt x="127" y="189"/>
                    <a:pt x="129" y="188"/>
                  </a:cubicBezTo>
                  <a:cubicBezTo>
                    <a:pt x="131" y="185"/>
                    <a:pt x="131" y="181"/>
                    <a:pt x="129" y="179"/>
                  </a:cubicBezTo>
                  <a:cubicBezTo>
                    <a:pt x="129" y="179"/>
                    <a:pt x="129" y="179"/>
                    <a:pt x="129" y="179"/>
                  </a:cubicBezTo>
                  <a:cubicBezTo>
                    <a:pt x="109" y="159"/>
                    <a:pt x="99" y="134"/>
                    <a:pt x="99" y="108"/>
                  </a:cubicBezTo>
                  <a:cubicBezTo>
                    <a:pt x="99" y="82"/>
                    <a:pt x="109" y="56"/>
                    <a:pt x="129" y="37"/>
                  </a:cubicBezTo>
                  <a:cubicBezTo>
                    <a:pt x="131" y="34"/>
                    <a:pt x="131" y="30"/>
                    <a:pt x="129" y="28"/>
                  </a:cubicBezTo>
                  <a:cubicBezTo>
                    <a:pt x="126" y="25"/>
                    <a:pt x="122" y="25"/>
                    <a:pt x="120" y="28"/>
                  </a:cubicBezTo>
                  <a:cubicBezTo>
                    <a:pt x="98" y="50"/>
                    <a:pt x="86" y="79"/>
                    <a:pt x="86" y="108"/>
                  </a:cubicBezTo>
                  <a:cubicBezTo>
                    <a:pt x="86" y="137"/>
                    <a:pt x="98" y="166"/>
                    <a:pt x="120" y="188"/>
                  </a:cubicBezTo>
                  <a:close/>
                </a:path>
              </a:pathLst>
            </a:custGeom>
            <a:solidFill>
              <a:srgbClr val="FF9900"/>
            </a:solidFill>
            <a:ln w="9525">
              <a:solidFill>
                <a:srgbClr val="FF9900"/>
              </a:solidFill>
              <a:round/>
              <a:headEnd/>
              <a:tailEnd/>
            </a:ln>
          </p:spPr>
          <p:txBody>
            <a:bodyPr vert="horz" wrap="square" lIns="130014" tIns="65007" rIns="130014" bIns="65007" numCol="1" anchor="t" anchorCtr="0" compatLnSpc="1">
              <a:prstTxWarp prst="textNoShape">
                <a:avLst/>
              </a:prstTxWarp>
            </a:bodyPr>
            <a:lstStyle/>
            <a:p>
              <a:endParaRPr lang="zh-CN" altLang="en-US" sz="6827">
                <a:latin typeface="微软雅黑" panose="020B0503020204020204" pitchFamily="34" charset="-122"/>
                <a:ea typeface="微软雅黑" panose="020B0503020204020204" pitchFamily="34" charset="-122"/>
              </a:endParaRPr>
            </a:p>
          </p:txBody>
        </p:sp>
      </p:grpSp>
      <p:sp>
        <p:nvSpPr>
          <p:cNvPr id="447" name="Freeform 6"/>
          <p:cNvSpPr>
            <a:spLocks/>
          </p:cNvSpPr>
          <p:nvPr/>
        </p:nvSpPr>
        <p:spPr bwMode="auto">
          <a:xfrm>
            <a:off x="13145887" y="4276553"/>
            <a:ext cx="1972736" cy="1226454"/>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noFill/>
          <a:ln w="38100" cap="flat">
            <a:solidFill>
              <a:schemeClr val="bg1">
                <a:lumMod val="65000"/>
              </a:schemeClr>
            </a:solidFill>
            <a:prstDash val="solid"/>
            <a:miter lim="800000"/>
            <a:headEnd/>
            <a:tailEnd/>
          </a:ln>
          <a:extLst/>
        </p:spPr>
        <p:txBody>
          <a:bodyPr vert="horz" wrap="square" lIns="97453" tIns="48729" rIns="97453" bIns="48729" numCol="1" anchor="t" anchorCtr="0" compatLnSpc="1">
            <a:prstTxWarp prst="textNoShape">
              <a:avLst/>
            </a:prstTxWarp>
          </a:bodyPr>
          <a:lstStyle/>
          <a:p>
            <a:pPr>
              <a:defRPr/>
            </a:pPr>
            <a:endParaRPr lang="zh-CN" altLang="en-US" sz="1422"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grpSp>
        <p:nvGrpSpPr>
          <p:cNvPr id="8" name="组合 398"/>
          <p:cNvGrpSpPr/>
          <p:nvPr/>
        </p:nvGrpSpPr>
        <p:grpSpPr bwMode="auto">
          <a:xfrm>
            <a:off x="13778940" y="4629218"/>
            <a:ext cx="706630" cy="818273"/>
            <a:chOff x="10287403" y="1826574"/>
            <a:chExt cx="2327275" cy="2817813"/>
          </a:xfrm>
          <a:solidFill>
            <a:srgbClr val="FFCC66">
              <a:lumMod val="75000"/>
            </a:srgbClr>
          </a:solidFill>
        </p:grpSpPr>
        <p:sp>
          <p:nvSpPr>
            <p:cNvPr id="450" name="Freeform 21"/>
            <p:cNvSpPr>
              <a:spLocks/>
            </p:cNvSpPr>
            <p:nvPr/>
          </p:nvSpPr>
          <p:spPr bwMode="auto">
            <a:xfrm>
              <a:off x="11073215" y="2025012"/>
              <a:ext cx="203200" cy="33338"/>
            </a:xfrm>
            <a:custGeom>
              <a:avLst/>
              <a:gdLst/>
              <a:ahLst/>
              <a:cxnLst>
                <a:cxn ang="0">
                  <a:pos x="1169" y="0"/>
                </a:cxn>
                <a:cxn ang="0">
                  <a:pos x="1190" y="2"/>
                </a:cxn>
                <a:cxn ang="0">
                  <a:pos x="1212" y="9"/>
                </a:cxn>
                <a:cxn ang="0">
                  <a:pos x="1229" y="19"/>
                </a:cxn>
                <a:cxn ang="0">
                  <a:pos x="1246" y="32"/>
                </a:cxn>
                <a:cxn ang="0">
                  <a:pos x="1259" y="49"/>
                </a:cxn>
                <a:cxn ang="0">
                  <a:pos x="1269" y="66"/>
                </a:cxn>
                <a:cxn ang="0">
                  <a:pos x="1276" y="87"/>
                </a:cxn>
                <a:cxn ang="0">
                  <a:pos x="1278" y="110"/>
                </a:cxn>
                <a:cxn ang="0">
                  <a:pos x="1276" y="131"/>
                </a:cxn>
                <a:cxn ang="0">
                  <a:pos x="1269" y="152"/>
                </a:cxn>
                <a:cxn ang="0">
                  <a:pos x="1259" y="170"/>
                </a:cxn>
                <a:cxn ang="0">
                  <a:pos x="1246" y="186"/>
                </a:cxn>
                <a:cxn ang="0">
                  <a:pos x="1229" y="200"/>
                </a:cxn>
                <a:cxn ang="0">
                  <a:pos x="1212" y="210"/>
                </a:cxn>
                <a:cxn ang="0">
                  <a:pos x="1190" y="216"/>
                </a:cxn>
                <a:cxn ang="0">
                  <a:pos x="1169" y="218"/>
                </a:cxn>
                <a:cxn ang="0">
                  <a:pos x="97" y="217"/>
                </a:cxn>
                <a:cxn ang="0">
                  <a:pos x="76" y="213"/>
                </a:cxn>
                <a:cxn ang="0">
                  <a:pos x="56" y="205"/>
                </a:cxn>
                <a:cxn ang="0">
                  <a:pos x="38" y="193"/>
                </a:cxn>
                <a:cxn ang="0">
                  <a:pos x="24" y="178"/>
                </a:cxn>
                <a:cxn ang="0">
                  <a:pos x="12" y="161"/>
                </a:cxn>
                <a:cxn ang="0">
                  <a:pos x="4" y="142"/>
                </a:cxn>
                <a:cxn ang="0">
                  <a:pos x="0" y="121"/>
                </a:cxn>
                <a:cxn ang="0">
                  <a:pos x="0" y="99"/>
                </a:cxn>
                <a:cxn ang="0">
                  <a:pos x="4" y="76"/>
                </a:cxn>
                <a:cxn ang="0">
                  <a:pos x="12" y="58"/>
                </a:cxn>
                <a:cxn ang="0">
                  <a:pos x="24" y="40"/>
                </a:cxn>
                <a:cxn ang="0">
                  <a:pos x="38" y="25"/>
                </a:cxn>
                <a:cxn ang="0">
                  <a:pos x="56" y="13"/>
                </a:cxn>
                <a:cxn ang="0">
                  <a:pos x="76" y="5"/>
                </a:cxn>
                <a:cxn ang="0">
                  <a:pos x="97" y="1"/>
                </a:cxn>
              </a:cxnLst>
              <a:rect l="0" t="0" r="r" b="b"/>
              <a:pathLst>
                <a:path w="1278" h="218">
                  <a:moveTo>
                    <a:pt x="108" y="0"/>
                  </a:moveTo>
                  <a:lnTo>
                    <a:pt x="1169" y="0"/>
                  </a:lnTo>
                  <a:lnTo>
                    <a:pt x="1180" y="1"/>
                  </a:lnTo>
                  <a:lnTo>
                    <a:pt x="1190" y="2"/>
                  </a:lnTo>
                  <a:lnTo>
                    <a:pt x="1202" y="5"/>
                  </a:lnTo>
                  <a:lnTo>
                    <a:pt x="1212" y="9"/>
                  </a:lnTo>
                  <a:lnTo>
                    <a:pt x="1220" y="13"/>
                  </a:lnTo>
                  <a:lnTo>
                    <a:pt x="1229" y="19"/>
                  </a:lnTo>
                  <a:lnTo>
                    <a:pt x="1238" y="25"/>
                  </a:lnTo>
                  <a:lnTo>
                    <a:pt x="1246" y="32"/>
                  </a:lnTo>
                  <a:lnTo>
                    <a:pt x="1253" y="40"/>
                  </a:lnTo>
                  <a:lnTo>
                    <a:pt x="1259" y="49"/>
                  </a:lnTo>
                  <a:lnTo>
                    <a:pt x="1265" y="58"/>
                  </a:lnTo>
                  <a:lnTo>
                    <a:pt x="1269" y="66"/>
                  </a:lnTo>
                  <a:lnTo>
                    <a:pt x="1272" y="76"/>
                  </a:lnTo>
                  <a:lnTo>
                    <a:pt x="1276" y="87"/>
                  </a:lnTo>
                  <a:lnTo>
                    <a:pt x="1277" y="99"/>
                  </a:lnTo>
                  <a:lnTo>
                    <a:pt x="1278" y="110"/>
                  </a:lnTo>
                  <a:lnTo>
                    <a:pt x="1277" y="121"/>
                  </a:lnTo>
                  <a:lnTo>
                    <a:pt x="1276" y="131"/>
                  </a:lnTo>
                  <a:lnTo>
                    <a:pt x="1272" y="142"/>
                  </a:lnTo>
                  <a:lnTo>
                    <a:pt x="1269" y="152"/>
                  </a:lnTo>
                  <a:lnTo>
                    <a:pt x="1265" y="161"/>
                  </a:lnTo>
                  <a:lnTo>
                    <a:pt x="1259" y="170"/>
                  </a:lnTo>
                  <a:lnTo>
                    <a:pt x="1253" y="178"/>
                  </a:lnTo>
                  <a:lnTo>
                    <a:pt x="1246" y="186"/>
                  </a:lnTo>
                  <a:lnTo>
                    <a:pt x="1238" y="193"/>
                  </a:lnTo>
                  <a:lnTo>
                    <a:pt x="1229" y="200"/>
                  </a:lnTo>
                  <a:lnTo>
                    <a:pt x="1220" y="205"/>
                  </a:lnTo>
                  <a:lnTo>
                    <a:pt x="1212" y="210"/>
                  </a:lnTo>
                  <a:lnTo>
                    <a:pt x="1202" y="213"/>
                  </a:lnTo>
                  <a:lnTo>
                    <a:pt x="1190" y="216"/>
                  </a:lnTo>
                  <a:lnTo>
                    <a:pt x="1180" y="217"/>
                  </a:lnTo>
                  <a:lnTo>
                    <a:pt x="1169" y="218"/>
                  </a:lnTo>
                  <a:lnTo>
                    <a:pt x="108" y="218"/>
                  </a:lnTo>
                  <a:lnTo>
                    <a:pt x="97" y="217"/>
                  </a:lnTo>
                  <a:lnTo>
                    <a:pt x="86" y="216"/>
                  </a:lnTo>
                  <a:lnTo>
                    <a:pt x="76" y="213"/>
                  </a:lnTo>
                  <a:lnTo>
                    <a:pt x="66" y="210"/>
                  </a:lnTo>
                  <a:lnTo>
                    <a:pt x="56" y="205"/>
                  </a:lnTo>
                  <a:lnTo>
                    <a:pt x="47" y="200"/>
                  </a:lnTo>
                  <a:lnTo>
                    <a:pt x="38" y="193"/>
                  </a:lnTo>
                  <a:lnTo>
                    <a:pt x="31" y="186"/>
                  </a:lnTo>
                  <a:lnTo>
                    <a:pt x="24" y="178"/>
                  </a:lnTo>
                  <a:lnTo>
                    <a:pt x="17" y="170"/>
                  </a:lnTo>
                  <a:lnTo>
                    <a:pt x="12" y="161"/>
                  </a:lnTo>
                  <a:lnTo>
                    <a:pt x="7" y="152"/>
                  </a:lnTo>
                  <a:lnTo>
                    <a:pt x="4" y="142"/>
                  </a:lnTo>
                  <a:lnTo>
                    <a:pt x="2" y="131"/>
                  </a:lnTo>
                  <a:lnTo>
                    <a:pt x="0" y="121"/>
                  </a:lnTo>
                  <a:lnTo>
                    <a:pt x="0" y="110"/>
                  </a:lnTo>
                  <a:lnTo>
                    <a:pt x="0" y="99"/>
                  </a:lnTo>
                  <a:lnTo>
                    <a:pt x="2" y="87"/>
                  </a:lnTo>
                  <a:lnTo>
                    <a:pt x="4" y="76"/>
                  </a:lnTo>
                  <a:lnTo>
                    <a:pt x="7" y="66"/>
                  </a:lnTo>
                  <a:lnTo>
                    <a:pt x="12" y="58"/>
                  </a:lnTo>
                  <a:lnTo>
                    <a:pt x="17" y="49"/>
                  </a:lnTo>
                  <a:lnTo>
                    <a:pt x="24" y="40"/>
                  </a:lnTo>
                  <a:lnTo>
                    <a:pt x="31" y="32"/>
                  </a:lnTo>
                  <a:lnTo>
                    <a:pt x="38" y="25"/>
                  </a:lnTo>
                  <a:lnTo>
                    <a:pt x="47" y="19"/>
                  </a:lnTo>
                  <a:lnTo>
                    <a:pt x="56" y="13"/>
                  </a:lnTo>
                  <a:lnTo>
                    <a:pt x="66" y="9"/>
                  </a:lnTo>
                  <a:lnTo>
                    <a:pt x="76" y="5"/>
                  </a:lnTo>
                  <a:lnTo>
                    <a:pt x="86" y="2"/>
                  </a:lnTo>
                  <a:lnTo>
                    <a:pt x="97" y="1"/>
                  </a:lnTo>
                  <a:lnTo>
                    <a:pt x="108" y="0"/>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51" name="Freeform 22"/>
            <p:cNvSpPr>
              <a:spLocks/>
            </p:cNvSpPr>
            <p:nvPr/>
          </p:nvSpPr>
          <p:spPr bwMode="auto">
            <a:xfrm>
              <a:off x="10455678" y="2025012"/>
              <a:ext cx="28575" cy="30163"/>
            </a:xfrm>
            <a:custGeom>
              <a:avLst/>
              <a:gdLst/>
              <a:ahLst/>
              <a:cxnLst>
                <a:cxn ang="0">
                  <a:pos x="101" y="182"/>
                </a:cxn>
                <a:cxn ang="0">
                  <a:pos x="119" y="178"/>
                </a:cxn>
                <a:cxn ang="0">
                  <a:pos x="135" y="170"/>
                </a:cxn>
                <a:cxn ang="0">
                  <a:pos x="150" y="162"/>
                </a:cxn>
                <a:cxn ang="0">
                  <a:pos x="162" y="148"/>
                </a:cxn>
                <a:cxn ang="0">
                  <a:pos x="172" y="134"/>
                </a:cxn>
                <a:cxn ang="0">
                  <a:pos x="179" y="117"/>
                </a:cxn>
                <a:cxn ang="0">
                  <a:pos x="182" y="99"/>
                </a:cxn>
                <a:cxn ang="0">
                  <a:pos x="182" y="82"/>
                </a:cxn>
                <a:cxn ang="0">
                  <a:pos x="179" y="64"/>
                </a:cxn>
                <a:cxn ang="0">
                  <a:pos x="172" y="47"/>
                </a:cxn>
                <a:cxn ang="0">
                  <a:pos x="162" y="33"/>
                </a:cxn>
                <a:cxn ang="0">
                  <a:pos x="150" y="21"/>
                </a:cxn>
                <a:cxn ang="0">
                  <a:pos x="135" y="11"/>
                </a:cxn>
                <a:cxn ang="0">
                  <a:pos x="119" y="3"/>
                </a:cxn>
                <a:cxn ang="0">
                  <a:pos x="101" y="0"/>
                </a:cxn>
                <a:cxn ang="0">
                  <a:pos x="82" y="0"/>
                </a:cxn>
                <a:cxn ang="0">
                  <a:pos x="64" y="3"/>
                </a:cxn>
                <a:cxn ang="0">
                  <a:pos x="48" y="11"/>
                </a:cxn>
                <a:cxn ang="0">
                  <a:pos x="33" y="21"/>
                </a:cxn>
                <a:cxn ang="0">
                  <a:pos x="21" y="33"/>
                </a:cxn>
                <a:cxn ang="0">
                  <a:pos x="11" y="47"/>
                </a:cxn>
                <a:cxn ang="0">
                  <a:pos x="4" y="64"/>
                </a:cxn>
                <a:cxn ang="0">
                  <a:pos x="0" y="82"/>
                </a:cxn>
                <a:cxn ang="0">
                  <a:pos x="0" y="99"/>
                </a:cxn>
                <a:cxn ang="0">
                  <a:pos x="4" y="117"/>
                </a:cxn>
                <a:cxn ang="0">
                  <a:pos x="11" y="134"/>
                </a:cxn>
                <a:cxn ang="0">
                  <a:pos x="21" y="148"/>
                </a:cxn>
                <a:cxn ang="0">
                  <a:pos x="33" y="162"/>
                </a:cxn>
                <a:cxn ang="0">
                  <a:pos x="48" y="170"/>
                </a:cxn>
                <a:cxn ang="0">
                  <a:pos x="64" y="178"/>
                </a:cxn>
                <a:cxn ang="0">
                  <a:pos x="82" y="182"/>
                </a:cxn>
              </a:cxnLst>
              <a:rect l="0" t="0" r="r" b="b"/>
              <a:pathLst>
                <a:path w="183" h="182">
                  <a:moveTo>
                    <a:pt x="91" y="182"/>
                  </a:moveTo>
                  <a:lnTo>
                    <a:pt x="101" y="182"/>
                  </a:lnTo>
                  <a:lnTo>
                    <a:pt x="110" y="180"/>
                  </a:lnTo>
                  <a:lnTo>
                    <a:pt x="119" y="178"/>
                  </a:lnTo>
                  <a:lnTo>
                    <a:pt x="126" y="175"/>
                  </a:lnTo>
                  <a:lnTo>
                    <a:pt x="135" y="170"/>
                  </a:lnTo>
                  <a:lnTo>
                    <a:pt x="142" y="166"/>
                  </a:lnTo>
                  <a:lnTo>
                    <a:pt x="150" y="162"/>
                  </a:lnTo>
                  <a:lnTo>
                    <a:pt x="156" y="155"/>
                  </a:lnTo>
                  <a:lnTo>
                    <a:pt x="162" y="148"/>
                  </a:lnTo>
                  <a:lnTo>
                    <a:pt x="167" y="142"/>
                  </a:lnTo>
                  <a:lnTo>
                    <a:pt x="172" y="134"/>
                  </a:lnTo>
                  <a:lnTo>
                    <a:pt x="175" y="126"/>
                  </a:lnTo>
                  <a:lnTo>
                    <a:pt x="179" y="117"/>
                  </a:lnTo>
                  <a:lnTo>
                    <a:pt x="181" y="109"/>
                  </a:lnTo>
                  <a:lnTo>
                    <a:pt x="182" y="99"/>
                  </a:lnTo>
                  <a:lnTo>
                    <a:pt x="183" y="91"/>
                  </a:lnTo>
                  <a:lnTo>
                    <a:pt x="182" y="82"/>
                  </a:lnTo>
                  <a:lnTo>
                    <a:pt x="181" y="72"/>
                  </a:lnTo>
                  <a:lnTo>
                    <a:pt x="179" y="64"/>
                  </a:lnTo>
                  <a:lnTo>
                    <a:pt x="175" y="55"/>
                  </a:lnTo>
                  <a:lnTo>
                    <a:pt x="172" y="47"/>
                  </a:lnTo>
                  <a:lnTo>
                    <a:pt x="167" y="40"/>
                  </a:lnTo>
                  <a:lnTo>
                    <a:pt x="162" y="33"/>
                  </a:lnTo>
                  <a:lnTo>
                    <a:pt x="156" y="26"/>
                  </a:lnTo>
                  <a:lnTo>
                    <a:pt x="150" y="21"/>
                  </a:lnTo>
                  <a:lnTo>
                    <a:pt x="142" y="15"/>
                  </a:lnTo>
                  <a:lnTo>
                    <a:pt x="135" y="11"/>
                  </a:lnTo>
                  <a:lnTo>
                    <a:pt x="126" y="6"/>
                  </a:lnTo>
                  <a:lnTo>
                    <a:pt x="119" y="3"/>
                  </a:lnTo>
                  <a:lnTo>
                    <a:pt x="110" y="1"/>
                  </a:lnTo>
                  <a:lnTo>
                    <a:pt x="101" y="0"/>
                  </a:lnTo>
                  <a:lnTo>
                    <a:pt x="91" y="0"/>
                  </a:lnTo>
                  <a:lnTo>
                    <a:pt x="82" y="0"/>
                  </a:lnTo>
                  <a:lnTo>
                    <a:pt x="73" y="1"/>
                  </a:lnTo>
                  <a:lnTo>
                    <a:pt x="64" y="3"/>
                  </a:lnTo>
                  <a:lnTo>
                    <a:pt x="55" y="6"/>
                  </a:lnTo>
                  <a:lnTo>
                    <a:pt x="48" y="11"/>
                  </a:lnTo>
                  <a:lnTo>
                    <a:pt x="40" y="15"/>
                  </a:lnTo>
                  <a:lnTo>
                    <a:pt x="33" y="21"/>
                  </a:lnTo>
                  <a:lnTo>
                    <a:pt x="27" y="26"/>
                  </a:lnTo>
                  <a:lnTo>
                    <a:pt x="21" y="33"/>
                  </a:lnTo>
                  <a:lnTo>
                    <a:pt x="16" y="40"/>
                  </a:lnTo>
                  <a:lnTo>
                    <a:pt x="11" y="47"/>
                  </a:lnTo>
                  <a:lnTo>
                    <a:pt x="7" y="55"/>
                  </a:lnTo>
                  <a:lnTo>
                    <a:pt x="4" y="64"/>
                  </a:lnTo>
                  <a:lnTo>
                    <a:pt x="2" y="72"/>
                  </a:lnTo>
                  <a:lnTo>
                    <a:pt x="0" y="82"/>
                  </a:lnTo>
                  <a:lnTo>
                    <a:pt x="0" y="91"/>
                  </a:lnTo>
                  <a:lnTo>
                    <a:pt x="0" y="99"/>
                  </a:lnTo>
                  <a:lnTo>
                    <a:pt x="2" y="109"/>
                  </a:lnTo>
                  <a:lnTo>
                    <a:pt x="4" y="117"/>
                  </a:lnTo>
                  <a:lnTo>
                    <a:pt x="7" y="126"/>
                  </a:lnTo>
                  <a:lnTo>
                    <a:pt x="11" y="134"/>
                  </a:lnTo>
                  <a:lnTo>
                    <a:pt x="16" y="142"/>
                  </a:lnTo>
                  <a:lnTo>
                    <a:pt x="21" y="148"/>
                  </a:lnTo>
                  <a:lnTo>
                    <a:pt x="27" y="155"/>
                  </a:lnTo>
                  <a:lnTo>
                    <a:pt x="33" y="162"/>
                  </a:lnTo>
                  <a:lnTo>
                    <a:pt x="40" y="166"/>
                  </a:lnTo>
                  <a:lnTo>
                    <a:pt x="48" y="170"/>
                  </a:lnTo>
                  <a:lnTo>
                    <a:pt x="55" y="175"/>
                  </a:lnTo>
                  <a:lnTo>
                    <a:pt x="64" y="178"/>
                  </a:lnTo>
                  <a:lnTo>
                    <a:pt x="73" y="180"/>
                  </a:lnTo>
                  <a:lnTo>
                    <a:pt x="82" y="182"/>
                  </a:lnTo>
                  <a:lnTo>
                    <a:pt x="91"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52" name="Freeform 23"/>
            <p:cNvSpPr>
              <a:spLocks/>
            </p:cNvSpPr>
            <p:nvPr/>
          </p:nvSpPr>
          <p:spPr bwMode="auto">
            <a:xfrm>
              <a:off x="10495365" y="2025012"/>
              <a:ext cx="30163" cy="30163"/>
            </a:xfrm>
            <a:custGeom>
              <a:avLst/>
              <a:gdLst/>
              <a:ahLst/>
              <a:cxnLst>
                <a:cxn ang="0">
                  <a:pos x="101" y="182"/>
                </a:cxn>
                <a:cxn ang="0">
                  <a:pos x="119" y="178"/>
                </a:cxn>
                <a:cxn ang="0">
                  <a:pos x="135" y="170"/>
                </a:cxn>
                <a:cxn ang="0">
                  <a:pos x="150" y="162"/>
                </a:cxn>
                <a:cxn ang="0">
                  <a:pos x="162" y="148"/>
                </a:cxn>
                <a:cxn ang="0">
                  <a:pos x="172" y="134"/>
                </a:cxn>
                <a:cxn ang="0">
                  <a:pos x="178" y="117"/>
                </a:cxn>
                <a:cxn ang="0">
                  <a:pos x="182" y="99"/>
                </a:cxn>
                <a:cxn ang="0">
                  <a:pos x="182" y="82"/>
                </a:cxn>
                <a:cxn ang="0">
                  <a:pos x="178" y="64"/>
                </a:cxn>
                <a:cxn ang="0">
                  <a:pos x="172" y="47"/>
                </a:cxn>
                <a:cxn ang="0">
                  <a:pos x="162" y="33"/>
                </a:cxn>
                <a:cxn ang="0">
                  <a:pos x="150" y="21"/>
                </a:cxn>
                <a:cxn ang="0">
                  <a:pos x="135" y="11"/>
                </a:cxn>
                <a:cxn ang="0">
                  <a:pos x="119" y="3"/>
                </a:cxn>
                <a:cxn ang="0">
                  <a:pos x="101" y="0"/>
                </a:cxn>
                <a:cxn ang="0">
                  <a:pos x="82" y="0"/>
                </a:cxn>
                <a:cxn ang="0">
                  <a:pos x="64" y="3"/>
                </a:cxn>
                <a:cxn ang="0">
                  <a:pos x="48" y="11"/>
                </a:cxn>
                <a:cxn ang="0">
                  <a:pos x="33" y="21"/>
                </a:cxn>
                <a:cxn ang="0">
                  <a:pos x="21" y="33"/>
                </a:cxn>
                <a:cxn ang="0">
                  <a:pos x="11" y="47"/>
                </a:cxn>
                <a:cxn ang="0">
                  <a:pos x="4" y="64"/>
                </a:cxn>
                <a:cxn ang="0">
                  <a:pos x="1" y="82"/>
                </a:cxn>
                <a:cxn ang="0">
                  <a:pos x="1" y="99"/>
                </a:cxn>
                <a:cxn ang="0">
                  <a:pos x="4" y="117"/>
                </a:cxn>
                <a:cxn ang="0">
                  <a:pos x="11" y="134"/>
                </a:cxn>
                <a:cxn ang="0">
                  <a:pos x="21" y="148"/>
                </a:cxn>
                <a:cxn ang="0">
                  <a:pos x="33" y="162"/>
                </a:cxn>
                <a:cxn ang="0">
                  <a:pos x="48" y="170"/>
                </a:cxn>
                <a:cxn ang="0">
                  <a:pos x="64" y="178"/>
                </a:cxn>
                <a:cxn ang="0">
                  <a:pos x="82" y="182"/>
                </a:cxn>
              </a:cxnLst>
              <a:rect l="0" t="0" r="r" b="b"/>
              <a:pathLst>
                <a:path w="183" h="182">
                  <a:moveTo>
                    <a:pt x="92" y="182"/>
                  </a:moveTo>
                  <a:lnTo>
                    <a:pt x="101" y="182"/>
                  </a:lnTo>
                  <a:lnTo>
                    <a:pt x="110" y="180"/>
                  </a:lnTo>
                  <a:lnTo>
                    <a:pt x="119" y="178"/>
                  </a:lnTo>
                  <a:lnTo>
                    <a:pt x="127" y="175"/>
                  </a:lnTo>
                  <a:lnTo>
                    <a:pt x="135" y="170"/>
                  </a:lnTo>
                  <a:lnTo>
                    <a:pt x="142" y="166"/>
                  </a:lnTo>
                  <a:lnTo>
                    <a:pt x="150" y="162"/>
                  </a:lnTo>
                  <a:lnTo>
                    <a:pt x="156" y="155"/>
                  </a:lnTo>
                  <a:lnTo>
                    <a:pt x="162" y="148"/>
                  </a:lnTo>
                  <a:lnTo>
                    <a:pt x="167" y="142"/>
                  </a:lnTo>
                  <a:lnTo>
                    <a:pt x="172" y="134"/>
                  </a:lnTo>
                  <a:lnTo>
                    <a:pt x="175" y="126"/>
                  </a:lnTo>
                  <a:lnTo>
                    <a:pt x="178" y="117"/>
                  </a:lnTo>
                  <a:lnTo>
                    <a:pt x="181" y="109"/>
                  </a:lnTo>
                  <a:lnTo>
                    <a:pt x="182" y="99"/>
                  </a:lnTo>
                  <a:lnTo>
                    <a:pt x="183" y="91"/>
                  </a:lnTo>
                  <a:lnTo>
                    <a:pt x="182" y="82"/>
                  </a:lnTo>
                  <a:lnTo>
                    <a:pt x="181" y="72"/>
                  </a:lnTo>
                  <a:lnTo>
                    <a:pt x="178" y="64"/>
                  </a:lnTo>
                  <a:lnTo>
                    <a:pt x="175" y="55"/>
                  </a:lnTo>
                  <a:lnTo>
                    <a:pt x="172" y="47"/>
                  </a:lnTo>
                  <a:lnTo>
                    <a:pt x="167" y="40"/>
                  </a:lnTo>
                  <a:lnTo>
                    <a:pt x="162" y="33"/>
                  </a:lnTo>
                  <a:lnTo>
                    <a:pt x="156" y="26"/>
                  </a:lnTo>
                  <a:lnTo>
                    <a:pt x="150" y="21"/>
                  </a:lnTo>
                  <a:lnTo>
                    <a:pt x="142" y="15"/>
                  </a:lnTo>
                  <a:lnTo>
                    <a:pt x="135" y="11"/>
                  </a:lnTo>
                  <a:lnTo>
                    <a:pt x="127" y="6"/>
                  </a:lnTo>
                  <a:lnTo>
                    <a:pt x="119" y="3"/>
                  </a:lnTo>
                  <a:lnTo>
                    <a:pt x="110" y="1"/>
                  </a:lnTo>
                  <a:lnTo>
                    <a:pt x="101" y="0"/>
                  </a:lnTo>
                  <a:lnTo>
                    <a:pt x="92" y="0"/>
                  </a:lnTo>
                  <a:lnTo>
                    <a:pt x="82" y="0"/>
                  </a:lnTo>
                  <a:lnTo>
                    <a:pt x="73" y="1"/>
                  </a:lnTo>
                  <a:lnTo>
                    <a:pt x="64" y="3"/>
                  </a:lnTo>
                  <a:lnTo>
                    <a:pt x="55" y="6"/>
                  </a:lnTo>
                  <a:lnTo>
                    <a:pt x="48" y="11"/>
                  </a:lnTo>
                  <a:lnTo>
                    <a:pt x="40" y="15"/>
                  </a:lnTo>
                  <a:lnTo>
                    <a:pt x="33" y="21"/>
                  </a:lnTo>
                  <a:lnTo>
                    <a:pt x="26" y="26"/>
                  </a:lnTo>
                  <a:lnTo>
                    <a:pt x="21" y="33"/>
                  </a:lnTo>
                  <a:lnTo>
                    <a:pt x="15" y="40"/>
                  </a:lnTo>
                  <a:lnTo>
                    <a:pt x="11" y="47"/>
                  </a:lnTo>
                  <a:lnTo>
                    <a:pt x="8" y="55"/>
                  </a:lnTo>
                  <a:lnTo>
                    <a:pt x="4" y="64"/>
                  </a:lnTo>
                  <a:lnTo>
                    <a:pt x="2" y="72"/>
                  </a:lnTo>
                  <a:lnTo>
                    <a:pt x="1" y="82"/>
                  </a:lnTo>
                  <a:lnTo>
                    <a:pt x="0" y="91"/>
                  </a:lnTo>
                  <a:lnTo>
                    <a:pt x="1" y="99"/>
                  </a:lnTo>
                  <a:lnTo>
                    <a:pt x="2" y="109"/>
                  </a:lnTo>
                  <a:lnTo>
                    <a:pt x="4" y="117"/>
                  </a:lnTo>
                  <a:lnTo>
                    <a:pt x="8" y="126"/>
                  </a:lnTo>
                  <a:lnTo>
                    <a:pt x="11" y="134"/>
                  </a:lnTo>
                  <a:lnTo>
                    <a:pt x="15" y="142"/>
                  </a:lnTo>
                  <a:lnTo>
                    <a:pt x="21" y="148"/>
                  </a:lnTo>
                  <a:lnTo>
                    <a:pt x="26" y="155"/>
                  </a:lnTo>
                  <a:lnTo>
                    <a:pt x="33" y="162"/>
                  </a:lnTo>
                  <a:lnTo>
                    <a:pt x="40" y="166"/>
                  </a:lnTo>
                  <a:lnTo>
                    <a:pt x="48" y="170"/>
                  </a:lnTo>
                  <a:lnTo>
                    <a:pt x="55" y="175"/>
                  </a:lnTo>
                  <a:lnTo>
                    <a:pt x="64" y="178"/>
                  </a:lnTo>
                  <a:lnTo>
                    <a:pt x="73" y="180"/>
                  </a:lnTo>
                  <a:lnTo>
                    <a:pt x="82" y="182"/>
                  </a:lnTo>
                  <a:lnTo>
                    <a:pt x="92"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54" name="Freeform 24"/>
            <p:cNvSpPr>
              <a:spLocks/>
            </p:cNvSpPr>
            <p:nvPr/>
          </p:nvSpPr>
          <p:spPr bwMode="auto">
            <a:xfrm>
              <a:off x="10536640" y="2025012"/>
              <a:ext cx="28575" cy="30163"/>
            </a:xfrm>
            <a:custGeom>
              <a:avLst/>
              <a:gdLst/>
              <a:ahLst/>
              <a:cxnLst>
                <a:cxn ang="0">
                  <a:pos x="101" y="182"/>
                </a:cxn>
                <a:cxn ang="0">
                  <a:pos x="118" y="178"/>
                </a:cxn>
                <a:cxn ang="0">
                  <a:pos x="135" y="170"/>
                </a:cxn>
                <a:cxn ang="0">
                  <a:pos x="149" y="162"/>
                </a:cxn>
                <a:cxn ang="0">
                  <a:pos x="162" y="148"/>
                </a:cxn>
                <a:cxn ang="0">
                  <a:pos x="172" y="134"/>
                </a:cxn>
                <a:cxn ang="0">
                  <a:pos x="178" y="117"/>
                </a:cxn>
                <a:cxn ang="0">
                  <a:pos x="183" y="99"/>
                </a:cxn>
                <a:cxn ang="0">
                  <a:pos x="183" y="82"/>
                </a:cxn>
                <a:cxn ang="0">
                  <a:pos x="178" y="64"/>
                </a:cxn>
                <a:cxn ang="0">
                  <a:pos x="172" y="47"/>
                </a:cxn>
                <a:cxn ang="0">
                  <a:pos x="162" y="33"/>
                </a:cxn>
                <a:cxn ang="0">
                  <a:pos x="149" y="21"/>
                </a:cxn>
                <a:cxn ang="0">
                  <a:pos x="135" y="11"/>
                </a:cxn>
                <a:cxn ang="0">
                  <a:pos x="118" y="3"/>
                </a:cxn>
                <a:cxn ang="0">
                  <a:pos x="101" y="0"/>
                </a:cxn>
                <a:cxn ang="0">
                  <a:pos x="82" y="0"/>
                </a:cxn>
                <a:cxn ang="0">
                  <a:pos x="64" y="3"/>
                </a:cxn>
                <a:cxn ang="0">
                  <a:pos x="47" y="11"/>
                </a:cxn>
                <a:cxn ang="0">
                  <a:pos x="33" y="21"/>
                </a:cxn>
                <a:cxn ang="0">
                  <a:pos x="21" y="33"/>
                </a:cxn>
                <a:cxn ang="0">
                  <a:pos x="11" y="47"/>
                </a:cxn>
                <a:cxn ang="0">
                  <a:pos x="4" y="64"/>
                </a:cxn>
                <a:cxn ang="0">
                  <a:pos x="1" y="82"/>
                </a:cxn>
                <a:cxn ang="0">
                  <a:pos x="1" y="99"/>
                </a:cxn>
                <a:cxn ang="0">
                  <a:pos x="4" y="117"/>
                </a:cxn>
                <a:cxn ang="0">
                  <a:pos x="11" y="134"/>
                </a:cxn>
                <a:cxn ang="0">
                  <a:pos x="21" y="148"/>
                </a:cxn>
                <a:cxn ang="0">
                  <a:pos x="33" y="162"/>
                </a:cxn>
                <a:cxn ang="0">
                  <a:pos x="47" y="170"/>
                </a:cxn>
                <a:cxn ang="0">
                  <a:pos x="64" y="178"/>
                </a:cxn>
                <a:cxn ang="0">
                  <a:pos x="82" y="182"/>
                </a:cxn>
              </a:cxnLst>
              <a:rect l="0" t="0" r="r" b="b"/>
              <a:pathLst>
                <a:path w="183" h="182">
                  <a:moveTo>
                    <a:pt x="92" y="182"/>
                  </a:moveTo>
                  <a:lnTo>
                    <a:pt x="101" y="182"/>
                  </a:lnTo>
                  <a:lnTo>
                    <a:pt x="109" y="180"/>
                  </a:lnTo>
                  <a:lnTo>
                    <a:pt x="118" y="178"/>
                  </a:lnTo>
                  <a:lnTo>
                    <a:pt x="127" y="175"/>
                  </a:lnTo>
                  <a:lnTo>
                    <a:pt x="135" y="170"/>
                  </a:lnTo>
                  <a:lnTo>
                    <a:pt x="143" y="166"/>
                  </a:lnTo>
                  <a:lnTo>
                    <a:pt x="149" y="162"/>
                  </a:lnTo>
                  <a:lnTo>
                    <a:pt x="156" y="155"/>
                  </a:lnTo>
                  <a:lnTo>
                    <a:pt x="162" y="148"/>
                  </a:lnTo>
                  <a:lnTo>
                    <a:pt x="167" y="142"/>
                  </a:lnTo>
                  <a:lnTo>
                    <a:pt x="172" y="134"/>
                  </a:lnTo>
                  <a:lnTo>
                    <a:pt x="176" y="126"/>
                  </a:lnTo>
                  <a:lnTo>
                    <a:pt x="178" y="117"/>
                  </a:lnTo>
                  <a:lnTo>
                    <a:pt x="180" y="109"/>
                  </a:lnTo>
                  <a:lnTo>
                    <a:pt x="183" y="99"/>
                  </a:lnTo>
                  <a:lnTo>
                    <a:pt x="183" y="91"/>
                  </a:lnTo>
                  <a:lnTo>
                    <a:pt x="183" y="82"/>
                  </a:lnTo>
                  <a:lnTo>
                    <a:pt x="180" y="72"/>
                  </a:lnTo>
                  <a:lnTo>
                    <a:pt x="178" y="64"/>
                  </a:lnTo>
                  <a:lnTo>
                    <a:pt x="176" y="55"/>
                  </a:lnTo>
                  <a:lnTo>
                    <a:pt x="172" y="47"/>
                  </a:lnTo>
                  <a:lnTo>
                    <a:pt x="167" y="40"/>
                  </a:lnTo>
                  <a:lnTo>
                    <a:pt x="162" y="33"/>
                  </a:lnTo>
                  <a:lnTo>
                    <a:pt x="156" y="26"/>
                  </a:lnTo>
                  <a:lnTo>
                    <a:pt x="149" y="21"/>
                  </a:lnTo>
                  <a:lnTo>
                    <a:pt x="143" y="15"/>
                  </a:lnTo>
                  <a:lnTo>
                    <a:pt x="135" y="11"/>
                  </a:lnTo>
                  <a:lnTo>
                    <a:pt x="127" y="6"/>
                  </a:lnTo>
                  <a:lnTo>
                    <a:pt x="118" y="3"/>
                  </a:lnTo>
                  <a:lnTo>
                    <a:pt x="109" y="1"/>
                  </a:lnTo>
                  <a:lnTo>
                    <a:pt x="101" y="0"/>
                  </a:lnTo>
                  <a:lnTo>
                    <a:pt x="92" y="0"/>
                  </a:lnTo>
                  <a:lnTo>
                    <a:pt x="82" y="0"/>
                  </a:lnTo>
                  <a:lnTo>
                    <a:pt x="73" y="1"/>
                  </a:lnTo>
                  <a:lnTo>
                    <a:pt x="64" y="3"/>
                  </a:lnTo>
                  <a:lnTo>
                    <a:pt x="56" y="6"/>
                  </a:lnTo>
                  <a:lnTo>
                    <a:pt x="47" y="11"/>
                  </a:lnTo>
                  <a:lnTo>
                    <a:pt x="41" y="15"/>
                  </a:lnTo>
                  <a:lnTo>
                    <a:pt x="33" y="21"/>
                  </a:lnTo>
                  <a:lnTo>
                    <a:pt x="26" y="26"/>
                  </a:lnTo>
                  <a:lnTo>
                    <a:pt x="21" y="33"/>
                  </a:lnTo>
                  <a:lnTo>
                    <a:pt x="15" y="40"/>
                  </a:lnTo>
                  <a:lnTo>
                    <a:pt x="11" y="47"/>
                  </a:lnTo>
                  <a:lnTo>
                    <a:pt x="7" y="55"/>
                  </a:lnTo>
                  <a:lnTo>
                    <a:pt x="4" y="64"/>
                  </a:lnTo>
                  <a:lnTo>
                    <a:pt x="2" y="72"/>
                  </a:lnTo>
                  <a:lnTo>
                    <a:pt x="1" y="82"/>
                  </a:lnTo>
                  <a:lnTo>
                    <a:pt x="0" y="91"/>
                  </a:lnTo>
                  <a:lnTo>
                    <a:pt x="1" y="99"/>
                  </a:lnTo>
                  <a:lnTo>
                    <a:pt x="2" y="109"/>
                  </a:lnTo>
                  <a:lnTo>
                    <a:pt x="4" y="117"/>
                  </a:lnTo>
                  <a:lnTo>
                    <a:pt x="7" y="126"/>
                  </a:lnTo>
                  <a:lnTo>
                    <a:pt x="11" y="134"/>
                  </a:lnTo>
                  <a:lnTo>
                    <a:pt x="15" y="142"/>
                  </a:lnTo>
                  <a:lnTo>
                    <a:pt x="21" y="148"/>
                  </a:lnTo>
                  <a:lnTo>
                    <a:pt x="26" y="155"/>
                  </a:lnTo>
                  <a:lnTo>
                    <a:pt x="33" y="162"/>
                  </a:lnTo>
                  <a:lnTo>
                    <a:pt x="41" y="166"/>
                  </a:lnTo>
                  <a:lnTo>
                    <a:pt x="47" y="170"/>
                  </a:lnTo>
                  <a:lnTo>
                    <a:pt x="56" y="175"/>
                  </a:lnTo>
                  <a:lnTo>
                    <a:pt x="64" y="178"/>
                  </a:lnTo>
                  <a:lnTo>
                    <a:pt x="73" y="180"/>
                  </a:lnTo>
                  <a:lnTo>
                    <a:pt x="82" y="182"/>
                  </a:lnTo>
                  <a:lnTo>
                    <a:pt x="92"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55" name="Freeform 25"/>
            <p:cNvSpPr>
              <a:spLocks/>
            </p:cNvSpPr>
            <p:nvPr/>
          </p:nvSpPr>
          <p:spPr bwMode="auto">
            <a:xfrm>
              <a:off x="10576328" y="2025012"/>
              <a:ext cx="28575" cy="30163"/>
            </a:xfrm>
            <a:custGeom>
              <a:avLst/>
              <a:gdLst/>
              <a:ahLst/>
              <a:cxnLst>
                <a:cxn ang="0">
                  <a:pos x="100" y="182"/>
                </a:cxn>
                <a:cxn ang="0">
                  <a:pos x="118" y="178"/>
                </a:cxn>
                <a:cxn ang="0">
                  <a:pos x="135" y="170"/>
                </a:cxn>
                <a:cxn ang="0">
                  <a:pos x="149" y="162"/>
                </a:cxn>
                <a:cxn ang="0">
                  <a:pos x="161" y="148"/>
                </a:cxn>
                <a:cxn ang="0">
                  <a:pos x="171" y="134"/>
                </a:cxn>
                <a:cxn ang="0">
                  <a:pos x="178" y="117"/>
                </a:cxn>
                <a:cxn ang="0">
                  <a:pos x="182" y="99"/>
                </a:cxn>
                <a:cxn ang="0">
                  <a:pos x="182" y="82"/>
                </a:cxn>
                <a:cxn ang="0">
                  <a:pos x="178" y="64"/>
                </a:cxn>
                <a:cxn ang="0">
                  <a:pos x="171" y="47"/>
                </a:cxn>
                <a:cxn ang="0">
                  <a:pos x="161" y="33"/>
                </a:cxn>
                <a:cxn ang="0">
                  <a:pos x="149" y="21"/>
                </a:cxn>
                <a:cxn ang="0">
                  <a:pos x="135" y="11"/>
                </a:cxn>
                <a:cxn ang="0">
                  <a:pos x="118" y="3"/>
                </a:cxn>
                <a:cxn ang="0">
                  <a:pos x="100" y="0"/>
                </a:cxn>
                <a:cxn ang="0">
                  <a:pos x="82" y="0"/>
                </a:cxn>
                <a:cxn ang="0">
                  <a:pos x="64" y="3"/>
                </a:cxn>
                <a:cxn ang="0">
                  <a:pos x="48" y="11"/>
                </a:cxn>
                <a:cxn ang="0">
                  <a:pos x="33" y="21"/>
                </a:cxn>
                <a:cxn ang="0">
                  <a:pos x="21" y="33"/>
                </a:cxn>
                <a:cxn ang="0">
                  <a:pos x="11" y="47"/>
                </a:cxn>
                <a:cxn ang="0">
                  <a:pos x="4" y="64"/>
                </a:cxn>
                <a:cxn ang="0">
                  <a:pos x="1" y="82"/>
                </a:cxn>
                <a:cxn ang="0">
                  <a:pos x="1" y="99"/>
                </a:cxn>
                <a:cxn ang="0">
                  <a:pos x="4" y="117"/>
                </a:cxn>
                <a:cxn ang="0">
                  <a:pos x="11" y="134"/>
                </a:cxn>
                <a:cxn ang="0">
                  <a:pos x="21" y="148"/>
                </a:cxn>
                <a:cxn ang="0">
                  <a:pos x="33" y="162"/>
                </a:cxn>
                <a:cxn ang="0">
                  <a:pos x="48" y="170"/>
                </a:cxn>
                <a:cxn ang="0">
                  <a:pos x="64" y="178"/>
                </a:cxn>
                <a:cxn ang="0">
                  <a:pos x="82" y="182"/>
                </a:cxn>
              </a:cxnLst>
              <a:rect l="0" t="0" r="r" b="b"/>
              <a:pathLst>
                <a:path w="182" h="182">
                  <a:moveTo>
                    <a:pt x="92" y="182"/>
                  </a:moveTo>
                  <a:lnTo>
                    <a:pt x="100" y="182"/>
                  </a:lnTo>
                  <a:lnTo>
                    <a:pt x="109" y="180"/>
                  </a:lnTo>
                  <a:lnTo>
                    <a:pt x="118" y="178"/>
                  </a:lnTo>
                  <a:lnTo>
                    <a:pt x="127" y="175"/>
                  </a:lnTo>
                  <a:lnTo>
                    <a:pt x="135" y="170"/>
                  </a:lnTo>
                  <a:lnTo>
                    <a:pt x="143" y="166"/>
                  </a:lnTo>
                  <a:lnTo>
                    <a:pt x="149" y="162"/>
                  </a:lnTo>
                  <a:lnTo>
                    <a:pt x="156" y="155"/>
                  </a:lnTo>
                  <a:lnTo>
                    <a:pt x="161" y="148"/>
                  </a:lnTo>
                  <a:lnTo>
                    <a:pt x="167" y="142"/>
                  </a:lnTo>
                  <a:lnTo>
                    <a:pt x="171" y="134"/>
                  </a:lnTo>
                  <a:lnTo>
                    <a:pt x="176" y="126"/>
                  </a:lnTo>
                  <a:lnTo>
                    <a:pt x="178" y="117"/>
                  </a:lnTo>
                  <a:lnTo>
                    <a:pt x="180" y="109"/>
                  </a:lnTo>
                  <a:lnTo>
                    <a:pt x="182" y="99"/>
                  </a:lnTo>
                  <a:lnTo>
                    <a:pt x="182" y="91"/>
                  </a:lnTo>
                  <a:lnTo>
                    <a:pt x="182" y="82"/>
                  </a:lnTo>
                  <a:lnTo>
                    <a:pt x="180" y="72"/>
                  </a:lnTo>
                  <a:lnTo>
                    <a:pt x="178" y="64"/>
                  </a:lnTo>
                  <a:lnTo>
                    <a:pt x="176" y="55"/>
                  </a:lnTo>
                  <a:lnTo>
                    <a:pt x="171" y="47"/>
                  </a:lnTo>
                  <a:lnTo>
                    <a:pt x="167" y="40"/>
                  </a:lnTo>
                  <a:lnTo>
                    <a:pt x="161" y="33"/>
                  </a:lnTo>
                  <a:lnTo>
                    <a:pt x="156" y="26"/>
                  </a:lnTo>
                  <a:lnTo>
                    <a:pt x="149" y="21"/>
                  </a:lnTo>
                  <a:lnTo>
                    <a:pt x="143" y="15"/>
                  </a:lnTo>
                  <a:lnTo>
                    <a:pt x="135" y="11"/>
                  </a:lnTo>
                  <a:lnTo>
                    <a:pt x="127" y="6"/>
                  </a:lnTo>
                  <a:lnTo>
                    <a:pt x="118" y="3"/>
                  </a:lnTo>
                  <a:lnTo>
                    <a:pt x="109" y="1"/>
                  </a:lnTo>
                  <a:lnTo>
                    <a:pt x="100" y="0"/>
                  </a:lnTo>
                  <a:lnTo>
                    <a:pt x="92" y="0"/>
                  </a:lnTo>
                  <a:lnTo>
                    <a:pt x="82" y="0"/>
                  </a:lnTo>
                  <a:lnTo>
                    <a:pt x="73" y="1"/>
                  </a:lnTo>
                  <a:lnTo>
                    <a:pt x="64" y="3"/>
                  </a:lnTo>
                  <a:lnTo>
                    <a:pt x="56" y="6"/>
                  </a:lnTo>
                  <a:lnTo>
                    <a:pt x="48" y="11"/>
                  </a:lnTo>
                  <a:lnTo>
                    <a:pt x="41" y="15"/>
                  </a:lnTo>
                  <a:lnTo>
                    <a:pt x="33" y="21"/>
                  </a:lnTo>
                  <a:lnTo>
                    <a:pt x="27" y="26"/>
                  </a:lnTo>
                  <a:lnTo>
                    <a:pt x="21" y="33"/>
                  </a:lnTo>
                  <a:lnTo>
                    <a:pt x="16" y="40"/>
                  </a:lnTo>
                  <a:lnTo>
                    <a:pt x="11" y="47"/>
                  </a:lnTo>
                  <a:lnTo>
                    <a:pt x="7" y="55"/>
                  </a:lnTo>
                  <a:lnTo>
                    <a:pt x="4" y="64"/>
                  </a:lnTo>
                  <a:lnTo>
                    <a:pt x="2" y="72"/>
                  </a:lnTo>
                  <a:lnTo>
                    <a:pt x="1" y="82"/>
                  </a:lnTo>
                  <a:lnTo>
                    <a:pt x="0" y="91"/>
                  </a:lnTo>
                  <a:lnTo>
                    <a:pt x="1" y="99"/>
                  </a:lnTo>
                  <a:lnTo>
                    <a:pt x="2" y="109"/>
                  </a:lnTo>
                  <a:lnTo>
                    <a:pt x="4" y="117"/>
                  </a:lnTo>
                  <a:lnTo>
                    <a:pt x="7" y="126"/>
                  </a:lnTo>
                  <a:lnTo>
                    <a:pt x="11" y="134"/>
                  </a:lnTo>
                  <a:lnTo>
                    <a:pt x="16" y="142"/>
                  </a:lnTo>
                  <a:lnTo>
                    <a:pt x="21" y="148"/>
                  </a:lnTo>
                  <a:lnTo>
                    <a:pt x="27" y="155"/>
                  </a:lnTo>
                  <a:lnTo>
                    <a:pt x="33" y="162"/>
                  </a:lnTo>
                  <a:lnTo>
                    <a:pt x="41" y="166"/>
                  </a:lnTo>
                  <a:lnTo>
                    <a:pt x="48" y="170"/>
                  </a:lnTo>
                  <a:lnTo>
                    <a:pt x="56" y="175"/>
                  </a:lnTo>
                  <a:lnTo>
                    <a:pt x="64" y="178"/>
                  </a:lnTo>
                  <a:lnTo>
                    <a:pt x="73" y="180"/>
                  </a:lnTo>
                  <a:lnTo>
                    <a:pt x="82" y="182"/>
                  </a:lnTo>
                  <a:lnTo>
                    <a:pt x="92"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56" name="Freeform 26"/>
            <p:cNvSpPr>
              <a:spLocks/>
            </p:cNvSpPr>
            <p:nvPr/>
          </p:nvSpPr>
          <p:spPr bwMode="auto">
            <a:xfrm>
              <a:off x="10616015" y="2025012"/>
              <a:ext cx="28575" cy="30163"/>
            </a:xfrm>
            <a:custGeom>
              <a:avLst/>
              <a:gdLst/>
              <a:ahLst/>
              <a:cxnLst>
                <a:cxn ang="0">
                  <a:pos x="100" y="182"/>
                </a:cxn>
                <a:cxn ang="0">
                  <a:pos x="118" y="178"/>
                </a:cxn>
                <a:cxn ang="0">
                  <a:pos x="135" y="170"/>
                </a:cxn>
                <a:cxn ang="0">
                  <a:pos x="149" y="162"/>
                </a:cxn>
                <a:cxn ang="0">
                  <a:pos x="161" y="148"/>
                </a:cxn>
                <a:cxn ang="0">
                  <a:pos x="171" y="134"/>
                </a:cxn>
                <a:cxn ang="0">
                  <a:pos x="179" y="117"/>
                </a:cxn>
                <a:cxn ang="0">
                  <a:pos x="182" y="99"/>
                </a:cxn>
                <a:cxn ang="0">
                  <a:pos x="182" y="82"/>
                </a:cxn>
                <a:cxn ang="0">
                  <a:pos x="179" y="64"/>
                </a:cxn>
                <a:cxn ang="0">
                  <a:pos x="171" y="47"/>
                </a:cxn>
                <a:cxn ang="0">
                  <a:pos x="161" y="33"/>
                </a:cxn>
                <a:cxn ang="0">
                  <a:pos x="149" y="21"/>
                </a:cxn>
                <a:cxn ang="0">
                  <a:pos x="135" y="11"/>
                </a:cxn>
                <a:cxn ang="0">
                  <a:pos x="118" y="3"/>
                </a:cxn>
                <a:cxn ang="0">
                  <a:pos x="100" y="0"/>
                </a:cxn>
                <a:cxn ang="0">
                  <a:pos x="82" y="0"/>
                </a:cxn>
                <a:cxn ang="0">
                  <a:pos x="64" y="3"/>
                </a:cxn>
                <a:cxn ang="0">
                  <a:pos x="48" y="11"/>
                </a:cxn>
                <a:cxn ang="0">
                  <a:pos x="34" y="21"/>
                </a:cxn>
                <a:cxn ang="0">
                  <a:pos x="20" y="33"/>
                </a:cxn>
                <a:cxn ang="0">
                  <a:pos x="10" y="47"/>
                </a:cxn>
                <a:cxn ang="0">
                  <a:pos x="4" y="64"/>
                </a:cxn>
                <a:cxn ang="0">
                  <a:pos x="0" y="82"/>
                </a:cxn>
                <a:cxn ang="0">
                  <a:pos x="0" y="99"/>
                </a:cxn>
                <a:cxn ang="0">
                  <a:pos x="4" y="117"/>
                </a:cxn>
                <a:cxn ang="0">
                  <a:pos x="10" y="134"/>
                </a:cxn>
                <a:cxn ang="0">
                  <a:pos x="20" y="148"/>
                </a:cxn>
                <a:cxn ang="0">
                  <a:pos x="34" y="162"/>
                </a:cxn>
                <a:cxn ang="0">
                  <a:pos x="48" y="170"/>
                </a:cxn>
                <a:cxn ang="0">
                  <a:pos x="64" y="178"/>
                </a:cxn>
                <a:cxn ang="0">
                  <a:pos x="82" y="182"/>
                </a:cxn>
              </a:cxnLst>
              <a:rect l="0" t="0" r="r" b="b"/>
              <a:pathLst>
                <a:path w="182" h="182">
                  <a:moveTo>
                    <a:pt x="91" y="182"/>
                  </a:moveTo>
                  <a:lnTo>
                    <a:pt x="100" y="182"/>
                  </a:lnTo>
                  <a:lnTo>
                    <a:pt x="109" y="180"/>
                  </a:lnTo>
                  <a:lnTo>
                    <a:pt x="118" y="178"/>
                  </a:lnTo>
                  <a:lnTo>
                    <a:pt x="127" y="175"/>
                  </a:lnTo>
                  <a:lnTo>
                    <a:pt x="135" y="170"/>
                  </a:lnTo>
                  <a:lnTo>
                    <a:pt x="142" y="166"/>
                  </a:lnTo>
                  <a:lnTo>
                    <a:pt x="149" y="162"/>
                  </a:lnTo>
                  <a:lnTo>
                    <a:pt x="156" y="155"/>
                  </a:lnTo>
                  <a:lnTo>
                    <a:pt x="161" y="148"/>
                  </a:lnTo>
                  <a:lnTo>
                    <a:pt x="167" y="142"/>
                  </a:lnTo>
                  <a:lnTo>
                    <a:pt x="171" y="134"/>
                  </a:lnTo>
                  <a:lnTo>
                    <a:pt x="176" y="126"/>
                  </a:lnTo>
                  <a:lnTo>
                    <a:pt x="179" y="117"/>
                  </a:lnTo>
                  <a:lnTo>
                    <a:pt x="181" y="109"/>
                  </a:lnTo>
                  <a:lnTo>
                    <a:pt x="182" y="99"/>
                  </a:lnTo>
                  <a:lnTo>
                    <a:pt x="182" y="91"/>
                  </a:lnTo>
                  <a:lnTo>
                    <a:pt x="182" y="82"/>
                  </a:lnTo>
                  <a:lnTo>
                    <a:pt x="181" y="72"/>
                  </a:lnTo>
                  <a:lnTo>
                    <a:pt x="179" y="64"/>
                  </a:lnTo>
                  <a:lnTo>
                    <a:pt x="176" y="55"/>
                  </a:lnTo>
                  <a:lnTo>
                    <a:pt x="171" y="47"/>
                  </a:lnTo>
                  <a:lnTo>
                    <a:pt x="167" y="40"/>
                  </a:lnTo>
                  <a:lnTo>
                    <a:pt x="161" y="33"/>
                  </a:lnTo>
                  <a:lnTo>
                    <a:pt x="156" y="26"/>
                  </a:lnTo>
                  <a:lnTo>
                    <a:pt x="149" y="21"/>
                  </a:lnTo>
                  <a:lnTo>
                    <a:pt x="142" y="15"/>
                  </a:lnTo>
                  <a:lnTo>
                    <a:pt x="135" y="11"/>
                  </a:lnTo>
                  <a:lnTo>
                    <a:pt x="127" y="6"/>
                  </a:lnTo>
                  <a:lnTo>
                    <a:pt x="118" y="3"/>
                  </a:lnTo>
                  <a:lnTo>
                    <a:pt x="109" y="1"/>
                  </a:lnTo>
                  <a:lnTo>
                    <a:pt x="100" y="0"/>
                  </a:lnTo>
                  <a:lnTo>
                    <a:pt x="91" y="0"/>
                  </a:lnTo>
                  <a:lnTo>
                    <a:pt x="82" y="0"/>
                  </a:lnTo>
                  <a:lnTo>
                    <a:pt x="73" y="1"/>
                  </a:lnTo>
                  <a:lnTo>
                    <a:pt x="64" y="3"/>
                  </a:lnTo>
                  <a:lnTo>
                    <a:pt x="56" y="6"/>
                  </a:lnTo>
                  <a:lnTo>
                    <a:pt x="48" y="11"/>
                  </a:lnTo>
                  <a:lnTo>
                    <a:pt x="40" y="15"/>
                  </a:lnTo>
                  <a:lnTo>
                    <a:pt x="34" y="21"/>
                  </a:lnTo>
                  <a:lnTo>
                    <a:pt x="27" y="26"/>
                  </a:lnTo>
                  <a:lnTo>
                    <a:pt x="20" y="33"/>
                  </a:lnTo>
                  <a:lnTo>
                    <a:pt x="16" y="40"/>
                  </a:lnTo>
                  <a:lnTo>
                    <a:pt x="10" y="47"/>
                  </a:lnTo>
                  <a:lnTo>
                    <a:pt x="7" y="55"/>
                  </a:lnTo>
                  <a:lnTo>
                    <a:pt x="4" y="64"/>
                  </a:lnTo>
                  <a:lnTo>
                    <a:pt x="2" y="72"/>
                  </a:lnTo>
                  <a:lnTo>
                    <a:pt x="0" y="82"/>
                  </a:lnTo>
                  <a:lnTo>
                    <a:pt x="0" y="91"/>
                  </a:lnTo>
                  <a:lnTo>
                    <a:pt x="0" y="99"/>
                  </a:lnTo>
                  <a:lnTo>
                    <a:pt x="2" y="109"/>
                  </a:lnTo>
                  <a:lnTo>
                    <a:pt x="4" y="117"/>
                  </a:lnTo>
                  <a:lnTo>
                    <a:pt x="7" y="126"/>
                  </a:lnTo>
                  <a:lnTo>
                    <a:pt x="10" y="134"/>
                  </a:lnTo>
                  <a:lnTo>
                    <a:pt x="16" y="142"/>
                  </a:lnTo>
                  <a:lnTo>
                    <a:pt x="20" y="148"/>
                  </a:lnTo>
                  <a:lnTo>
                    <a:pt x="27" y="155"/>
                  </a:lnTo>
                  <a:lnTo>
                    <a:pt x="34" y="162"/>
                  </a:lnTo>
                  <a:lnTo>
                    <a:pt x="40" y="166"/>
                  </a:lnTo>
                  <a:lnTo>
                    <a:pt x="48" y="170"/>
                  </a:lnTo>
                  <a:lnTo>
                    <a:pt x="56" y="175"/>
                  </a:lnTo>
                  <a:lnTo>
                    <a:pt x="64" y="178"/>
                  </a:lnTo>
                  <a:lnTo>
                    <a:pt x="73" y="180"/>
                  </a:lnTo>
                  <a:lnTo>
                    <a:pt x="82" y="182"/>
                  </a:lnTo>
                  <a:lnTo>
                    <a:pt x="91"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57" name="Freeform 27"/>
            <p:cNvSpPr>
              <a:spLocks/>
            </p:cNvSpPr>
            <p:nvPr/>
          </p:nvSpPr>
          <p:spPr bwMode="auto">
            <a:xfrm>
              <a:off x="11073215" y="2212337"/>
              <a:ext cx="203200" cy="34925"/>
            </a:xfrm>
            <a:custGeom>
              <a:avLst/>
              <a:gdLst/>
              <a:ahLst/>
              <a:cxnLst>
                <a:cxn ang="0">
                  <a:pos x="1169" y="0"/>
                </a:cxn>
                <a:cxn ang="0">
                  <a:pos x="1190" y="3"/>
                </a:cxn>
                <a:cxn ang="0">
                  <a:pos x="1212" y="9"/>
                </a:cxn>
                <a:cxn ang="0">
                  <a:pos x="1229" y="19"/>
                </a:cxn>
                <a:cxn ang="0">
                  <a:pos x="1246" y="33"/>
                </a:cxn>
                <a:cxn ang="0">
                  <a:pos x="1259" y="49"/>
                </a:cxn>
                <a:cxn ang="0">
                  <a:pos x="1269" y="67"/>
                </a:cxn>
                <a:cxn ang="0">
                  <a:pos x="1276" y="88"/>
                </a:cxn>
                <a:cxn ang="0">
                  <a:pos x="1278" y="109"/>
                </a:cxn>
                <a:cxn ang="0">
                  <a:pos x="1276" y="131"/>
                </a:cxn>
                <a:cxn ang="0">
                  <a:pos x="1269" y="152"/>
                </a:cxn>
                <a:cxn ang="0">
                  <a:pos x="1259" y="170"/>
                </a:cxn>
                <a:cxn ang="0">
                  <a:pos x="1246" y="187"/>
                </a:cxn>
                <a:cxn ang="0">
                  <a:pos x="1229" y="200"/>
                </a:cxn>
                <a:cxn ang="0">
                  <a:pos x="1212" y="210"/>
                </a:cxn>
                <a:cxn ang="0">
                  <a:pos x="1190" y="217"/>
                </a:cxn>
                <a:cxn ang="0">
                  <a:pos x="1169" y="219"/>
                </a:cxn>
                <a:cxn ang="0">
                  <a:pos x="97" y="218"/>
                </a:cxn>
                <a:cxn ang="0">
                  <a:pos x="76" y="213"/>
                </a:cxn>
                <a:cxn ang="0">
                  <a:pos x="56" y="206"/>
                </a:cxn>
                <a:cxn ang="0">
                  <a:pos x="38" y="193"/>
                </a:cxn>
                <a:cxn ang="0">
                  <a:pos x="24" y="179"/>
                </a:cxn>
                <a:cxn ang="0">
                  <a:pos x="12" y="161"/>
                </a:cxn>
                <a:cxn ang="0">
                  <a:pos x="4" y="142"/>
                </a:cxn>
                <a:cxn ang="0">
                  <a:pos x="0" y="120"/>
                </a:cxn>
                <a:cxn ang="0">
                  <a:pos x="0" y="98"/>
                </a:cxn>
                <a:cxn ang="0">
                  <a:pos x="4" y="77"/>
                </a:cxn>
                <a:cxn ang="0">
                  <a:pos x="12" y="58"/>
                </a:cxn>
                <a:cxn ang="0">
                  <a:pos x="24" y="40"/>
                </a:cxn>
                <a:cxn ang="0">
                  <a:pos x="38" y="26"/>
                </a:cxn>
                <a:cxn ang="0">
                  <a:pos x="56" y="14"/>
                </a:cxn>
                <a:cxn ang="0">
                  <a:pos x="76" y="6"/>
                </a:cxn>
                <a:cxn ang="0">
                  <a:pos x="97" y="2"/>
                </a:cxn>
              </a:cxnLst>
              <a:rect l="0" t="0" r="r" b="b"/>
              <a:pathLst>
                <a:path w="1278" h="219">
                  <a:moveTo>
                    <a:pt x="108" y="0"/>
                  </a:moveTo>
                  <a:lnTo>
                    <a:pt x="1169" y="0"/>
                  </a:lnTo>
                  <a:lnTo>
                    <a:pt x="1180" y="2"/>
                  </a:lnTo>
                  <a:lnTo>
                    <a:pt x="1190" y="3"/>
                  </a:lnTo>
                  <a:lnTo>
                    <a:pt x="1202" y="6"/>
                  </a:lnTo>
                  <a:lnTo>
                    <a:pt x="1212" y="9"/>
                  </a:lnTo>
                  <a:lnTo>
                    <a:pt x="1220" y="14"/>
                  </a:lnTo>
                  <a:lnTo>
                    <a:pt x="1229" y="19"/>
                  </a:lnTo>
                  <a:lnTo>
                    <a:pt x="1238" y="26"/>
                  </a:lnTo>
                  <a:lnTo>
                    <a:pt x="1246" y="33"/>
                  </a:lnTo>
                  <a:lnTo>
                    <a:pt x="1253" y="40"/>
                  </a:lnTo>
                  <a:lnTo>
                    <a:pt x="1259" y="49"/>
                  </a:lnTo>
                  <a:lnTo>
                    <a:pt x="1265" y="58"/>
                  </a:lnTo>
                  <a:lnTo>
                    <a:pt x="1269" y="67"/>
                  </a:lnTo>
                  <a:lnTo>
                    <a:pt x="1272" y="77"/>
                  </a:lnTo>
                  <a:lnTo>
                    <a:pt x="1276" y="88"/>
                  </a:lnTo>
                  <a:lnTo>
                    <a:pt x="1277" y="98"/>
                  </a:lnTo>
                  <a:lnTo>
                    <a:pt x="1278" y="109"/>
                  </a:lnTo>
                  <a:lnTo>
                    <a:pt x="1277" y="120"/>
                  </a:lnTo>
                  <a:lnTo>
                    <a:pt x="1276" y="131"/>
                  </a:lnTo>
                  <a:lnTo>
                    <a:pt x="1272" y="142"/>
                  </a:lnTo>
                  <a:lnTo>
                    <a:pt x="1269" y="152"/>
                  </a:lnTo>
                  <a:lnTo>
                    <a:pt x="1265" y="161"/>
                  </a:lnTo>
                  <a:lnTo>
                    <a:pt x="1259" y="170"/>
                  </a:lnTo>
                  <a:lnTo>
                    <a:pt x="1253" y="179"/>
                  </a:lnTo>
                  <a:lnTo>
                    <a:pt x="1246" y="187"/>
                  </a:lnTo>
                  <a:lnTo>
                    <a:pt x="1238" y="193"/>
                  </a:lnTo>
                  <a:lnTo>
                    <a:pt x="1229" y="200"/>
                  </a:lnTo>
                  <a:lnTo>
                    <a:pt x="1220" y="206"/>
                  </a:lnTo>
                  <a:lnTo>
                    <a:pt x="1212" y="210"/>
                  </a:lnTo>
                  <a:lnTo>
                    <a:pt x="1202" y="213"/>
                  </a:lnTo>
                  <a:lnTo>
                    <a:pt x="1190" y="217"/>
                  </a:lnTo>
                  <a:lnTo>
                    <a:pt x="1180" y="218"/>
                  </a:lnTo>
                  <a:lnTo>
                    <a:pt x="1169" y="219"/>
                  </a:lnTo>
                  <a:lnTo>
                    <a:pt x="108" y="219"/>
                  </a:lnTo>
                  <a:lnTo>
                    <a:pt x="97" y="218"/>
                  </a:lnTo>
                  <a:lnTo>
                    <a:pt x="86" y="217"/>
                  </a:lnTo>
                  <a:lnTo>
                    <a:pt x="76" y="213"/>
                  </a:lnTo>
                  <a:lnTo>
                    <a:pt x="66" y="210"/>
                  </a:lnTo>
                  <a:lnTo>
                    <a:pt x="56" y="206"/>
                  </a:lnTo>
                  <a:lnTo>
                    <a:pt x="47" y="200"/>
                  </a:lnTo>
                  <a:lnTo>
                    <a:pt x="38" y="193"/>
                  </a:lnTo>
                  <a:lnTo>
                    <a:pt x="31" y="187"/>
                  </a:lnTo>
                  <a:lnTo>
                    <a:pt x="24" y="179"/>
                  </a:lnTo>
                  <a:lnTo>
                    <a:pt x="17" y="170"/>
                  </a:lnTo>
                  <a:lnTo>
                    <a:pt x="12" y="161"/>
                  </a:lnTo>
                  <a:lnTo>
                    <a:pt x="7" y="152"/>
                  </a:lnTo>
                  <a:lnTo>
                    <a:pt x="4" y="142"/>
                  </a:lnTo>
                  <a:lnTo>
                    <a:pt x="2" y="131"/>
                  </a:lnTo>
                  <a:lnTo>
                    <a:pt x="0" y="120"/>
                  </a:lnTo>
                  <a:lnTo>
                    <a:pt x="0" y="109"/>
                  </a:lnTo>
                  <a:lnTo>
                    <a:pt x="0" y="98"/>
                  </a:lnTo>
                  <a:lnTo>
                    <a:pt x="2" y="88"/>
                  </a:lnTo>
                  <a:lnTo>
                    <a:pt x="4" y="77"/>
                  </a:lnTo>
                  <a:lnTo>
                    <a:pt x="7" y="67"/>
                  </a:lnTo>
                  <a:lnTo>
                    <a:pt x="12" y="58"/>
                  </a:lnTo>
                  <a:lnTo>
                    <a:pt x="17" y="49"/>
                  </a:lnTo>
                  <a:lnTo>
                    <a:pt x="24" y="40"/>
                  </a:lnTo>
                  <a:lnTo>
                    <a:pt x="31" y="33"/>
                  </a:lnTo>
                  <a:lnTo>
                    <a:pt x="38" y="26"/>
                  </a:lnTo>
                  <a:lnTo>
                    <a:pt x="47" y="19"/>
                  </a:lnTo>
                  <a:lnTo>
                    <a:pt x="56" y="14"/>
                  </a:lnTo>
                  <a:lnTo>
                    <a:pt x="66" y="9"/>
                  </a:lnTo>
                  <a:lnTo>
                    <a:pt x="76" y="6"/>
                  </a:lnTo>
                  <a:lnTo>
                    <a:pt x="86" y="3"/>
                  </a:lnTo>
                  <a:lnTo>
                    <a:pt x="97" y="2"/>
                  </a:lnTo>
                  <a:lnTo>
                    <a:pt x="108" y="0"/>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58" name="Freeform 28"/>
            <p:cNvSpPr>
              <a:spLocks/>
            </p:cNvSpPr>
            <p:nvPr/>
          </p:nvSpPr>
          <p:spPr bwMode="auto">
            <a:xfrm>
              <a:off x="10455678" y="2213924"/>
              <a:ext cx="28575" cy="28575"/>
            </a:xfrm>
            <a:custGeom>
              <a:avLst/>
              <a:gdLst/>
              <a:ahLst/>
              <a:cxnLst>
                <a:cxn ang="0">
                  <a:pos x="101" y="182"/>
                </a:cxn>
                <a:cxn ang="0">
                  <a:pos x="119" y="179"/>
                </a:cxn>
                <a:cxn ang="0">
                  <a:pos x="135" y="171"/>
                </a:cxn>
                <a:cxn ang="0">
                  <a:pos x="150" y="161"/>
                </a:cxn>
                <a:cxn ang="0">
                  <a:pos x="162" y="149"/>
                </a:cxn>
                <a:cxn ang="0">
                  <a:pos x="172" y="134"/>
                </a:cxn>
                <a:cxn ang="0">
                  <a:pos x="179" y="118"/>
                </a:cxn>
                <a:cxn ang="0">
                  <a:pos x="182" y="100"/>
                </a:cxn>
                <a:cxn ang="0">
                  <a:pos x="182" y="82"/>
                </a:cxn>
                <a:cxn ang="0">
                  <a:pos x="179" y="63"/>
                </a:cxn>
                <a:cxn ang="0">
                  <a:pos x="172" y="48"/>
                </a:cxn>
                <a:cxn ang="0">
                  <a:pos x="162" y="33"/>
                </a:cxn>
                <a:cxn ang="0">
                  <a:pos x="150" y="20"/>
                </a:cxn>
                <a:cxn ang="0">
                  <a:pos x="135" y="11"/>
                </a:cxn>
                <a:cxn ang="0">
                  <a:pos x="119" y="4"/>
                </a:cxn>
                <a:cxn ang="0">
                  <a:pos x="101" y="0"/>
                </a:cxn>
                <a:cxn ang="0">
                  <a:pos x="82" y="0"/>
                </a:cxn>
                <a:cxn ang="0">
                  <a:pos x="64" y="4"/>
                </a:cxn>
                <a:cxn ang="0">
                  <a:pos x="48" y="11"/>
                </a:cxn>
                <a:cxn ang="0">
                  <a:pos x="33" y="20"/>
                </a:cxn>
                <a:cxn ang="0">
                  <a:pos x="21" y="33"/>
                </a:cxn>
                <a:cxn ang="0">
                  <a:pos x="11" y="48"/>
                </a:cxn>
                <a:cxn ang="0">
                  <a:pos x="4" y="63"/>
                </a:cxn>
                <a:cxn ang="0">
                  <a:pos x="0" y="82"/>
                </a:cxn>
                <a:cxn ang="0">
                  <a:pos x="0" y="100"/>
                </a:cxn>
                <a:cxn ang="0">
                  <a:pos x="4" y="118"/>
                </a:cxn>
                <a:cxn ang="0">
                  <a:pos x="11" y="134"/>
                </a:cxn>
                <a:cxn ang="0">
                  <a:pos x="21" y="149"/>
                </a:cxn>
                <a:cxn ang="0">
                  <a:pos x="33" y="161"/>
                </a:cxn>
                <a:cxn ang="0">
                  <a:pos x="48" y="171"/>
                </a:cxn>
                <a:cxn ang="0">
                  <a:pos x="64" y="179"/>
                </a:cxn>
                <a:cxn ang="0">
                  <a:pos x="82" y="182"/>
                </a:cxn>
              </a:cxnLst>
              <a:rect l="0" t="0" r="r" b="b"/>
              <a:pathLst>
                <a:path w="183" h="182">
                  <a:moveTo>
                    <a:pt x="91" y="182"/>
                  </a:moveTo>
                  <a:lnTo>
                    <a:pt x="101" y="182"/>
                  </a:lnTo>
                  <a:lnTo>
                    <a:pt x="110" y="181"/>
                  </a:lnTo>
                  <a:lnTo>
                    <a:pt x="119" y="179"/>
                  </a:lnTo>
                  <a:lnTo>
                    <a:pt x="126" y="175"/>
                  </a:lnTo>
                  <a:lnTo>
                    <a:pt x="135" y="171"/>
                  </a:lnTo>
                  <a:lnTo>
                    <a:pt x="142" y="167"/>
                  </a:lnTo>
                  <a:lnTo>
                    <a:pt x="150" y="161"/>
                  </a:lnTo>
                  <a:lnTo>
                    <a:pt x="156" y="156"/>
                  </a:lnTo>
                  <a:lnTo>
                    <a:pt x="162" y="149"/>
                  </a:lnTo>
                  <a:lnTo>
                    <a:pt x="167" y="142"/>
                  </a:lnTo>
                  <a:lnTo>
                    <a:pt x="172" y="134"/>
                  </a:lnTo>
                  <a:lnTo>
                    <a:pt x="175" y="127"/>
                  </a:lnTo>
                  <a:lnTo>
                    <a:pt x="179" y="118"/>
                  </a:lnTo>
                  <a:lnTo>
                    <a:pt x="181" y="109"/>
                  </a:lnTo>
                  <a:lnTo>
                    <a:pt x="182" y="100"/>
                  </a:lnTo>
                  <a:lnTo>
                    <a:pt x="183" y="91"/>
                  </a:lnTo>
                  <a:lnTo>
                    <a:pt x="182" y="82"/>
                  </a:lnTo>
                  <a:lnTo>
                    <a:pt x="181" y="72"/>
                  </a:lnTo>
                  <a:lnTo>
                    <a:pt x="179" y="63"/>
                  </a:lnTo>
                  <a:lnTo>
                    <a:pt x="175" y="56"/>
                  </a:lnTo>
                  <a:lnTo>
                    <a:pt x="172" y="48"/>
                  </a:lnTo>
                  <a:lnTo>
                    <a:pt x="167" y="40"/>
                  </a:lnTo>
                  <a:lnTo>
                    <a:pt x="162" y="33"/>
                  </a:lnTo>
                  <a:lnTo>
                    <a:pt x="156" y="27"/>
                  </a:lnTo>
                  <a:lnTo>
                    <a:pt x="150" y="20"/>
                  </a:lnTo>
                  <a:lnTo>
                    <a:pt x="142" y="16"/>
                  </a:lnTo>
                  <a:lnTo>
                    <a:pt x="135" y="11"/>
                  </a:lnTo>
                  <a:lnTo>
                    <a:pt x="126" y="7"/>
                  </a:lnTo>
                  <a:lnTo>
                    <a:pt x="119" y="4"/>
                  </a:lnTo>
                  <a:lnTo>
                    <a:pt x="110" y="1"/>
                  </a:lnTo>
                  <a:lnTo>
                    <a:pt x="101" y="0"/>
                  </a:lnTo>
                  <a:lnTo>
                    <a:pt x="91" y="0"/>
                  </a:lnTo>
                  <a:lnTo>
                    <a:pt x="82" y="0"/>
                  </a:lnTo>
                  <a:lnTo>
                    <a:pt x="73" y="1"/>
                  </a:lnTo>
                  <a:lnTo>
                    <a:pt x="64" y="4"/>
                  </a:lnTo>
                  <a:lnTo>
                    <a:pt x="55" y="7"/>
                  </a:lnTo>
                  <a:lnTo>
                    <a:pt x="48" y="11"/>
                  </a:lnTo>
                  <a:lnTo>
                    <a:pt x="40" y="16"/>
                  </a:lnTo>
                  <a:lnTo>
                    <a:pt x="33" y="20"/>
                  </a:lnTo>
                  <a:lnTo>
                    <a:pt x="27" y="27"/>
                  </a:lnTo>
                  <a:lnTo>
                    <a:pt x="21" y="33"/>
                  </a:lnTo>
                  <a:lnTo>
                    <a:pt x="16" y="40"/>
                  </a:lnTo>
                  <a:lnTo>
                    <a:pt x="11" y="48"/>
                  </a:lnTo>
                  <a:lnTo>
                    <a:pt x="7" y="56"/>
                  </a:lnTo>
                  <a:lnTo>
                    <a:pt x="4" y="63"/>
                  </a:lnTo>
                  <a:lnTo>
                    <a:pt x="2" y="72"/>
                  </a:lnTo>
                  <a:lnTo>
                    <a:pt x="0" y="82"/>
                  </a:lnTo>
                  <a:lnTo>
                    <a:pt x="0" y="91"/>
                  </a:lnTo>
                  <a:lnTo>
                    <a:pt x="0" y="100"/>
                  </a:lnTo>
                  <a:lnTo>
                    <a:pt x="2" y="109"/>
                  </a:lnTo>
                  <a:lnTo>
                    <a:pt x="4" y="118"/>
                  </a:lnTo>
                  <a:lnTo>
                    <a:pt x="7" y="127"/>
                  </a:lnTo>
                  <a:lnTo>
                    <a:pt x="11" y="134"/>
                  </a:lnTo>
                  <a:lnTo>
                    <a:pt x="16" y="142"/>
                  </a:lnTo>
                  <a:lnTo>
                    <a:pt x="21" y="149"/>
                  </a:lnTo>
                  <a:lnTo>
                    <a:pt x="27" y="156"/>
                  </a:lnTo>
                  <a:lnTo>
                    <a:pt x="33" y="161"/>
                  </a:lnTo>
                  <a:lnTo>
                    <a:pt x="40" y="167"/>
                  </a:lnTo>
                  <a:lnTo>
                    <a:pt x="48" y="171"/>
                  </a:lnTo>
                  <a:lnTo>
                    <a:pt x="55" y="175"/>
                  </a:lnTo>
                  <a:lnTo>
                    <a:pt x="64" y="179"/>
                  </a:lnTo>
                  <a:lnTo>
                    <a:pt x="73" y="181"/>
                  </a:lnTo>
                  <a:lnTo>
                    <a:pt x="82" y="182"/>
                  </a:lnTo>
                  <a:lnTo>
                    <a:pt x="91"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59" name="Freeform 29"/>
            <p:cNvSpPr>
              <a:spLocks/>
            </p:cNvSpPr>
            <p:nvPr/>
          </p:nvSpPr>
          <p:spPr bwMode="auto">
            <a:xfrm>
              <a:off x="10495365" y="2213924"/>
              <a:ext cx="30163" cy="28575"/>
            </a:xfrm>
            <a:custGeom>
              <a:avLst/>
              <a:gdLst/>
              <a:ahLst/>
              <a:cxnLst>
                <a:cxn ang="0">
                  <a:pos x="101" y="182"/>
                </a:cxn>
                <a:cxn ang="0">
                  <a:pos x="119" y="179"/>
                </a:cxn>
                <a:cxn ang="0">
                  <a:pos x="135" y="171"/>
                </a:cxn>
                <a:cxn ang="0">
                  <a:pos x="150" y="161"/>
                </a:cxn>
                <a:cxn ang="0">
                  <a:pos x="162" y="149"/>
                </a:cxn>
                <a:cxn ang="0">
                  <a:pos x="172" y="134"/>
                </a:cxn>
                <a:cxn ang="0">
                  <a:pos x="178" y="118"/>
                </a:cxn>
                <a:cxn ang="0">
                  <a:pos x="182" y="100"/>
                </a:cxn>
                <a:cxn ang="0">
                  <a:pos x="182" y="82"/>
                </a:cxn>
                <a:cxn ang="0">
                  <a:pos x="178" y="63"/>
                </a:cxn>
                <a:cxn ang="0">
                  <a:pos x="172" y="48"/>
                </a:cxn>
                <a:cxn ang="0">
                  <a:pos x="162" y="33"/>
                </a:cxn>
                <a:cxn ang="0">
                  <a:pos x="150" y="20"/>
                </a:cxn>
                <a:cxn ang="0">
                  <a:pos x="135" y="11"/>
                </a:cxn>
                <a:cxn ang="0">
                  <a:pos x="119" y="4"/>
                </a:cxn>
                <a:cxn ang="0">
                  <a:pos x="101" y="0"/>
                </a:cxn>
                <a:cxn ang="0">
                  <a:pos x="82" y="0"/>
                </a:cxn>
                <a:cxn ang="0">
                  <a:pos x="64" y="4"/>
                </a:cxn>
                <a:cxn ang="0">
                  <a:pos x="48" y="11"/>
                </a:cxn>
                <a:cxn ang="0">
                  <a:pos x="33" y="20"/>
                </a:cxn>
                <a:cxn ang="0">
                  <a:pos x="21" y="33"/>
                </a:cxn>
                <a:cxn ang="0">
                  <a:pos x="11" y="48"/>
                </a:cxn>
                <a:cxn ang="0">
                  <a:pos x="4" y="63"/>
                </a:cxn>
                <a:cxn ang="0">
                  <a:pos x="1" y="82"/>
                </a:cxn>
                <a:cxn ang="0">
                  <a:pos x="1" y="100"/>
                </a:cxn>
                <a:cxn ang="0">
                  <a:pos x="4" y="118"/>
                </a:cxn>
                <a:cxn ang="0">
                  <a:pos x="11" y="134"/>
                </a:cxn>
                <a:cxn ang="0">
                  <a:pos x="21" y="149"/>
                </a:cxn>
                <a:cxn ang="0">
                  <a:pos x="33" y="161"/>
                </a:cxn>
                <a:cxn ang="0">
                  <a:pos x="48" y="171"/>
                </a:cxn>
                <a:cxn ang="0">
                  <a:pos x="64" y="179"/>
                </a:cxn>
                <a:cxn ang="0">
                  <a:pos x="82" y="182"/>
                </a:cxn>
              </a:cxnLst>
              <a:rect l="0" t="0" r="r" b="b"/>
              <a:pathLst>
                <a:path w="183" h="182">
                  <a:moveTo>
                    <a:pt x="92" y="182"/>
                  </a:moveTo>
                  <a:lnTo>
                    <a:pt x="101" y="182"/>
                  </a:lnTo>
                  <a:lnTo>
                    <a:pt x="110" y="181"/>
                  </a:lnTo>
                  <a:lnTo>
                    <a:pt x="119" y="179"/>
                  </a:lnTo>
                  <a:lnTo>
                    <a:pt x="127" y="175"/>
                  </a:lnTo>
                  <a:lnTo>
                    <a:pt x="135" y="171"/>
                  </a:lnTo>
                  <a:lnTo>
                    <a:pt x="142" y="167"/>
                  </a:lnTo>
                  <a:lnTo>
                    <a:pt x="150" y="161"/>
                  </a:lnTo>
                  <a:lnTo>
                    <a:pt x="156" y="156"/>
                  </a:lnTo>
                  <a:lnTo>
                    <a:pt x="162" y="149"/>
                  </a:lnTo>
                  <a:lnTo>
                    <a:pt x="167" y="142"/>
                  </a:lnTo>
                  <a:lnTo>
                    <a:pt x="172" y="134"/>
                  </a:lnTo>
                  <a:lnTo>
                    <a:pt x="175" y="127"/>
                  </a:lnTo>
                  <a:lnTo>
                    <a:pt x="178" y="118"/>
                  </a:lnTo>
                  <a:lnTo>
                    <a:pt x="181" y="109"/>
                  </a:lnTo>
                  <a:lnTo>
                    <a:pt x="182" y="100"/>
                  </a:lnTo>
                  <a:lnTo>
                    <a:pt x="183" y="91"/>
                  </a:lnTo>
                  <a:lnTo>
                    <a:pt x="182" y="82"/>
                  </a:lnTo>
                  <a:lnTo>
                    <a:pt x="181" y="72"/>
                  </a:lnTo>
                  <a:lnTo>
                    <a:pt x="178" y="63"/>
                  </a:lnTo>
                  <a:lnTo>
                    <a:pt x="175" y="56"/>
                  </a:lnTo>
                  <a:lnTo>
                    <a:pt x="172" y="48"/>
                  </a:lnTo>
                  <a:lnTo>
                    <a:pt x="167" y="40"/>
                  </a:lnTo>
                  <a:lnTo>
                    <a:pt x="162" y="33"/>
                  </a:lnTo>
                  <a:lnTo>
                    <a:pt x="156" y="27"/>
                  </a:lnTo>
                  <a:lnTo>
                    <a:pt x="150" y="20"/>
                  </a:lnTo>
                  <a:lnTo>
                    <a:pt x="142" y="16"/>
                  </a:lnTo>
                  <a:lnTo>
                    <a:pt x="135" y="11"/>
                  </a:lnTo>
                  <a:lnTo>
                    <a:pt x="127" y="7"/>
                  </a:lnTo>
                  <a:lnTo>
                    <a:pt x="119" y="4"/>
                  </a:lnTo>
                  <a:lnTo>
                    <a:pt x="110" y="1"/>
                  </a:lnTo>
                  <a:lnTo>
                    <a:pt x="101" y="0"/>
                  </a:lnTo>
                  <a:lnTo>
                    <a:pt x="92" y="0"/>
                  </a:lnTo>
                  <a:lnTo>
                    <a:pt x="82" y="0"/>
                  </a:lnTo>
                  <a:lnTo>
                    <a:pt x="73" y="1"/>
                  </a:lnTo>
                  <a:lnTo>
                    <a:pt x="64" y="4"/>
                  </a:lnTo>
                  <a:lnTo>
                    <a:pt x="55" y="7"/>
                  </a:lnTo>
                  <a:lnTo>
                    <a:pt x="48" y="11"/>
                  </a:lnTo>
                  <a:lnTo>
                    <a:pt x="40" y="16"/>
                  </a:lnTo>
                  <a:lnTo>
                    <a:pt x="33" y="20"/>
                  </a:lnTo>
                  <a:lnTo>
                    <a:pt x="26" y="27"/>
                  </a:lnTo>
                  <a:lnTo>
                    <a:pt x="21" y="33"/>
                  </a:lnTo>
                  <a:lnTo>
                    <a:pt x="15" y="40"/>
                  </a:lnTo>
                  <a:lnTo>
                    <a:pt x="11" y="48"/>
                  </a:lnTo>
                  <a:lnTo>
                    <a:pt x="8" y="56"/>
                  </a:lnTo>
                  <a:lnTo>
                    <a:pt x="4" y="63"/>
                  </a:lnTo>
                  <a:lnTo>
                    <a:pt x="2" y="72"/>
                  </a:lnTo>
                  <a:lnTo>
                    <a:pt x="1" y="82"/>
                  </a:lnTo>
                  <a:lnTo>
                    <a:pt x="0" y="91"/>
                  </a:lnTo>
                  <a:lnTo>
                    <a:pt x="1" y="100"/>
                  </a:lnTo>
                  <a:lnTo>
                    <a:pt x="2" y="109"/>
                  </a:lnTo>
                  <a:lnTo>
                    <a:pt x="4" y="118"/>
                  </a:lnTo>
                  <a:lnTo>
                    <a:pt x="8" y="127"/>
                  </a:lnTo>
                  <a:lnTo>
                    <a:pt x="11" y="134"/>
                  </a:lnTo>
                  <a:lnTo>
                    <a:pt x="15" y="142"/>
                  </a:lnTo>
                  <a:lnTo>
                    <a:pt x="21" y="149"/>
                  </a:lnTo>
                  <a:lnTo>
                    <a:pt x="26" y="156"/>
                  </a:lnTo>
                  <a:lnTo>
                    <a:pt x="33" y="161"/>
                  </a:lnTo>
                  <a:lnTo>
                    <a:pt x="40" y="167"/>
                  </a:lnTo>
                  <a:lnTo>
                    <a:pt x="48" y="171"/>
                  </a:lnTo>
                  <a:lnTo>
                    <a:pt x="55" y="175"/>
                  </a:lnTo>
                  <a:lnTo>
                    <a:pt x="64" y="179"/>
                  </a:lnTo>
                  <a:lnTo>
                    <a:pt x="73" y="181"/>
                  </a:lnTo>
                  <a:lnTo>
                    <a:pt x="82" y="182"/>
                  </a:lnTo>
                  <a:lnTo>
                    <a:pt x="92"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60" name="Freeform 30"/>
            <p:cNvSpPr>
              <a:spLocks/>
            </p:cNvSpPr>
            <p:nvPr/>
          </p:nvSpPr>
          <p:spPr bwMode="auto">
            <a:xfrm>
              <a:off x="10536640" y="2213924"/>
              <a:ext cx="28575" cy="28575"/>
            </a:xfrm>
            <a:custGeom>
              <a:avLst/>
              <a:gdLst/>
              <a:ahLst/>
              <a:cxnLst>
                <a:cxn ang="0">
                  <a:pos x="101" y="182"/>
                </a:cxn>
                <a:cxn ang="0">
                  <a:pos x="118" y="179"/>
                </a:cxn>
                <a:cxn ang="0">
                  <a:pos x="135" y="171"/>
                </a:cxn>
                <a:cxn ang="0">
                  <a:pos x="149" y="161"/>
                </a:cxn>
                <a:cxn ang="0">
                  <a:pos x="162" y="149"/>
                </a:cxn>
                <a:cxn ang="0">
                  <a:pos x="172" y="134"/>
                </a:cxn>
                <a:cxn ang="0">
                  <a:pos x="178" y="118"/>
                </a:cxn>
                <a:cxn ang="0">
                  <a:pos x="183" y="100"/>
                </a:cxn>
                <a:cxn ang="0">
                  <a:pos x="183" y="82"/>
                </a:cxn>
                <a:cxn ang="0">
                  <a:pos x="178" y="63"/>
                </a:cxn>
                <a:cxn ang="0">
                  <a:pos x="172" y="48"/>
                </a:cxn>
                <a:cxn ang="0">
                  <a:pos x="162" y="33"/>
                </a:cxn>
                <a:cxn ang="0">
                  <a:pos x="149" y="20"/>
                </a:cxn>
                <a:cxn ang="0">
                  <a:pos x="135" y="11"/>
                </a:cxn>
                <a:cxn ang="0">
                  <a:pos x="118" y="4"/>
                </a:cxn>
                <a:cxn ang="0">
                  <a:pos x="101" y="0"/>
                </a:cxn>
                <a:cxn ang="0">
                  <a:pos x="82" y="0"/>
                </a:cxn>
                <a:cxn ang="0">
                  <a:pos x="64" y="4"/>
                </a:cxn>
                <a:cxn ang="0">
                  <a:pos x="47" y="11"/>
                </a:cxn>
                <a:cxn ang="0">
                  <a:pos x="33" y="20"/>
                </a:cxn>
                <a:cxn ang="0">
                  <a:pos x="21" y="33"/>
                </a:cxn>
                <a:cxn ang="0">
                  <a:pos x="11" y="48"/>
                </a:cxn>
                <a:cxn ang="0">
                  <a:pos x="4" y="63"/>
                </a:cxn>
                <a:cxn ang="0">
                  <a:pos x="1" y="82"/>
                </a:cxn>
                <a:cxn ang="0">
                  <a:pos x="1" y="100"/>
                </a:cxn>
                <a:cxn ang="0">
                  <a:pos x="4" y="118"/>
                </a:cxn>
                <a:cxn ang="0">
                  <a:pos x="11" y="134"/>
                </a:cxn>
                <a:cxn ang="0">
                  <a:pos x="21" y="149"/>
                </a:cxn>
                <a:cxn ang="0">
                  <a:pos x="33" y="161"/>
                </a:cxn>
                <a:cxn ang="0">
                  <a:pos x="47" y="171"/>
                </a:cxn>
                <a:cxn ang="0">
                  <a:pos x="64" y="179"/>
                </a:cxn>
                <a:cxn ang="0">
                  <a:pos x="82" y="182"/>
                </a:cxn>
              </a:cxnLst>
              <a:rect l="0" t="0" r="r" b="b"/>
              <a:pathLst>
                <a:path w="183" h="182">
                  <a:moveTo>
                    <a:pt x="92" y="182"/>
                  </a:moveTo>
                  <a:lnTo>
                    <a:pt x="101" y="182"/>
                  </a:lnTo>
                  <a:lnTo>
                    <a:pt x="109" y="181"/>
                  </a:lnTo>
                  <a:lnTo>
                    <a:pt x="118" y="179"/>
                  </a:lnTo>
                  <a:lnTo>
                    <a:pt x="127" y="175"/>
                  </a:lnTo>
                  <a:lnTo>
                    <a:pt x="135" y="171"/>
                  </a:lnTo>
                  <a:lnTo>
                    <a:pt x="143" y="167"/>
                  </a:lnTo>
                  <a:lnTo>
                    <a:pt x="149" y="161"/>
                  </a:lnTo>
                  <a:lnTo>
                    <a:pt x="156" y="156"/>
                  </a:lnTo>
                  <a:lnTo>
                    <a:pt x="162" y="149"/>
                  </a:lnTo>
                  <a:lnTo>
                    <a:pt x="167" y="142"/>
                  </a:lnTo>
                  <a:lnTo>
                    <a:pt x="172" y="134"/>
                  </a:lnTo>
                  <a:lnTo>
                    <a:pt x="176" y="127"/>
                  </a:lnTo>
                  <a:lnTo>
                    <a:pt x="178" y="118"/>
                  </a:lnTo>
                  <a:lnTo>
                    <a:pt x="180" y="109"/>
                  </a:lnTo>
                  <a:lnTo>
                    <a:pt x="183" y="100"/>
                  </a:lnTo>
                  <a:lnTo>
                    <a:pt x="183" y="91"/>
                  </a:lnTo>
                  <a:lnTo>
                    <a:pt x="183" y="82"/>
                  </a:lnTo>
                  <a:lnTo>
                    <a:pt x="180" y="72"/>
                  </a:lnTo>
                  <a:lnTo>
                    <a:pt x="178" y="63"/>
                  </a:lnTo>
                  <a:lnTo>
                    <a:pt x="176" y="56"/>
                  </a:lnTo>
                  <a:lnTo>
                    <a:pt x="172" y="48"/>
                  </a:lnTo>
                  <a:lnTo>
                    <a:pt x="167" y="40"/>
                  </a:lnTo>
                  <a:lnTo>
                    <a:pt x="162" y="33"/>
                  </a:lnTo>
                  <a:lnTo>
                    <a:pt x="156" y="27"/>
                  </a:lnTo>
                  <a:lnTo>
                    <a:pt x="149" y="20"/>
                  </a:lnTo>
                  <a:lnTo>
                    <a:pt x="143" y="16"/>
                  </a:lnTo>
                  <a:lnTo>
                    <a:pt x="135" y="11"/>
                  </a:lnTo>
                  <a:lnTo>
                    <a:pt x="127" y="7"/>
                  </a:lnTo>
                  <a:lnTo>
                    <a:pt x="118" y="4"/>
                  </a:lnTo>
                  <a:lnTo>
                    <a:pt x="109" y="1"/>
                  </a:lnTo>
                  <a:lnTo>
                    <a:pt x="101" y="0"/>
                  </a:lnTo>
                  <a:lnTo>
                    <a:pt x="92" y="0"/>
                  </a:lnTo>
                  <a:lnTo>
                    <a:pt x="82" y="0"/>
                  </a:lnTo>
                  <a:lnTo>
                    <a:pt x="73" y="1"/>
                  </a:lnTo>
                  <a:lnTo>
                    <a:pt x="64" y="4"/>
                  </a:lnTo>
                  <a:lnTo>
                    <a:pt x="56" y="7"/>
                  </a:lnTo>
                  <a:lnTo>
                    <a:pt x="47" y="11"/>
                  </a:lnTo>
                  <a:lnTo>
                    <a:pt x="41" y="16"/>
                  </a:lnTo>
                  <a:lnTo>
                    <a:pt x="33" y="20"/>
                  </a:lnTo>
                  <a:lnTo>
                    <a:pt x="26" y="27"/>
                  </a:lnTo>
                  <a:lnTo>
                    <a:pt x="21" y="33"/>
                  </a:lnTo>
                  <a:lnTo>
                    <a:pt x="15" y="40"/>
                  </a:lnTo>
                  <a:lnTo>
                    <a:pt x="11" y="48"/>
                  </a:lnTo>
                  <a:lnTo>
                    <a:pt x="7" y="56"/>
                  </a:lnTo>
                  <a:lnTo>
                    <a:pt x="4" y="63"/>
                  </a:lnTo>
                  <a:lnTo>
                    <a:pt x="2" y="72"/>
                  </a:lnTo>
                  <a:lnTo>
                    <a:pt x="1" y="82"/>
                  </a:lnTo>
                  <a:lnTo>
                    <a:pt x="0" y="91"/>
                  </a:lnTo>
                  <a:lnTo>
                    <a:pt x="1" y="100"/>
                  </a:lnTo>
                  <a:lnTo>
                    <a:pt x="2" y="109"/>
                  </a:lnTo>
                  <a:lnTo>
                    <a:pt x="4" y="118"/>
                  </a:lnTo>
                  <a:lnTo>
                    <a:pt x="7" y="127"/>
                  </a:lnTo>
                  <a:lnTo>
                    <a:pt x="11" y="134"/>
                  </a:lnTo>
                  <a:lnTo>
                    <a:pt x="15" y="142"/>
                  </a:lnTo>
                  <a:lnTo>
                    <a:pt x="21" y="149"/>
                  </a:lnTo>
                  <a:lnTo>
                    <a:pt x="26" y="156"/>
                  </a:lnTo>
                  <a:lnTo>
                    <a:pt x="33" y="161"/>
                  </a:lnTo>
                  <a:lnTo>
                    <a:pt x="41" y="167"/>
                  </a:lnTo>
                  <a:lnTo>
                    <a:pt x="47" y="171"/>
                  </a:lnTo>
                  <a:lnTo>
                    <a:pt x="56" y="175"/>
                  </a:lnTo>
                  <a:lnTo>
                    <a:pt x="64" y="179"/>
                  </a:lnTo>
                  <a:lnTo>
                    <a:pt x="73" y="181"/>
                  </a:lnTo>
                  <a:lnTo>
                    <a:pt x="82" y="182"/>
                  </a:lnTo>
                  <a:lnTo>
                    <a:pt x="92"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61" name="Freeform 31"/>
            <p:cNvSpPr>
              <a:spLocks/>
            </p:cNvSpPr>
            <p:nvPr/>
          </p:nvSpPr>
          <p:spPr bwMode="auto">
            <a:xfrm>
              <a:off x="10576328" y="2213924"/>
              <a:ext cx="28575" cy="28575"/>
            </a:xfrm>
            <a:custGeom>
              <a:avLst/>
              <a:gdLst/>
              <a:ahLst/>
              <a:cxnLst>
                <a:cxn ang="0">
                  <a:pos x="100" y="182"/>
                </a:cxn>
                <a:cxn ang="0">
                  <a:pos x="118" y="179"/>
                </a:cxn>
                <a:cxn ang="0">
                  <a:pos x="135" y="171"/>
                </a:cxn>
                <a:cxn ang="0">
                  <a:pos x="149" y="161"/>
                </a:cxn>
                <a:cxn ang="0">
                  <a:pos x="161" y="149"/>
                </a:cxn>
                <a:cxn ang="0">
                  <a:pos x="171" y="134"/>
                </a:cxn>
                <a:cxn ang="0">
                  <a:pos x="178" y="118"/>
                </a:cxn>
                <a:cxn ang="0">
                  <a:pos x="182" y="100"/>
                </a:cxn>
                <a:cxn ang="0">
                  <a:pos x="182" y="82"/>
                </a:cxn>
                <a:cxn ang="0">
                  <a:pos x="178" y="63"/>
                </a:cxn>
                <a:cxn ang="0">
                  <a:pos x="171" y="48"/>
                </a:cxn>
                <a:cxn ang="0">
                  <a:pos x="161" y="33"/>
                </a:cxn>
                <a:cxn ang="0">
                  <a:pos x="149" y="20"/>
                </a:cxn>
                <a:cxn ang="0">
                  <a:pos x="135" y="11"/>
                </a:cxn>
                <a:cxn ang="0">
                  <a:pos x="118" y="4"/>
                </a:cxn>
                <a:cxn ang="0">
                  <a:pos x="100" y="0"/>
                </a:cxn>
                <a:cxn ang="0">
                  <a:pos x="82" y="0"/>
                </a:cxn>
                <a:cxn ang="0">
                  <a:pos x="64" y="4"/>
                </a:cxn>
                <a:cxn ang="0">
                  <a:pos x="48" y="11"/>
                </a:cxn>
                <a:cxn ang="0">
                  <a:pos x="33" y="20"/>
                </a:cxn>
                <a:cxn ang="0">
                  <a:pos x="21" y="33"/>
                </a:cxn>
                <a:cxn ang="0">
                  <a:pos x="11" y="48"/>
                </a:cxn>
                <a:cxn ang="0">
                  <a:pos x="4" y="63"/>
                </a:cxn>
                <a:cxn ang="0">
                  <a:pos x="1" y="82"/>
                </a:cxn>
                <a:cxn ang="0">
                  <a:pos x="1" y="100"/>
                </a:cxn>
                <a:cxn ang="0">
                  <a:pos x="4" y="118"/>
                </a:cxn>
                <a:cxn ang="0">
                  <a:pos x="11" y="134"/>
                </a:cxn>
                <a:cxn ang="0">
                  <a:pos x="21" y="149"/>
                </a:cxn>
                <a:cxn ang="0">
                  <a:pos x="33" y="161"/>
                </a:cxn>
                <a:cxn ang="0">
                  <a:pos x="48" y="171"/>
                </a:cxn>
                <a:cxn ang="0">
                  <a:pos x="64" y="179"/>
                </a:cxn>
                <a:cxn ang="0">
                  <a:pos x="82" y="182"/>
                </a:cxn>
              </a:cxnLst>
              <a:rect l="0" t="0" r="r" b="b"/>
              <a:pathLst>
                <a:path w="182" h="182">
                  <a:moveTo>
                    <a:pt x="92" y="182"/>
                  </a:moveTo>
                  <a:lnTo>
                    <a:pt x="100" y="182"/>
                  </a:lnTo>
                  <a:lnTo>
                    <a:pt x="109" y="181"/>
                  </a:lnTo>
                  <a:lnTo>
                    <a:pt x="118" y="179"/>
                  </a:lnTo>
                  <a:lnTo>
                    <a:pt x="127" y="175"/>
                  </a:lnTo>
                  <a:lnTo>
                    <a:pt x="135" y="171"/>
                  </a:lnTo>
                  <a:lnTo>
                    <a:pt x="143" y="167"/>
                  </a:lnTo>
                  <a:lnTo>
                    <a:pt x="149" y="161"/>
                  </a:lnTo>
                  <a:lnTo>
                    <a:pt x="156" y="156"/>
                  </a:lnTo>
                  <a:lnTo>
                    <a:pt x="161" y="149"/>
                  </a:lnTo>
                  <a:lnTo>
                    <a:pt x="167" y="142"/>
                  </a:lnTo>
                  <a:lnTo>
                    <a:pt x="171" y="134"/>
                  </a:lnTo>
                  <a:lnTo>
                    <a:pt x="176" y="127"/>
                  </a:lnTo>
                  <a:lnTo>
                    <a:pt x="178" y="118"/>
                  </a:lnTo>
                  <a:lnTo>
                    <a:pt x="180" y="109"/>
                  </a:lnTo>
                  <a:lnTo>
                    <a:pt x="182" y="100"/>
                  </a:lnTo>
                  <a:lnTo>
                    <a:pt x="182" y="91"/>
                  </a:lnTo>
                  <a:lnTo>
                    <a:pt x="182" y="82"/>
                  </a:lnTo>
                  <a:lnTo>
                    <a:pt x="180" y="72"/>
                  </a:lnTo>
                  <a:lnTo>
                    <a:pt x="178" y="63"/>
                  </a:lnTo>
                  <a:lnTo>
                    <a:pt x="176" y="56"/>
                  </a:lnTo>
                  <a:lnTo>
                    <a:pt x="171" y="48"/>
                  </a:lnTo>
                  <a:lnTo>
                    <a:pt x="167" y="40"/>
                  </a:lnTo>
                  <a:lnTo>
                    <a:pt x="161" y="33"/>
                  </a:lnTo>
                  <a:lnTo>
                    <a:pt x="156" y="27"/>
                  </a:lnTo>
                  <a:lnTo>
                    <a:pt x="149" y="20"/>
                  </a:lnTo>
                  <a:lnTo>
                    <a:pt x="143" y="16"/>
                  </a:lnTo>
                  <a:lnTo>
                    <a:pt x="135" y="11"/>
                  </a:lnTo>
                  <a:lnTo>
                    <a:pt x="127" y="7"/>
                  </a:lnTo>
                  <a:lnTo>
                    <a:pt x="118" y="4"/>
                  </a:lnTo>
                  <a:lnTo>
                    <a:pt x="109" y="1"/>
                  </a:lnTo>
                  <a:lnTo>
                    <a:pt x="100" y="0"/>
                  </a:lnTo>
                  <a:lnTo>
                    <a:pt x="92" y="0"/>
                  </a:lnTo>
                  <a:lnTo>
                    <a:pt x="82" y="0"/>
                  </a:lnTo>
                  <a:lnTo>
                    <a:pt x="73" y="1"/>
                  </a:lnTo>
                  <a:lnTo>
                    <a:pt x="64" y="4"/>
                  </a:lnTo>
                  <a:lnTo>
                    <a:pt x="56" y="7"/>
                  </a:lnTo>
                  <a:lnTo>
                    <a:pt x="48" y="11"/>
                  </a:lnTo>
                  <a:lnTo>
                    <a:pt x="41" y="16"/>
                  </a:lnTo>
                  <a:lnTo>
                    <a:pt x="33" y="20"/>
                  </a:lnTo>
                  <a:lnTo>
                    <a:pt x="27" y="27"/>
                  </a:lnTo>
                  <a:lnTo>
                    <a:pt x="21" y="33"/>
                  </a:lnTo>
                  <a:lnTo>
                    <a:pt x="16" y="40"/>
                  </a:lnTo>
                  <a:lnTo>
                    <a:pt x="11" y="48"/>
                  </a:lnTo>
                  <a:lnTo>
                    <a:pt x="7" y="56"/>
                  </a:lnTo>
                  <a:lnTo>
                    <a:pt x="4" y="63"/>
                  </a:lnTo>
                  <a:lnTo>
                    <a:pt x="2" y="72"/>
                  </a:lnTo>
                  <a:lnTo>
                    <a:pt x="1" y="82"/>
                  </a:lnTo>
                  <a:lnTo>
                    <a:pt x="0" y="91"/>
                  </a:lnTo>
                  <a:lnTo>
                    <a:pt x="1" y="100"/>
                  </a:lnTo>
                  <a:lnTo>
                    <a:pt x="2" y="109"/>
                  </a:lnTo>
                  <a:lnTo>
                    <a:pt x="4" y="118"/>
                  </a:lnTo>
                  <a:lnTo>
                    <a:pt x="7" y="127"/>
                  </a:lnTo>
                  <a:lnTo>
                    <a:pt x="11" y="134"/>
                  </a:lnTo>
                  <a:lnTo>
                    <a:pt x="16" y="142"/>
                  </a:lnTo>
                  <a:lnTo>
                    <a:pt x="21" y="149"/>
                  </a:lnTo>
                  <a:lnTo>
                    <a:pt x="27" y="156"/>
                  </a:lnTo>
                  <a:lnTo>
                    <a:pt x="33" y="161"/>
                  </a:lnTo>
                  <a:lnTo>
                    <a:pt x="41" y="167"/>
                  </a:lnTo>
                  <a:lnTo>
                    <a:pt x="48" y="171"/>
                  </a:lnTo>
                  <a:lnTo>
                    <a:pt x="56" y="175"/>
                  </a:lnTo>
                  <a:lnTo>
                    <a:pt x="64" y="179"/>
                  </a:lnTo>
                  <a:lnTo>
                    <a:pt x="73" y="181"/>
                  </a:lnTo>
                  <a:lnTo>
                    <a:pt x="82" y="182"/>
                  </a:lnTo>
                  <a:lnTo>
                    <a:pt x="92"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62" name="Freeform 32"/>
            <p:cNvSpPr>
              <a:spLocks/>
            </p:cNvSpPr>
            <p:nvPr/>
          </p:nvSpPr>
          <p:spPr bwMode="auto">
            <a:xfrm>
              <a:off x="10616015" y="2213924"/>
              <a:ext cx="28575" cy="28575"/>
            </a:xfrm>
            <a:custGeom>
              <a:avLst/>
              <a:gdLst/>
              <a:ahLst/>
              <a:cxnLst>
                <a:cxn ang="0">
                  <a:pos x="100" y="182"/>
                </a:cxn>
                <a:cxn ang="0">
                  <a:pos x="118" y="179"/>
                </a:cxn>
                <a:cxn ang="0">
                  <a:pos x="135" y="171"/>
                </a:cxn>
                <a:cxn ang="0">
                  <a:pos x="149" y="161"/>
                </a:cxn>
                <a:cxn ang="0">
                  <a:pos x="161" y="149"/>
                </a:cxn>
                <a:cxn ang="0">
                  <a:pos x="171" y="134"/>
                </a:cxn>
                <a:cxn ang="0">
                  <a:pos x="179" y="118"/>
                </a:cxn>
                <a:cxn ang="0">
                  <a:pos x="182" y="100"/>
                </a:cxn>
                <a:cxn ang="0">
                  <a:pos x="182" y="82"/>
                </a:cxn>
                <a:cxn ang="0">
                  <a:pos x="179" y="63"/>
                </a:cxn>
                <a:cxn ang="0">
                  <a:pos x="171" y="48"/>
                </a:cxn>
                <a:cxn ang="0">
                  <a:pos x="161" y="33"/>
                </a:cxn>
                <a:cxn ang="0">
                  <a:pos x="149" y="20"/>
                </a:cxn>
                <a:cxn ang="0">
                  <a:pos x="135" y="11"/>
                </a:cxn>
                <a:cxn ang="0">
                  <a:pos x="118" y="4"/>
                </a:cxn>
                <a:cxn ang="0">
                  <a:pos x="100" y="0"/>
                </a:cxn>
                <a:cxn ang="0">
                  <a:pos x="82" y="0"/>
                </a:cxn>
                <a:cxn ang="0">
                  <a:pos x="64" y="4"/>
                </a:cxn>
                <a:cxn ang="0">
                  <a:pos x="48" y="11"/>
                </a:cxn>
                <a:cxn ang="0">
                  <a:pos x="34" y="20"/>
                </a:cxn>
                <a:cxn ang="0">
                  <a:pos x="20" y="33"/>
                </a:cxn>
                <a:cxn ang="0">
                  <a:pos x="10" y="48"/>
                </a:cxn>
                <a:cxn ang="0">
                  <a:pos x="4" y="63"/>
                </a:cxn>
                <a:cxn ang="0">
                  <a:pos x="0" y="82"/>
                </a:cxn>
                <a:cxn ang="0">
                  <a:pos x="0" y="100"/>
                </a:cxn>
                <a:cxn ang="0">
                  <a:pos x="4" y="118"/>
                </a:cxn>
                <a:cxn ang="0">
                  <a:pos x="10" y="134"/>
                </a:cxn>
                <a:cxn ang="0">
                  <a:pos x="20" y="149"/>
                </a:cxn>
                <a:cxn ang="0">
                  <a:pos x="34" y="161"/>
                </a:cxn>
                <a:cxn ang="0">
                  <a:pos x="48" y="171"/>
                </a:cxn>
                <a:cxn ang="0">
                  <a:pos x="64" y="179"/>
                </a:cxn>
                <a:cxn ang="0">
                  <a:pos x="82" y="182"/>
                </a:cxn>
              </a:cxnLst>
              <a:rect l="0" t="0" r="r" b="b"/>
              <a:pathLst>
                <a:path w="182" h="182">
                  <a:moveTo>
                    <a:pt x="91" y="182"/>
                  </a:moveTo>
                  <a:lnTo>
                    <a:pt x="100" y="182"/>
                  </a:lnTo>
                  <a:lnTo>
                    <a:pt x="109" y="181"/>
                  </a:lnTo>
                  <a:lnTo>
                    <a:pt x="118" y="179"/>
                  </a:lnTo>
                  <a:lnTo>
                    <a:pt x="127" y="175"/>
                  </a:lnTo>
                  <a:lnTo>
                    <a:pt x="135" y="171"/>
                  </a:lnTo>
                  <a:lnTo>
                    <a:pt x="142" y="167"/>
                  </a:lnTo>
                  <a:lnTo>
                    <a:pt x="149" y="161"/>
                  </a:lnTo>
                  <a:lnTo>
                    <a:pt x="156" y="156"/>
                  </a:lnTo>
                  <a:lnTo>
                    <a:pt x="161" y="149"/>
                  </a:lnTo>
                  <a:lnTo>
                    <a:pt x="167" y="142"/>
                  </a:lnTo>
                  <a:lnTo>
                    <a:pt x="171" y="134"/>
                  </a:lnTo>
                  <a:lnTo>
                    <a:pt x="176" y="127"/>
                  </a:lnTo>
                  <a:lnTo>
                    <a:pt x="179" y="118"/>
                  </a:lnTo>
                  <a:lnTo>
                    <a:pt x="181" y="109"/>
                  </a:lnTo>
                  <a:lnTo>
                    <a:pt x="182" y="100"/>
                  </a:lnTo>
                  <a:lnTo>
                    <a:pt x="182" y="91"/>
                  </a:lnTo>
                  <a:lnTo>
                    <a:pt x="182" y="82"/>
                  </a:lnTo>
                  <a:lnTo>
                    <a:pt x="181" y="72"/>
                  </a:lnTo>
                  <a:lnTo>
                    <a:pt x="179" y="63"/>
                  </a:lnTo>
                  <a:lnTo>
                    <a:pt x="176" y="56"/>
                  </a:lnTo>
                  <a:lnTo>
                    <a:pt x="171" y="48"/>
                  </a:lnTo>
                  <a:lnTo>
                    <a:pt x="167" y="40"/>
                  </a:lnTo>
                  <a:lnTo>
                    <a:pt x="161" y="33"/>
                  </a:lnTo>
                  <a:lnTo>
                    <a:pt x="156" y="27"/>
                  </a:lnTo>
                  <a:lnTo>
                    <a:pt x="149" y="20"/>
                  </a:lnTo>
                  <a:lnTo>
                    <a:pt x="142" y="16"/>
                  </a:lnTo>
                  <a:lnTo>
                    <a:pt x="135" y="11"/>
                  </a:lnTo>
                  <a:lnTo>
                    <a:pt x="127" y="7"/>
                  </a:lnTo>
                  <a:lnTo>
                    <a:pt x="118" y="4"/>
                  </a:lnTo>
                  <a:lnTo>
                    <a:pt x="109" y="1"/>
                  </a:lnTo>
                  <a:lnTo>
                    <a:pt x="100" y="0"/>
                  </a:lnTo>
                  <a:lnTo>
                    <a:pt x="91" y="0"/>
                  </a:lnTo>
                  <a:lnTo>
                    <a:pt x="82" y="0"/>
                  </a:lnTo>
                  <a:lnTo>
                    <a:pt x="73" y="1"/>
                  </a:lnTo>
                  <a:lnTo>
                    <a:pt x="64" y="4"/>
                  </a:lnTo>
                  <a:lnTo>
                    <a:pt x="56" y="7"/>
                  </a:lnTo>
                  <a:lnTo>
                    <a:pt x="48" y="11"/>
                  </a:lnTo>
                  <a:lnTo>
                    <a:pt x="40" y="16"/>
                  </a:lnTo>
                  <a:lnTo>
                    <a:pt x="34" y="20"/>
                  </a:lnTo>
                  <a:lnTo>
                    <a:pt x="27" y="27"/>
                  </a:lnTo>
                  <a:lnTo>
                    <a:pt x="20" y="33"/>
                  </a:lnTo>
                  <a:lnTo>
                    <a:pt x="16" y="40"/>
                  </a:lnTo>
                  <a:lnTo>
                    <a:pt x="10" y="48"/>
                  </a:lnTo>
                  <a:lnTo>
                    <a:pt x="7" y="56"/>
                  </a:lnTo>
                  <a:lnTo>
                    <a:pt x="4" y="63"/>
                  </a:lnTo>
                  <a:lnTo>
                    <a:pt x="2" y="72"/>
                  </a:lnTo>
                  <a:lnTo>
                    <a:pt x="0" y="82"/>
                  </a:lnTo>
                  <a:lnTo>
                    <a:pt x="0" y="91"/>
                  </a:lnTo>
                  <a:lnTo>
                    <a:pt x="0" y="100"/>
                  </a:lnTo>
                  <a:lnTo>
                    <a:pt x="2" y="109"/>
                  </a:lnTo>
                  <a:lnTo>
                    <a:pt x="4" y="118"/>
                  </a:lnTo>
                  <a:lnTo>
                    <a:pt x="7" y="127"/>
                  </a:lnTo>
                  <a:lnTo>
                    <a:pt x="10" y="134"/>
                  </a:lnTo>
                  <a:lnTo>
                    <a:pt x="16" y="142"/>
                  </a:lnTo>
                  <a:lnTo>
                    <a:pt x="20" y="149"/>
                  </a:lnTo>
                  <a:lnTo>
                    <a:pt x="27" y="156"/>
                  </a:lnTo>
                  <a:lnTo>
                    <a:pt x="34" y="161"/>
                  </a:lnTo>
                  <a:lnTo>
                    <a:pt x="40" y="167"/>
                  </a:lnTo>
                  <a:lnTo>
                    <a:pt x="48" y="171"/>
                  </a:lnTo>
                  <a:lnTo>
                    <a:pt x="56" y="175"/>
                  </a:lnTo>
                  <a:lnTo>
                    <a:pt x="64" y="179"/>
                  </a:lnTo>
                  <a:lnTo>
                    <a:pt x="73" y="181"/>
                  </a:lnTo>
                  <a:lnTo>
                    <a:pt x="82" y="182"/>
                  </a:lnTo>
                  <a:lnTo>
                    <a:pt x="91"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63" name="Freeform 33"/>
            <p:cNvSpPr>
              <a:spLocks/>
            </p:cNvSpPr>
            <p:nvPr/>
          </p:nvSpPr>
          <p:spPr bwMode="auto">
            <a:xfrm>
              <a:off x="11073215" y="2399662"/>
              <a:ext cx="203200" cy="34925"/>
            </a:xfrm>
            <a:custGeom>
              <a:avLst/>
              <a:gdLst/>
              <a:ahLst/>
              <a:cxnLst>
                <a:cxn ang="0">
                  <a:pos x="1169" y="0"/>
                </a:cxn>
                <a:cxn ang="0">
                  <a:pos x="1190" y="2"/>
                </a:cxn>
                <a:cxn ang="0">
                  <a:pos x="1212" y="9"/>
                </a:cxn>
                <a:cxn ang="0">
                  <a:pos x="1229" y="19"/>
                </a:cxn>
                <a:cxn ang="0">
                  <a:pos x="1246" y="32"/>
                </a:cxn>
                <a:cxn ang="0">
                  <a:pos x="1259" y="49"/>
                </a:cxn>
                <a:cxn ang="0">
                  <a:pos x="1269" y="67"/>
                </a:cxn>
                <a:cxn ang="0">
                  <a:pos x="1276" y="88"/>
                </a:cxn>
                <a:cxn ang="0">
                  <a:pos x="1278" y="109"/>
                </a:cxn>
                <a:cxn ang="0">
                  <a:pos x="1276" y="131"/>
                </a:cxn>
                <a:cxn ang="0">
                  <a:pos x="1269" y="151"/>
                </a:cxn>
                <a:cxn ang="0">
                  <a:pos x="1259" y="170"/>
                </a:cxn>
                <a:cxn ang="0">
                  <a:pos x="1246" y="186"/>
                </a:cxn>
                <a:cxn ang="0">
                  <a:pos x="1229" y="200"/>
                </a:cxn>
                <a:cxn ang="0">
                  <a:pos x="1212" y="210"/>
                </a:cxn>
                <a:cxn ang="0">
                  <a:pos x="1190" y="216"/>
                </a:cxn>
                <a:cxn ang="0">
                  <a:pos x="1169" y="219"/>
                </a:cxn>
                <a:cxn ang="0">
                  <a:pos x="97" y="217"/>
                </a:cxn>
                <a:cxn ang="0">
                  <a:pos x="76" y="213"/>
                </a:cxn>
                <a:cxn ang="0">
                  <a:pos x="56" y="205"/>
                </a:cxn>
                <a:cxn ang="0">
                  <a:pos x="38" y="193"/>
                </a:cxn>
                <a:cxn ang="0">
                  <a:pos x="24" y="179"/>
                </a:cxn>
                <a:cxn ang="0">
                  <a:pos x="12" y="161"/>
                </a:cxn>
                <a:cxn ang="0">
                  <a:pos x="4" y="142"/>
                </a:cxn>
                <a:cxn ang="0">
                  <a:pos x="0" y="120"/>
                </a:cxn>
                <a:cxn ang="0">
                  <a:pos x="0" y="98"/>
                </a:cxn>
                <a:cxn ang="0">
                  <a:pos x="4" y="77"/>
                </a:cxn>
                <a:cxn ang="0">
                  <a:pos x="12" y="58"/>
                </a:cxn>
                <a:cxn ang="0">
                  <a:pos x="24" y="40"/>
                </a:cxn>
                <a:cxn ang="0">
                  <a:pos x="38" y="26"/>
                </a:cxn>
                <a:cxn ang="0">
                  <a:pos x="56" y="13"/>
                </a:cxn>
                <a:cxn ang="0">
                  <a:pos x="76" y="6"/>
                </a:cxn>
                <a:cxn ang="0">
                  <a:pos x="97" y="1"/>
                </a:cxn>
              </a:cxnLst>
              <a:rect l="0" t="0" r="r" b="b"/>
              <a:pathLst>
                <a:path w="1278" h="219">
                  <a:moveTo>
                    <a:pt x="108" y="0"/>
                  </a:moveTo>
                  <a:lnTo>
                    <a:pt x="1169" y="0"/>
                  </a:lnTo>
                  <a:lnTo>
                    <a:pt x="1180" y="1"/>
                  </a:lnTo>
                  <a:lnTo>
                    <a:pt x="1190" y="2"/>
                  </a:lnTo>
                  <a:lnTo>
                    <a:pt x="1202" y="6"/>
                  </a:lnTo>
                  <a:lnTo>
                    <a:pt x="1212" y="9"/>
                  </a:lnTo>
                  <a:lnTo>
                    <a:pt x="1220" y="13"/>
                  </a:lnTo>
                  <a:lnTo>
                    <a:pt x="1229" y="19"/>
                  </a:lnTo>
                  <a:lnTo>
                    <a:pt x="1238" y="26"/>
                  </a:lnTo>
                  <a:lnTo>
                    <a:pt x="1246" y="32"/>
                  </a:lnTo>
                  <a:lnTo>
                    <a:pt x="1253" y="40"/>
                  </a:lnTo>
                  <a:lnTo>
                    <a:pt x="1259" y="49"/>
                  </a:lnTo>
                  <a:lnTo>
                    <a:pt x="1265" y="58"/>
                  </a:lnTo>
                  <a:lnTo>
                    <a:pt x="1269" y="67"/>
                  </a:lnTo>
                  <a:lnTo>
                    <a:pt x="1272" y="77"/>
                  </a:lnTo>
                  <a:lnTo>
                    <a:pt x="1276" y="88"/>
                  </a:lnTo>
                  <a:lnTo>
                    <a:pt x="1277" y="98"/>
                  </a:lnTo>
                  <a:lnTo>
                    <a:pt x="1278" y="109"/>
                  </a:lnTo>
                  <a:lnTo>
                    <a:pt x="1277" y="120"/>
                  </a:lnTo>
                  <a:lnTo>
                    <a:pt x="1276" y="131"/>
                  </a:lnTo>
                  <a:lnTo>
                    <a:pt x="1272" y="142"/>
                  </a:lnTo>
                  <a:lnTo>
                    <a:pt x="1269" y="151"/>
                  </a:lnTo>
                  <a:lnTo>
                    <a:pt x="1265" y="161"/>
                  </a:lnTo>
                  <a:lnTo>
                    <a:pt x="1259" y="170"/>
                  </a:lnTo>
                  <a:lnTo>
                    <a:pt x="1253" y="179"/>
                  </a:lnTo>
                  <a:lnTo>
                    <a:pt x="1246" y="186"/>
                  </a:lnTo>
                  <a:lnTo>
                    <a:pt x="1238" y="193"/>
                  </a:lnTo>
                  <a:lnTo>
                    <a:pt x="1229" y="200"/>
                  </a:lnTo>
                  <a:lnTo>
                    <a:pt x="1220" y="205"/>
                  </a:lnTo>
                  <a:lnTo>
                    <a:pt x="1212" y="210"/>
                  </a:lnTo>
                  <a:lnTo>
                    <a:pt x="1202" y="213"/>
                  </a:lnTo>
                  <a:lnTo>
                    <a:pt x="1190" y="216"/>
                  </a:lnTo>
                  <a:lnTo>
                    <a:pt x="1180" y="217"/>
                  </a:lnTo>
                  <a:lnTo>
                    <a:pt x="1169" y="219"/>
                  </a:lnTo>
                  <a:lnTo>
                    <a:pt x="108" y="219"/>
                  </a:lnTo>
                  <a:lnTo>
                    <a:pt x="97" y="217"/>
                  </a:lnTo>
                  <a:lnTo>
                    <a:pt x="86" y="216"/>
                  </a:lnTo>
                  <a:lnTo>
                    <a:pt x="76" y="213"/>
                  </a:lnTo>
                  <a:lnTo>
                    <a:pt x="66" y="210"/>
                  </a:lnTo>
                  <a:lnTo>
                    <a:pt x="56" y="205"/>
                  </a:lnTo>
                  <a:lnTo>
                    <a:pt x="47" y="200"/>
                  </a:lnTo>
                  <a:lnTo>
                    <a:pt x="38" y="193"/>
                  </a:lnTo>
                  <a:lnTo>
                    <a:pt x="31" y="186"/>
                  </a:lnTo>
                  <a:lnTo>
                    <a:pt x="24" y="179"/>
                  </a:lnTo>
                  <a:lnTo>
                    <a:pt x="17" y="170"/>
                  </a:lnTo>
                  <a:lnTo>
                    <a:pt x="12" y="161"/>
                  </a:lnTo>
                  <a:lnTo>
                    <a:pt x="7" y="151"/>
                  </a:lnTo>
                  <a:lnTo>
                    <a:pt x="4" y="142"/>
                  </a:lnTo>
                  <a:lnTo>
                    <a:pt x="2" y="131"/>
                  </a:lnTo>
                  <a:lnTo>
                    <a:pt x="0" y="120"/>
                  </a:lnTo>
                  <a:lnTo>
                    <a:pt x="0" y="109"/>
                  </a:lnTo>
                  <a:lnTo>
                    <a:pt x="0" y="98"/>
                  </a:lnTo>
                  <a:lnTo>
                    <a:pt x="2" y="88"/>
                  </a:lnTo>
                  <a:lnTo>
                    <a:pt x="4" y="77"/>
                  </a:lnTo>
                  <a:lnTo>
                    <a:pt x="7" y="67"/>
                  </a:lnTo>
                  <a:lnTo>
                    <a:pt x="12" y="58"/>
                  </a:lnTo>
                  <a:lnTo>
                    <a:pt x="17" y="49"/>
                  </a:lnTo>
                  <a:lnTo>
                    <a:pt x="24" y="40"/>
                  </a:lnTo>
                  <a:lnTo>
                    <a:pt x="31" y="32"/>
                  </a:lnTo>
                  <a:lnTo>
                    <a:pt x="38" y="26"/>
                  </a:lnTo>
                  <a:lnTo>
                    <a:pt x="47" y="19"/>
                  </a:lnTo>
                  <a:lnTo>
                    <a:pt x="56" y="13"/>
                  </a:lnTo>
                  <a:lnTo>
                    <a:pt x="66" y="9"/>
                  </a:lnTo>
                  <a:lnTo>
                    <a:pt x="76" y="6"/>
                  </a:lnTo>
                  <a:lnTo>
                    <a:pt x="86" y="2"/>
                  </a:lnTo>
                  <a:lnTo>
                    <a:pt x="97" y="1"/>
                  </a:lnTo>
                  <a:lnTo>
                    <a:pt x="108" y="0"/>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64" name="Freeform 34"/>
            <p:cNvSpPr>
              <a:spLocks/>
            </p:cNvSpPr>
            <p:nvPr/>
          </p:nvSpPr>
          <p:spPr bwMode="auto">
            <a:xfrm>
              <a:off x="10455678" y="2401249"/>
              <a:ext cx="28575" cy="28575"/>
            </a:xfrm>
            <a:custGeom>
              <a:avLst/>
              <a:gdLst/>
              <a:ahLst/>
              <a:cxnLst>
                <a:cxn ang="0">
                  <a:pos x="101" y="183"/>
                </a:cxn>
                <a:cxn ang="0">
                  <a:pos x="119" y="179"/>
                </a:cxn>
                <a:cxn ang="0">
                  <a:pos x="135" y="172"/>
                </a:cxn>
                <a:cxn ang="0">
                  <a:pos x="150" y="162"/>
                </a:cxn>
                <a:cxn ang="0">
                  <a:pos x="162" y="149"/>
                </a:cxn>
                <a:cxn ang="0">
                  <a:pos x="172" y="135"/>
                </a:cxn>
                <a:cxn ang="0">
                  <a:pos x="179" y="118"/>
                </a:cxn>
                <a:cxn ang="0">
                  <a:pos x="182" y="101"/>
                </a:cxn>
                <a:cxn ang="0">
                  <a:pos x="182" y="82"/>
                </a:cxn>
                <a:cxn ang="0">
                  <a:pos x="179" y="64"/>
                </a:cxn>
                <a:cxn ang="0">
                  <a:pos x="172" y="48"/>
                </a:cxn>
                <a:cxn ang="0">
                  <a:pos x="162" y="33"/>
                </a:cxn>
                <a:cxn ang="0">
                  <a:pos x="150" y="21"/>
                </a:cxn>
                <a:cxn ang="0">
                  <a:pos x="135" y="11"/>
                </a:cxn>
                <a:cxn ang="0">
                  <a:pos x="119" y="4"/>
                </a:cxn>
                <a:cxn ang="0">
                  <a:pos x="101" y="1"/>
                </a:cxn>
                <a:cxn ang="0">
                  <a:pos x="82" y="1"/>
                </a:cxn>
                <a:cxn ang="0">
                  <a:pos x="64" y="4"/>
                </a:cxn>
                <a:cxn ang="0">
                  <a:pos x="48" y="11"/>
                </a:cxn>
                <a:cxn ang="0">
                  <a:pos x="33" y="21"/>
                </a:cxn>
                <a:cxn ang="0">
                  <a:pos x="21" y="33"/>
                </a:cxn>
                <a:cxn ang="0">
                  <a:pos x="11" y="48"/>
                </a:cxn>
                <a:cxn ang="0">
                  <a:pos x="4" y="64"/>
                </a:cxn>
                <a:cxn ang="0">
                  <a:pos x="0" y="82"/>
                </a:cxn>
                <a:cxn ang="0">
                  <a:pos x="0" y="101"/>
                </a:cxn>
                <a:cxn ang="0">
                  <a:pos x="4" y="118"/>
                </a:cxn>
                <a:cxn ang="0">
                  <a:pos x="11" y="135"/>
                </a:cxn>
                <a:cxn ang="0">
                  <a:pos x="21" y="149"/>
                </a:cxn>
                <a:cxn ang="0">
                  <a:pos x="33" y="162"/>
                </a:cxn>
                <a:cxn ang="0">
                  <a:pos x="48" y="172"/>
                </a:cxn>
                <a:cxn ang="0">
                  <a:pos x="64" y="179"/>
                </a:cxn>
                <a:cxn ang="0">
                  <a:pos x="82" y="183"/>
                </a:cxn>
              </a:cxnLst>
              <a:rect l="0" t="0" r="r" b="b"/>
              <a:pathLst>
                <a:path w="183" h="183">
                  <a:moveTo>
                    <a:pt x="91" y="183"/>
                  </a:moveTo>
                  <a:lnTo>
                    <a:pt x="101" y="183"/>
                  </a:lnTo>
                  <a:lnTo>
                    <a:pt x="110" y="182"/>
                  </a:lnTo>
                  <a:lnTo>
                    <a:pt x="119" y="179"/>
                  </a:lnTo>
                  <a:lnTo>
                    <a:pt x="126" y="176"/>
                  </a:lnTo>
                  <a:lnTo>
                    <a:pt x="135" y="172"/>
                  </a:lnTo>
                  <a:lnTo>
                    <a:pt x="142" y="167"/>
                  </a:lnTo>
                  <a:lnTo>
                    <a:pt x="150" y="162"/>
                  </a:lnTo>
                  <a:lnTo>
                    <a:pt x="156" y="156"/>
                  </a:lnTo>
                  <a:lnTo>
                    <a:pt x="162" y="149"/>
                  </a:lnTo>
                  <a:lnTo>
                    <a:pt x="167" y="143"/>
                  </a:lnTo>
                  <a:lnTo>
                    <a:pt x="172" y="135"/>
                  </a:lnTo>
                  <a:lnTo>
                    <a:pt x="175" y="127"/>
                  </a:lnTo>
                  <a:lnTo>
                    <a:pt x="179" y="118"/>
                  </a:lnTo>
                  <a:lnTo>
                    <a:pt x="181" y="110"/>
                  </a:lnTo>
                  <a:lnTo>
                    <a:pt x="182" y="101"/>
                  </a:lnTo>
                  <a:lnTo>
                    <a:pt x="183" y="92"/>
                  </a:lnTo>
                  <a:lnTo>
                    <a:pt x="182" y="82"/>
                  </a:lnTo>
                  <a:lnTo>
                    <a:pt x="181" y="73"/>
                  </a:lnTo>
                  <a:lnTo>
                    <a:pt x="179" y="64"/>
                  </a:lnTo>
                  <a:lnTo>
                    <a:pt x="175" y="56"/>
                  </a:lnTo>
                  <a:lnTo>
                    <a:pt x="172" y="48"/>
                  </a:lnTo>
                  <a:lnTo>
                    <a:pt x="167" y="41"/>
                  </a:lnTo>
                  <a:lnTo>
                    <a:pt x="162" y="33"/>
                  </a:lnTo>
                  <a:lnTo>
                    <a:pt x="156" y="27"/>
                  </a:lnTo>
                  <a:lnTo>
                    <a:pt x="150" y="21"/>
                  </a:lnTo>
                  <a:lnTo>
                    <a:pt x="142" y="16"/>
                  </a:lnTo>
                  <a:lnTo>
                    <a:pt x="135" y="11"/>
                  </a:lnTo>
                  <a:lnTo>
                    <a:pt x="126" y="7"/>
                  </a:lnTo>
                  <a:lnTo>
                    <a:pt x="119" y="4"/>
                  </a:lnTo>
                  <a:lnTo>
                    <a:pt x="110" y="2"/>
                  </a:lnTo>
                  <a:lnTo>
                    <a:pt x="101" y="1"/>
                  </a:lnTo>
                  <a:lnTo>
                    <a:pt x="91" y="0"/>
                  </a:lnTo>
                  <a:lnTo>
                    <a:pt x="82" y="1"/>
                  </a:lnTo>
                  <a:lnTo>
                    <a:pt x="73" y="2"/>
                  </a:lnTo>
                  <a:lnTo>
                    <a:pt x="64" y="4"/>
                  </a:lnTo>
                  <a:lnTo>
                    <a:pt x="55" y="7"/>
                  </a:lnTo>
                  <a:lnTo>
                    <a:pt x="48" y="11"/>
                  </a:lnTo>
                  <a:lnTo>
                    <a:pt x="40" y="16"/>
                  </a:lnTo>
                  <a:lnTo>
                    <a:pt x="33" y="21"/>
                  </a:lnTo>
                  <a:lnTo>
                    <a:pt x="27" y="27"/>
                  </a:lnTo>
                  <a:lnTo>
                    <a:pt x="21" y="33"/>
                  </a:lnTo>
                  <a:lnTo>
                    <a:pt x="16" y="41"/>
                  </a:lnTo>
                  <a:lnTo>
                    <a:pt x="11" y="48"/>
                  </a:lnTo>
                  <a:lnTo>
                    <a:pt x="7" y="56"/>
                  </a:lnTo>
                  <a:lnTo>
                    <a:pt x="4" y="64"/>
                  </a:lnTo>
                  <a:lnTo>
                    <a:pt x="2" y="73"/>
                  </a:lnTo>
                  <a:lnTo>
                    <a:pt x="0" y="82"/>
                  </a:lnTo>
                  <a:lnTo>
                    <a:pt x="0" y="92"/>
                  </a:lnTo>
                  <a:lnTo>
                    <a:pt x="0" y="101"/>
                  </a:lnTo>
                  <a:lnTo>
                    <a:pt x="2" y="110"/>
                  </a:lnTo>
                  <a:lnTo>
                    <a:pt x="4" y="118"/>
                  </a:lnTo>
                  <a:lnTo>
                    <a:pt x="7" y="127"/>
                  </a:lnTo>
                  <a:lnTo>
                    <a:pt x="11" y="135"/>
                  </a:lnTo>
                  <a:lnTo>
                    <a:pt x="16" y="143"/>
                  </a:lnTo>
                  <a:lnTo>
                    <a:pt x="21" y="149"/>
                  </a:lnTo>
                  <a:lnTo>
                    <a:pt x="27" y="156"/>
                  </a:lnTo>
                  <a:lnTo>
                    <a:pt x="33" y="162"/>
                  </a:lnTo>
                  <a:lnTo>
                    <a:pt x="40" y="167"/>
                  </a:lnTo>
                  <a:lnTo>
                    <a:pt x="48" y="172"/>
                  </a:lnTo>
                  <a:lnTo>
                    <a:pt x="55" y="176"/>
                  </a:lnTo>
                  <a:lnTo>
                    <a:pt x="64" y="179"/>
                  </a:lnTo>
                  <a:lnTo>
                    <a:pt x="73" y="182"/>
                  </a:lnTo>
                  <a:lnTo>
                    <a:pt x="82" y="183"/>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65" name="Freeform 35"/>
            <p:cNvSpPr>
              <a:spLocks/>
            </p:cNvSpPr>
            <p:nvPr/>
          </p:nvSpPr>
          <p:spPr bwMode="auto">
            <a:xfrm>
              <a:off x="10495365" y="2401249"/>
              <a:ext cx="30163" cy="28575"/>
            </a:xfrm>
            <a:custGeom>
              <a:avLst/>
              <a:gdLst/>
              <a:ahLst/>
              <a:cxnLst>
                <a:cxn ang="0">
                  <a:pos x="101" y="183"/>
                </a:cxn>
                <a:cxn ang="0">
                  <a:pos x="119" y="179"/>
                </a:cxn>
                <a:cxn ang="0">
                  <a:pos x="135" y="172"/>
                </a:cxn>
                <a:cxn ang="0">
                  <a:pos x="150" y="162"/>
                </a:cxn>
                <a:cxn ang="0">
                  <a:pos x="162" y="149"/>
                </a:cxn>
                <a:cxn ang="0">
                  <a:pos x="172" y="135"/>
                </a:cxn>
                <a:cxn ang="0">
                  <a:pos x="178" y="118"/>
                </a:cxn>
                <a:cxn ang="0">
                  <a:pos x="182" y="101"/>
                </a:cxn>
                <a:cxn ang="0">
                  <a:pos x="182" y="82"/>
                </a:cxn>
                <a:cxn ang="0">
                  <a:pos x="178" y="64"/>
                </a:cxn>
                <a:cxn ang="0">
                  <a:pos x="172" y="48"/>
                </a:cxn>
                <a:cxn ang="0">
                  <a:pos x="162" y="33"/>
                </a:cxn>
                <a:cxn ang="0">
                  <a:pos x="150" y="21"/>
                </a:cxn>
                <a:cxn ang="0">
                  <a:pos x="135" y="11"/>
                </a:cxn>
                <a:cxn ang="0">
                  <a:pos x="119" y="4"/>
                </a:cxn>
                <a:cxn ang="0">
                  <a:pos x="101" y="1"/>
                </a:cxn>
                <a:cxn ang="0">
                  <a:pos x="82" y="1"/>
                </a:cxn>
                <a:cxn ang="0">
                  <a:pos x="64" y="4"/>
                </a:cxn>
                <a:cxn ang="0">
                  <a:pos x="48" y="11"/>
                </a:cxn>
                <a:cxn ang="0">
                  <a:pos x="33" y="21"/>
                </a:cxn>
                <a:cxn ang="0">
                  <a:pos x="21" y="33"/>
                </a:cxn>
                <a:cxn ang="0">
                  <a:pos x="11" y="48"/>
                </a:cxn>
                <a:cxn ang="0">
                  <a:pos x="4" y="64"/>
                </a:cxn>
                <a:cxn ang="0">
                  <a:pos x="1" y="82"/>
                </a:cxn>
                <a:cxn ang="0">
                  <a:pos x="1" y="101"/>
                </a:cxn>
                <a:cxn ang="0">
                  <a:pos x="4" y="118"/>
                </a:cxn>
                <a:cxn ang="0">
                  <a:pos x="11" y="135"/>
                </a:cxn>
                <a:cxn ang="0">
                  <a:pos x="21" y="149"/>
                </a:cxn>
                <a:cxn ang="0">
                  <a:pos x="33" y="162"/>
                </a:cxn>
                <a:cxn ang="0">
                  <a:pos x="48" y="172"/>
                </a:cxn>
                <a:cxn ang="0">
                  <a:pos x="64" y="179"/>
                </a:cxn>
                <a:cxn ang="0">
                  <a:pos x="82" y="183"/>
                </a:cxn>
              </a:cxnLst>
              <a:rect l="0" t="0" r="r" b="b"/>
              <a:pathLst>
                <a:path w="183" h="183">
                  <a:moveTo>
                    <a:pt x="92" y="183"/>
                  </a:moveTo>
                  <a:lnTo>
                    <a:pt x="101" y="183"/>
                  </a:lnTo>
                  <a:lnTo>
                    <a:pt x="110" y="182"/>
                  </a:lnTo>
                  <a:lnTo>
                    <a:pt x="119" y="179"/>
                  </a:lnTo>
                  <a:lnTo>
                    <a:pt x="127" y="176"/>
                  </a:lnTo>
                  <a:lnTo>
                    <a:pt x="135" y="172"/>
                  </a:lnTo>
                  <a:lnTo>
                    <a:pt x="142" y="167"/>
                  </a:lnTo>
                  <a:lnTo>
                    <a:pt x="150" y="162"/>
                  </a:lnTo>
                  <a:lnTo>
                    <a:pt x="156" y="156"/>
                  </a:lnTo>
                  <a:lnTo>
                    <a:pt x="162" y="149"/>
                  </a:lnTo>
                  <a:lnTo>
                    <a:pt x="167" y="143"/>
                  </a:lnTo>
                  <a:lnTo>
                    <a:pt x="172" y="135"/>
                  </a:lnTo>
                  <a:lnTo>
                    <a:pt x="175" y="127"/>
                  </a:lnTo>
                  <a:lnTo>
                    <a:pt x="178" y="118"/>
                  </a:lnTo>
                  <a:lnTo>
                    <a:pt x="181" y="110"/>
                  </a:lnTo>
                  <a:lnTo>
                    <a:pt x="182" y="101"/>
                  </a:lnTo>
                  <a:lnTo>
                    <a:pt x="183" y="92"/>
                  </a:lnTo>
                  <a:lnTo>
                    <a:pt x="182" y="82"/>
                  </a:lnTo>
                  <a:lnTo>
                    <a:pt x="181" y="73"/>
                  </a:lnTo>
                  <a:lnTo>
                    <a:pt x="178" y="64"/>
                  </a:lnTo>
                  <a:lnTo>
                    <a:pt x="175" y="56"/>
                  </a:lnTo>
                  <a:lnTo>
                    <a:pt x="172" y="48"/>
                  </a:lnTo>
                  <a:lnTo>
                    <a:pt x="167" y="41"/>
                  </a:lnTo>
                  <a:lnTo>
                    <a:pt x="162" y="33"/>
                  </a:lnTo>
                  <a:lnTo>
                    <a:pt x="156" y="27"/>
                  </a:lnTo>
                  <a:lnTo>
                    <a:pt x="150" y="21"/>
                  </a:lnTo>
                  <a:lnTo>
                    <a:pt x="142" y="16"/>
                  </a:lnTo>
                  <a:lnTo>
                    <a:pt x="135" y="11"/>
                  </a:lnTo>
                  <a:lnTo>
                    <a:pt x="127" y="7"/>
                  </a:lnTo>
                  <a:lnTo>
                    <a:pt x="119" y="4"/>
                  </a:lnTo>
                  <a:lnTo>
                    <a:pt x="110" y="2"/>
                  </a:lnTo>
                  <a:lnTo>
                    <a:pt x="101" y="1"/>
                  </a:lnTo>
                  <a:lnTo>
                    <a:pt x="92" y="0"/>
                  </a:lnTo>
                  <a:lnTo>
                    <a:pt x="82" y="1"/>
                  </a:lnTo>
                  <a:lnTo>
                    <a:pt x="73" y="2"/>
                  </a:lnTo>
                  <a:lnTo>
                    <a:pt x="64" y="4"/>
                  </a:lnTo>
                  <a:lnTo>
                    <a:pt x="55" y="7"/>
                  </a:lnTo>
                  <a:lnTo>
                    <a:pt x="48" y="11"/>
                  </a:lnTo>
                  <a:lnTo>
                    <a:pt x="40" y="16"/>
                  </a:lnTo>
                  <a:lnTo>
                    <a:pt x="33" y="21"/>
                  </a:lnTo>
                  <a:lnTo>
                    <a:pt x="26" y="27"/>
                  </a:lnTo>
                  <a:lnTo>
                    <a:pt x="21" y="33"/>
                  </a:lnTo>
                  <a:lnTo>
                    <a:pt x="15" y="41"/>
                  </a:lnTo>
                  <a:lnTo>
                    <a:pt x="11" y="48"/>
                  </a:lnTo>
                  <a:lnTo>
                    <a:pt x="8" y="56"/>
                  </a:lnTo>
                  <a:lnTo>
                    <a:pt x="4" y="64"/>
                  </a:lnTo>
                  <a:lnTo>
                    <a:pt x="2" y="73"/>
                  </a:lnTo>
                  <a:lnTo>
                    <a:pt x="1" y="82"/>
                  </a:lnTo>
                  <a:lnTo>
                    <a:pt x="0" y="92"/>
                  </a:lnTo>
                  <a:lnTo>
                    <a:pt x="1" y="101"/>
                  </a:lnTo>
                  <a:lnTo>
                    <a:pt x="2" y="110"/>
                  </a:lnTo>
                  <a:lnTo>
                    <a:pt x="4" y="118"/>
                  </a:lnTo>
                  <a:lnTo>
                    <a:pt x="8" y="127"/>
                  </a:lnTo>
                  <a:lnTo>
                    <a:pt x="11" y="135"/>
                  </a:lnTo>
                  <a:lnTo>
                    <a:pt x="15" y="143"/>
                  </a:lnTo>
                  <a:lnTo>
                    <a:pt x="21" y="149"/>
                  </a:lnTo>
                  <a:lnTo>
                    <a:pt x="26" y="156"/>
                  </a:lnTo>
                  <a:lnTo>
                    <a:pt x="33" y="162"/>
                  </a:lnTo>
                  <a:lnTo>
                    <a:pt x="40" y="167"/>
                  </a:lnTo>
                  <a:lnTo>
                    <a:pt x="48" y="172"/>
                  </a:lnTo>
                  <a:lnTo>
                    <a:pt x="55" y="176"/>
                  </a:lnTo>
                  <a:lnTo>
                    <a:pt x="64" y="179"/>
                  </a:lnTo>
                  <a:lnTo>
                    <a:pt x="73" y="182"/>
                  </a:lnTo>
                  <a:lnTo>
                    <a:pt x="82" y="183"/>
                  </a:lnTo>
                  <a:lnTo>
                    <a:pt x="92"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66" name="Freeform 36"/>
            <p:cNvSpPr>
              <a:spLocks/>
            </p:cNvSpPr>
            <p:nvPr/>
          </p:nvSpPr>
          <p:spPr bwMode="auto">
            <a:xfrm>
              <a:off x="10536640" y="2401249"/>
              <a:ext cx="28575" cy="28575"/>
            </a:xfrm>
            <a:custGeom>
              <a:avLst/>
              <a:gdLst/>
              <a:ahLst/>
              <a:cxnLst>
                <a:cxn ang="0">
                  <a:pos x="101" y="183"/>
                </a:cxn>
                <a:cxn ang="0">
                  <a:pos x="118" y="179"/>
                </a:cxn>
                <a:cxn ang="0">
                  <a:pos x="135" y="172"/>
                </a:cxn>
                <a:cxn ang="0">
                  <a:pos x="149" y="162"/>
                </a:cxn>
                <a:cxn ang="0">
                  <a:pos x="162" y="149"/>
                </a:cxn>
                <a:cxn ang="0">
                  <a:pos x="172" y="135"/>
                </a:cxn>
                <a:cxn ang="0">
                  <a:pos x="178" y="118"/>
                </a:cxn>
                <a:cxn ang="0">
                  <a:pos x="183" y="101"/>
                </a:cxn>
                <a:cxn ang="0">
                  <a:pos x="183" y="82"/>
                </a:cxn>
                <a:cxn ang="0">
                  <a:pos x="178" y="64"/>
                </a:cxn>
                <a:cxn ang="0">
                  <a:pos x="172" y="48"/>
                </a:cxn>
                <a:cxn ang="0">
                  <a:pos x="162" y="33"/>
                </a:cxn>
                <a:cxn ang="0">
                  <a:pos x="149" y="21"/>
                </a:cxn>
                <a:cxn ang="0">
                  <a:pos x="135" y="11"/>
                </a:cxn>
                <a:cxn ang="0">
                  <a:pos x="118" y="4"/>
                </a:cxn>
                <a:cxn ang="0">
                  <a:pos x="101" y="1"/>
                </a:cxn>
                <a:cxn ang="0">
                  <a:pos x="82" y="1"/>
                </a:cxn>
                <a:cxn ang="0">
                  <a:pos x="64" y="4"/>
                </a:cxn>
                <a:cxn ang="0">
                  <a:pos x="47" y="11"/>
                </a:cxn>
                <a:cxn ang="0">
                  <a:pos x="33" y="21"/>
                </a:cxn>
                <a:cxn ang="0">
                  <a:pos x="21" y="33"/>
                </a:cxn>
                <a:cxn ang="0">
                  <a:pos x="11" y="48"/>
                </a:cxn>
                <a:cxn ang="0">
                  <a:pos x="4" y="64"/>
                </a:cxn>
                <a:cxn ang="0">
                  <a:pos x="1" y="82"/>
                </a:cxn>
                <a:cxn ang="0">
                  <a:pos x="1" y="101"/>
                </a:cxn>
                <a:cxn ang="0">
                  <a:pos x="4" y="118"/>
                </a:cxn>
                <a:cxn ang="0">
                  <a:pos x="11" y="135"/>
                </a:cxn>
                <a:cxn ang="0">
                  <a:pos x="21" y="149"/>
                </a:cxn>
                <a:cxn ang="0">
                  <a:pos x="33" y="162"/>
                </a:cxn>
                <a:cxn ang="0">
                  <a:pos x="47" y="172"/>
                </a:cxn>
                <a:cxn ang="0">
                  <a:pos x="64" y="179"/>
                </a:cxn>
                <a:cxn ang="0">
                  <a:pos x="82" y="183"/>
                </a:cxn>
              </a:cxnLst>
              <a:rect l="0" t="0" r="r" b="b"/>
              <a:pathLst>
                <a:path w="183" h="183">
                  <a:moveTo>
                    <a:pt x="92" y="183"/>
                  </a:moveTo>
                  <a:lnTo>
                    <a:pt x="101" y="183"/>
                  </a:lnTo>
                  <a:lnTo>
                    <a:pt x="109" y="182"/>
                  </a:lnTo>
                  <a:lnTo>
                    <a:pt x="118" y="179"/>
                  </a:lnTo>
                  <a:lnTo>
                    <a:pt x="127" y="176"/>
                  </a:lnTo>
                  <a:lnTo>
                    <a:pt x="135" y="172"/>
                  </a:lnTo>
                  <a:lnTo>
                    <a:pt x="143" y="167"/>
                  </a:lnTo>
                  <a:lnTo>
                    <a:pt x="149" y="162"/>
                  </a:lnTo>
                  <a:lnTo>
                    <a:pt x="156" y="156"/>
                  </a:lnTo>
                  <a:lnTo>
                    <a:pt x="162" y="149"/>
                  </a:lnTo>
                  <a:lnTo>
                    <a:pt x="167" y="143"/>
                  </a:lnTo>
                  <a:lnTo>
                    <a:pt x="172" y="135"/>
                  </a:lnTo>
                  <a:lnTo>
                    <a:pt x="176" y="127"/>
                  </a:lnTo>
                  <a:lnTo>
                    <a:pt x="178" y="118"/>
                  </a:lnTo>
                  <a:lnTo>
                    <a:pt x="180" y="110"/>
                  </a:lnTo>
                  <a:lnTo>
                    <a:pt x="183" y="101"/>
                  </a:lnTo>
                  <a:lnTo>
                    <a:pt x="183" y="92"/>
                  </a:lnTo>
                  <a:lnTo>
                    <a:pt x="183" y="82"/>
                  </a:lnTo>
                  <a:lnTo>
                    <a:pt x="180" y="73"/>
                  </a:lnTo>
                  <a:lnTo>
                    <a:pt x="178" y="64"/>
                  </a:lnTo>
                  <a:lnTo>
                    <a:pt x="176" y="56"/>
                  </a:lnTo>
                  <a:lnTo>
                    <a:pt x="172" y="48"/>
                  </a:lnTo>
                  <a:lnTo>
                    <a:pt x="167" y="41"/>
                  </a:lnTo>
                  <a:lnTo>
                    <a:pt x="162" y="33"/>
                  </a:lnTo>
                  <a:lnTo>
                    <a:pt x="156" y="27"/>
                  </a:lnTo>
                  <a:lnTo>
                    <a:pt x="149" y="21"/>
                  </a:lnTo>
                  <a:lnTo>
                    <a:pt x="143" y="16"/>
                  </a:lnTo>
                  <a:lnTo>
                    <a:pt x="135" y="11"/>
                  </a:lnTo>
                  <a:lnTo>
                    <a:pt x="127" y="7"/>
                  </a:lnTo>
                  <a:lnTo>
                    <a:pt x="118" y="4"/>
                  </a:lnTo>
                  <a:lnTo>
                    <a:pt x="109" y="2"/>
                  </a:lnTo>
                  <a:lnTo>
                    <a:pt x="101" y="1"/>
                  </a:lnTo>
                  <a:lnTo>
                    <a:pt x="92" y="0"/>
                  </a:lnTo>
                  <a:lnTo>
                    <a:pt x="82" y="1"/>
                  </a:lnTo>
                  <a:lnTo>
                    <a:pt x="73" y="2"/>
                  </a:lnTo>
                  <a:lnTo>
                    <a:pt x="64" y="4"/>
                  </a:lnTo>
                  <a:lnTo>
                    <a:pt x="56" y="7"/>
                  </a:lnTo>
                  <a:lnTo>
                    <a:pt x="47" y="11"/>
                  </a:lnTo>
                  <a:lnTo>
                    <a:pt x="41" y="16"/>
                  </a:lnTo>
                  <a:lnTo>
                    <a:pt x="33" y="21"/>
                  </a:lnTo>
                  <a:lnTo>
                    <a:pt x="26" y="27"/>
                  </a:lnTo>
                  <a:lnTo>
                    <a:pt x="21" y="33"/>
                  </a:lnTo>
                  <a:lnTo>
                    <a:pt x="15" y="41"/>
                  </a:lnTo>
                  <a:lnTo>
                    <a:pt x="11" y="48"/>
                  </a:lnTo>
                  <a:lnTo>
                    <a:pt x="7" y="56"/>
                  </a:lnTo>
                  <a:lnTo>
                    <a:pt x="4" y="64"/>
                  </a:lnTo>
                  <a:lnTo>
                    <a:pt x="2" y="73"/>
                  </a:lnTo>
                  <a:lnTo>
                    <a:pt x="1" y="82"/>
                  </a:lnTo>
                  <a:lnTo>
                    <a:pt x="0" y="92"/>
                  </a:lnTo>
                  <a:lnTo>
                    <a:pt x="1" y="101"/>
                  </a:lnTo>
                  <a:lnTo>
                    <a:pt x="2" y="110"/>
                  </a:lnTo>
                  <a:lnTo>
                    <a:pt x="4" y="118"/>
                  </a:lnTo>
                  <a:lnTo>
                    <a:pt x="7" y="127"/>
                  </a:lnTo>
                  <a:lnTo>
                    <a:pt x="11" y="135"/>
                  </a:lnTo>
                  <a:lnTo>
                    <a:pt x="15" y="143"/>
                  </a:lnTo>
                  <a:lnTo>
                    <a:pt x="21" y="149"/>
                  </a:lnTo>
                  <a:lnTo>
                    <a:pt x="26" y="156"/>
                  </a:lnTo>
                  <a:lnTo>
                    <a:pt x="33" y="162"/>
                  </a:lnTo>
                  <a:lnTo>
                    <a:pt x="41" y="167"/>
                  </a:lnTo>
                  <a:lnTo>
                    <a:pt x="47" y="172"/>
                  </a:lnTo>
                  <a:lnTo>
                    <a:pt x="56" y="176"/>
                  </a:lnTo>
                  <a:lnTo>
                    <a:pt x="64" y="179"/>
                  </a:lnTo>
                  <a:lnTo>
                    <a:pt x="73" y="182"/>
                  </a:lnTo>
                  <a:lnTo>
                    <a:pt x="82" y="183"/>
                  </a:lnTo>
                  <a:lnTo>
                    <a:pt x="92"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67" name="Freeform 37"/>
            <p:cNvSpPr>
              <a:spLocks/>
            </p:cNvSpPr>
            <p:nvPr/>
          </p:nvSpPr>
          <p:spPr bwMode="auto">
            <a:xfrm>
              <a:off x="10576328" y="2401249"/>
              <a:ext cx="28575" cy="28575"/>
            </a:xfrm>
            <a:custGeom>
              <a:avLst/>
              <a:gdLst/>
              <a:ahLst/>
              <a:cxnLst>
                <a:cxn ang="0">
                  <a:pos x="100" y="183"/>
                </a:cxn>
                <a:cxn ang="0">
                  <a:pos x="118" y="179"/>
                </a:cxn>
                <a:cxn ang="0">
                  <a:pos x="135" y="172"/>
                </a:cxn>
                <a:cxn ang="0">
                  <a:pos x="149" y="162"/>
                </a:cxn>
                <a:cxn ang="0">
                  <a:pos x="161" y="149"/>
                </a:cxn>
                <a:cxn ang="0">
                  <a:pos x="171" y="135"/>
                </a:cxn>
                <a:cxn ang="0">
                  <a:pos x="178" y="118"/>
                </a:cxn>
                <a:cxn ang="0">
                  <a:pos x="182" y="101"/>
                </a:cxn>
                <a:cxn ang="0">
                  <a:pos x="182" y="82"/>
                </a:cxn>
                <a:cxn ang="0">
                  <a:pos x="178" y="64"/>
                </a:cxn>
                <a:cxn ang="0">
                  <a:pos x="171" y="48"/>
                </a:cxn>
                <a:cxn ang="0">
                  <a:pos x="161" y="33"/>
                </a:cxn>
                <a:cxn ang="0">
                  <a:pos x="149" y="21"/>
                </a:cxn>
                <a:cxn ang="0">
                  <a:pos x="135" y="11"/>
                </a:cxn>
                <a:cxn ang="0">
                  <a:pos x="118" y="4"/>
                </a:cxn>
                <a:cxn ang="0">
                  <a:pos x="100" y="1"/>
                </a:cxn>
                <a:cxn ang="0">
                  <a:pos x="82" y="1"/>
                </a:cxn>
                <a:cxn ang="0">
                  <a:pos x="64" y="4"/>
                </a:cxn>
                <a:cxn ang="0">
                  <a:pos x="48" y="11"/>
                </a:cxn>
                <a:cxn ang="0">
                  <a:pos x="33" y="21"/>
                </a:cxn>
                <a:cxn ang="0">
                  <a:pos x="21" y="33"/>
                </a:cxn>
                <a:cxn ang="0">
                  <a:pos x="11" y="48"/>
                </a:cxn>
                <a:cxn ang="0">
                  <a:pos x="4" y="64"/>
                </a:cxn>
                <a:cxn ang="0">
                  <a:pos x="1" y="82"/>
                </a:cxn>
                <a:cxn ang="0">
                  <a:pos x="1" y="101"/>
                </a:cxn>
                <a:cxn ang="0">
                  <a:pos x="4" y="118"/>
                </a:cxn>
                <a:cxn ang="0">
                  <a:pos x="11" y="135"/>
                </a:cxn>
                <a:cxn ang="0">
                  <a:pos x="21" y="149"/>
                </a:cxn>
                <a:cxn ang="0">
                  <a:pos x="33" y="162"/>
                </a:cxn>
                <a:cxn ang="0">
                  <a:pos x="48" y="172"/>
                </a:cxn>
                <a:cxn ang="0">
                  <a:pos x="64" y="179"/>
                </a:cxn>
                <a:cxn ang="0">
                  <a:pos x="82" y="183"/>
                </a:cxn>
              </a:cxnLst>
              <a:rect l="0" t="0" r="r" b="b"/>
              <a:pathLst>
                <a:path w="182" h="183">
                  <a:moveTo>
                    <a:pt x="92" y="183"/>
                  </a:moveTo>
                  <a:lnTo>
                    <a:pt x="100" y="183"/>
                  </a:lnTo>
                  <a:lnTo>
                    <a:pt x="109" y="182"/>
                  </a:lnTo>
                  <a:lnTo>
                    <a:pt x="118" y="179"/>
                  </a:lnTo>
                  <a:lnTo>
                    <a:pt x="127" y="176"/>
                  </a:lnTo>
                  <a:lnTo>
                    <a:pt x="135" y="172"/>
                  </a:lnTo>
                  <a:lnTo>
                    <a:pt x="143" y="167"/>
                  </a:lnTo>
                  <a:lnTo>
                    <a:pt x="149" y="162"/>
                  </a:lnTo>
                  <a:lnTo>
                    <a:pt x="156" y="156"/>
                  </a:lnTo>
                  <a:lnTo>
                    <a:pt x="161" y="149"/>
                  </a:lnTo>
                  <a:lnTo>
                    <a:pt x="167" y="143"/>
                  </a:lnTo>
                  <a:lnTo>
                    <a:pt x="171" y="135"/>
                  </a:lnTo>
                  <a:lnTo>
                    <a:pt x="176" y="127"/>
                  </a:lnTo>
                  <a:lnTo>
                    <a:pt x="178" y="118"/>
                  </a:lnTo>
                  <a:lnTo>
                    <a:pt x="180" y="110"/>
                  </a:lnTo>
                  <a:lnTo>
                    <a:pt x="182" y="101"/>
                  </a:lnTo>
                  <a:lnTo>
                    <a:pt x="182" y="92"/>
                  </a:lnTo>
                  <a:lnTo>
                    <a:pt x="182" y="82"/>
                  </a:lnTo>
                  <a:lnTo>
                    <a:pt x="180" y="73"/>
                  </a:lnTo>
                  <a:lnTo>
                    <a:pt x="178" y="64"/>
                  </a:lnTo>
                  <a:lnTo>
                    <a:pt x="176" y="56"/>
                  </a:lnTo>
                  <a:lnTo>
                    <a:pt x="171" y="48"/>
                  </a:lnTo>
                  <a:lnTo>
                    <a:pt x="167" y="41"/>
                  </a:lnTo>
                  <a:lnTo>
                    <a:pt x="161" y="33"/>
                  </a:lnTo>
                  <a:lnTo>
                    <a:pt x="156" y="27"/>
                  </a:lnTo>
                  <a:lnTo>
                    <a:pt x="149" y="21"/>
                  </a:lnTo>
                  <a:lnTo>
                    <a:pt x="143" y="16"/>
                  </a:lnTo>
                  <a:lnTo>
                    <a:pt x="135" y="11"/>
                  </a:lnTo>
                  <a:lnTo>
                    <a:pt x="127" y="7"/>
                  </a:lnTo>
                  <a:lnTo>
                    <a:pt x="118" y="4"/>
                  </a:lnTo>
                  <a:lnTo>
                    <a:pt x="109" y="2"/>
                  </a:lnTo>
                  <a:lnTo>
                    <a:pt x="100" y="1"/>
                  </a:lnTo>
                  <a:lnTo>
                    <a:pt x="92" y="0"/>
                  </a:lnTo>
                  <a:lnTo>
                    <a:pt x="82" y="1"/>
                  </a:lnTo>
                  <a:lnTo>
                    <a:pt x="73" y="2"/>
                  </a:lnTo>
                  <a:lnTo>
                    <a:pt x="64" y="4"/>
                  </a:lnTo>
                  <a:lnTo>
                    <a:pt x="56" y="7"/>
                  </a:lnTo>
                  <a:lnTo>
                    <a:pt x="48" y="11"/>
                  </a:lnTo>
                  <a:lnTo>
                    <a:pt x="41" y="16"/>
                  </a:lnTo>
                  <a:lnTo>
                    <a:pt x="33" y="21"/>
                  </a:lnTo>
                  <a:lnTo>
                    <a:pt x="27" y="27"/>
                  </a:lnTo>
                  <a:lnTo>
                    <a:pt x="21" y="33"/>
                  </a:lnTo>
                  <a:lnTo>
                    <a:pt x="16" y="41"/>
                  </a:lnTo>
                  <a:lnTo>
                    <a:pt x="11" y="48"/>
                  </a:lnTo>
                  <a:lnTo>
                    <a:pt x="7" y="56"/>
                  </a:lnTo>
                  <a:lnTo>
                    <a:pt x="4" y="64"/>
                  </a:lnTo>
                  <a:lnTo>
                    <a:pt x="2" y="73"/>
                  </a:lnTo>
                  <a:lnTo>
                    <a:pt x="1" y="82"/>
                  </a:lnTo>
                  <a:lnTo>
                    <a:pt x="0" y="92"/>
                  </a:lnTo>
                  <a:lnTo>
                    <a:pt x="1" y="101"/>
                  </a:lnTo>
                  <a:lnTo>
                    <a:pt x="2" y="110"/>
                  </a:lnTo>
                  <a:lnTo>
                    <a:pt x="4" y="118"/>
                  </a:lnTo>
                  <a:lnTo>
                    <a:pt x="7" y="127"/>
                  </a:lnTo>
                  <a:lnTo>
                    <a:pt x="11" y="135"/>
                  </a:lnTo>
                  <a:lnTo>
                    <a:pt x="16" y="143"/>
                  </a:lnTo>
                  <a:lnTo>
                    <a:pt x="21" y="149"/>
                  </a:lnTo>
                  <a:lnTo>
                    <a:pt x="27" y="156"/>
                  </a:lnTo>
                  <a:lnTo>
                    <a:pt x="33" y="162"/>
                  </a:lnTo>
                  <a:lnTo>
                    <a:pt x="41" y="167"/>
                  </a:lnTo>
                  <a:lnTo>
                    <a:pt x="48" y="172"/>
                  </a:lnTo>
                  <a:lnTo>
                    <a:pt x="56" y="176"/>
                  </a:lnTo>
                  <a:lnTo>
                    <a:pt x="64" y="179"/>
                  </a:lnTo>
                  <a:lnTo>
                    <a:pt x="73" y="182"/>
                  </a:lnTo>
                  <a:lnTo>
                    <a:pt x="82" y="183"/>
                  </a:lnTo>
                  <a:lnTo>
                    <a:pt x="92"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68" name="Freeform 38"/>
            <p:cNvSpPr>
              <a:spLocks/>
            </p:cNvSpPr>
            <p:nvPr/>
          </p:nvSpPr>
          <p:spPr bwMode="auto">
            <a:xfrm>
              <a:off x="10616015" y="2401249"/>
              <a:ext cx="28575" cy="28575"/>
            </a:xfrm>
            <a:custGeom>
              <a:avLst/>
              <a:gdLst/>
              <a:ahLst/>
              <a:cxnLst>
                <a:cxn ang="0">
                  <a:pos x="100" y="183"/>
                </a:cxn>
                <a:cxn ang="0">
                  <a:pos x="118" y="179"/>
                </a:cxn>
                <a:cxn ang="0">
                  <a:pos x="135" y="172"/>
                </a:cxn>
                <a:cxn ang="0">
                  <a:pos x="149" y="162"/>
                </a:cxn>
                <a:cxn ang="0">
                  <a:pos x="161" y="149"/>
                </a:cxn>
                <a:cxn ang="0">
                  <a:pos x="171" y="135"/>
                </a:cxn>
                <a:cxn ang="0">
                  <a:pos x="179" y="118"/>
                </a:cxn>
                <a:cxn ang="0">
                  <a:pos x="182" y="101"/>
                </a:cxn>
                <a:cxn ang="0">
                  <a:pos x="182" y="82"/>
                </a:cxn>
                <a:cxn ang="0">
                  <a:pos x="179" y="64"/>
                </a:cxn>
                <a:cxn ang="0">
                  <a:pos x="171" y="48"/>
                </a:cxn>
                <a:cxn ang="0">
                  <a:pos x="161" y="33"/>
                </a:cxn>
                <a:cxn ang="0">
                  <a:pos x="149" y="21"/>
                </a:cxn>
                <a:cxn ang="0">
                  <a:pos x="135" y="11"/>
                </a:cxn>
                <a:cxn ang="0">
                  <a:pos x="118" y="4"/>
                </a:cxn>
                <a:cxn ang="0">
                  <a:pos x="100" y="1"/>
                </a:cxn>
                <a:cxn ang="0">
                  <a:pos x="82" y="1"/>
                </a:cxn>
                <a:cxn ang="0">
                  <a:pos x="64" y="4"/>
                </a:cxn>
                <a:cxn ang="0">
                  <a:pos x="48" y="11"/>
                </a:cxn>
                <a:cxn ang="0">
                  <a:pos x="34" y="21"/>
                </a:cxn>
                <a:cxn ang="0">
                  <a:pos x="20" y="33"/>
                </a:cxn>
                <a:cxn ang="0">
                  <a:pos x="10" y="48"/>
                </a:cxn>
                <a:cxn ang="0">
                  <a:pos x="4" y="64"/>
                </a:cxn>
                <a:cxn ang="0">
                  <a:pos x="0" y="82"/>
                </a:cxn>
                <a:cxn ang="0">
                  <a:pos x="0" y="101"/>
                </a:cxn>
                <a:cxn ang="0">
                  <a:pos x="4" y="118"/>
                </a:cxn>
                <a:cxn ang="0">
                  <a:pos x="10" y="135"/>
                </a:cxn>
                <a:cxn ang="0">
                  <a:pos x="20" y="149"/>
                </a:cxn>
                <a:cxn ang="0">
                  <a:pos x="34" y="162"/>
                </a:cxn>
                <a:cxn ang="0">
                  <a:pos x="48" y="172"/>
                </a:cxn>
                <a:cxn ang="0">
                  <a:pos x="64" y="179"/>
                </a:cxn>
                <a:cxn ang="0">
                  <a:pos x="82" y="183"/>
                </a:cxn>
              </a:cxnLst>
              <a:rect l="0" t="0" r="r" b="b"/>
              <a:pathLst>
                <a:path w="182" h="183">
                  <a:moveTo>
                    <a:pt x="91" y="183"/>
                  </a:moveTo>
                  <a:lnTo>
                    <a:pt x="100" y="183"/>
                  </a:lnTo>
                  <a:lnTo>
                    <a:pt x="109" y="182"/>
                  </a:lnTo>
                  <a:lnTo>
                    <a:pt x="118" y="179"/>
                  </a:lnTo>
                  <a:lnTo>
                    <a:pt x="127" y="176"/>
                  </a:lnTo>
                  <a:lnTo>
                    <a:pt x="135" y="172"/>
                  </a:lnTo>
                  <a:lnTo>
                    <a:pt x="142" y="167"/>
                  </a:lnTo>
                  <a:lnTo>
                    <a:pt x="149" y="162"/>
                  </a:lnTo>
                  <a:lnTo>
                    <a:pt x="156" y="156"/>
                  </a:lnTo>
                  <a:lnTo>
                    <a:pt x="161" y="149"/>
                  </a:lnTo>
                  <a:lnTo>
                    <a:pt x="167" y="143"/>
                  </a:lnTo>
                  <a:lnTo>
                    <a:pt x="171" y="135"/>
                  </a:lnTo>
                  <a:lnTo>
                    <a:pt x="176" y="127"/>
                  </a:lnTo>
                  <a:lnTo>
                    <a:pt x="179" y="118"/>
                  </a:lnTo>
                  <a:lnTo>
                    <a:pt x="181" y="110"/>
                  </a:lnTo>
                  <a:lnTo>
                    <a:pt x="182" y="101"/>
                  </a:lnTo>
                  <a:lnTo>
                    <a:pt x="182" y="92"/>
                  </a:lnTo>
                  <a:lnTo>
                    <a:pt x="182" y="82"/>
                  </a:lnTo>
                  <a:lnTo>
                    <a:pt x="181" y="73"/>
                  </a:lnTo>
                  <a:lnTo>
                    <a:pt x="179" y="64"/>
                  </a:lnTo>
                  <a:lnTo>
                    <a:pt x="176" y="56"/>
                  </a:lnTo>
                  <a:lnTo>
                    <a:pt x="171" y="48"/>
                  </a:lnTo>
                  <a:lnTo>
                    <a:pt x="167" y="41"/>
                  </a:lnTo>
                  <a:lnTo>
                    <a:pt x="161" y="33"/>
                  </a:lnTo>
                  <a:lnTo>
                    <a:pt x="156" y="27"/>
                  </a:lnTo>
                  <a:lnTo>
                    <a:pt x="149" y="21"/>
                  </a:lnTo>
                  <a:lnTo>
                    <a:pt x="142" y="16"/>
                  </a:lnTo>
                  <a:lnTo>
                    <a:pt x="135" y="11"/>
                  </a:lnTo>
                  <a:lnTo>
                    <a:pt x="127" y="7"/>
                  </a:lnTo>
                  <a:lnTo>
                    <a:pt x="118" y="4"/>
                  </a:lnTo>
                  <a:lnTo>
                    <a:pt x="109" y="2"/>
                  </a:lnTo>
                  <a:lnTo>
                    <a:pt x="100" y="1"/>
                  </a:lnTo>
                  <a:lnTo>
                    <a:pt x="91" y="0"/>
                  </a:lnTo>
                  <a:lnTo>
                    <a:pt x="82" y="1"/>
                  </a:lnTo>
                  <a:lnTo>
                    <a:pt x="73" y="2"/>
                  </a:lnTo>
                  <a:lnTo>
                    <a:pt x="64" y="4"/>
                  </a:lnTo>
                  <a:lnTo>
                    <a:pt x="56" y="7"/>
                  </a:lnTo>
                  <a:lnTo>
                    <a:pt x="48" y="11"/>
                  </a:lnTo>
                  <a:lnTo>
                    <a:pt x="40" y="16"/>
                  </a:lnTo>
                  <a:lnTo>
                    <a:pt x="34" y="21"/>
                  </a:lnTo>
                  <a:lnTo>
                    <a:pt x="27" y="27"/>
                  </a:lnTo>
                  <a:lnTo>
                    <a:pt x="20" y="33"/>
                  </a:lnTo>
                  <a:lnTo>
                    <a:pt x="16" y="41"/>
                  </a:lnTo>
                  <a:lnTo>
                    <a:pt x="10" y="48"/>
                  </a:lnTo>
                  <a:lnTo>
                    <a:pt x="7" y="56"/>
                  </a:lnTo>
                  <a:lnTo>
                    <a:pt x="4" y="64"/>
                  </a:lnTo>
                  <a:lnTo>
                    <a:pt x="2" y="73"/>
                  </a:lnTo>
                  <a:lnTo>
                    <a:pt x="0" y="82"/>
                  </a:lnTo>
                  <a:lnTo>
                    <a:pt x="0" y="92"/>
                  </a:lnTo>
                  <a:lnTo>
                    <a:pt x="0" y="101"/>
                  </a:lnTo>
                  <a:lnTo>
                    <a:pt x="2" y="110"/>
                  </a:lnTo>
                  <a:lnTo>
                    <a:pt x="4" y="118"/>
                  </a:lnTo>
                  <a:lnTo>
                    <a:pt x="7" y="127"/>
                  </a:lnTo>
                  <a:lnTo>
                    <a:pt x="10" y="135"/>
                  </a:lnTo>
                  <a:lnTo>
                    <a:pt x="16" y="143"/>
                  </a:lnTo>
                  <a:lnTo>
                    <a:pt x="20" y="149"/>
                  </a:lnTo>
                  <a:lnTo>
                    <a:pt x="27" y="156"/>
                  </a:lnTo>
                  <a:lnTo>
                    <a:pt x="34" y="162"/>
                  </a:lnTo>
                  <a:lnTo>
                    <a:pt x="40" y="167"/>
                  </a:lnTo>
                  <a:lnTo>
                    <a:pt x="48" y="172"/>
                  </a:lnTo>
                  <a:lnTo>
                    <a:pt x="56" y="176"/>
                  </a:lnTo>
                  <a:lnTo>
                    <a:pt x="64" y="179"/>
                  </a:lnTo>
                  <a:lnTo>
                    <a:pt x="73" y="182"/>
                  </a:lnTo>
                  <a:lnTo>
                    <a:pt x="82" y="183"/>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69" name="Freeform 39"/>
            <p:cNvSpPr>
              <a:spLocks/>
            </p:cNvSpPr>
            <p:nvPr/>
          </p:nvSpPr>
          <p:spPr bwMode="auto">
            <a:xfrm>
              <a:off x="11073215" y="3714112"/>
              <a:ext cx="203200" cy="34925"/>
            </a:xfrm>
            <a:custGeom>
              <a:avLst/>
              <a:gdLst/>
              <a:ahLst/>
              <a:cxnLst>
                <a:cxn ang="0">
                  <a:pos x="1169" y="0"/>
                </a:cxn>
                <a:cxn ang="0">
                  <a:pos x="1190" y="2"/>
                </a:cxn>
                <a:cxn ang="0">
                  <a:pos x="1212" y="9"/>
                </a:cxn>
                <a:cxn ang="0">
                  <a:pos x="1229" y="19"/>
                </a:cxn>
                <a:cxn ang="0">
                  <a:pos x="1246" y="32"/>
                </a:cxn>
                <a:cxn ang="0">
                  <a:pos x="1259" y="49"/>
                </a:cxn>
                <a:cxn ang="0">
                  <a:pos x="1269" y="68"/>
                </a:cxn>
                <a:cxn ang="0">
                  <a:pos x="1276" y="88"/>
                </a:cxn>
                <a:cxn ang="0">
                  <a:pos x="1278" y="110"/>
                </a:cxn>
                <a:cxn ang="0">
                  <a:pos x="1276" y="131"/>
                </a:cxn>
                <a:cxn ang="0">
                  <a:pos x="1269" y="152"/>
                </a:cxn>
                <a:cxn ang="0">
                  <a:pos x="1259" y="170"/>
                </a:cxn>
                <a:cxn ang="0">
                  <a:pos x="1246" y="186"/>
                </a:cxn>
                <a:cxn ang="0">
                  <a:pos x="1229" y="200"/>
                </a:cxn>
                <a:cxn ang="0">
                  <a:pos x="1212" y="210"/>
                </a:cxn>
                <a:cxn ang="0">
                  <a:pos x="1190" y="216"/>
                </a:cxn>
                <a:cxn ang="0">
                  <a:pos x="1169" y="219"/>
                </a:cxn>
                <a:cxn ang="0">
                  <a:pos x="97" y="218"/>
                </a:cxn>
                <a:cxn ang="0">
                  <a:pos x="76" y="213"/>
                </a:cxn>
                <a:cxn ang="0">
                  <a:pos x="56" y="205"/>
                </a:cxn>
                <a:cxn ang="0">
                  <a:pos x="38" y="193"/>
                </a:cxn>
                <a:cxn ang="0">
                  <a:pos x="24" y="179"/>
                </a:cxn>
                <a:cxn ang="0">
                  <a:pos x="12" y="161"/>
                </a:cxn>
                <a:cxn ang="0">
                  <a:pos x="4" y="142"/>
                </a:cxn>
                <a:cxn ang="0">
                  <a:pos x="0" y="121"/>
                </a:cxn>
                <a:cxn ang="0">
                  <a:pos x="0" y="99"/>
                </a:cxn>
                <a:cxn ang="0">
                  <a:pos x="4" y="78"/>
                </a:cxn>
                <a:cxn ang="0">
                  <a:pos x="12" y="58"/>
                </a:cxn>
                <a:cxn ang="0">
                  <a:pos x="24" y="40"/>
                </a:cxn>
                <a:cxn ang="0">
                  <a:pos x="38" y="26"/>
                </a:cxn>
                <a:cxn ang="0">
                  <a:pos x="56" y="13"/>
                </a:cxn>
                <a:cxn ang="0">
                  <a:pos x="76" y="6"/>
                </a:cxn>
                <a:cxn ang="0">
                  <a:pos x="97" y="1"/>
                </a:cxn>
              </a:cxnLst>
              <a:rect l="0" t="0" r="r" b="b"/>
              <a:pathLst>
                <a:path w="1278" h="219">
                  <a:moveTo>
                    <a:pt x="108" y="0"/>
                  </a:moveTo>
                  <a:lnTo>
                    <a:pt x="1169" y="0"/>
                  </a:lnTo>
                  <a:lnTo>
                    <a:pt x="1180" y="1"/>
                  </a:lnTo>
                  <a:lnTo>
                    <a:pt x="1190" y="2"/>
                  </a:lnTo>
                  <a:lnTo>
                    <a:pt x="1202" y="6"/>
                  </a:lnTo>
                  <a:lnTo>
                    <a:pt x="1212" y="9"/>
                  </a:lnTo>
                  <a:lnTo>
                    <a:pt x="1220" y="13"/>
                  </a:lnTo>
                  <a:lnTo>
                    <a:pt x="1229" y="19"/>
                  </a:lnTo>
                  <a:lnTo>
                    <a:pt x="1238" y="26"/>
                  </a:lnTo>
                  <a:lnTo>
                    <a:pt x="1246" y="32"/>
                  </a:lnTo>
                  <a:lnTo>
                    <a:pt x="1253" y="40"/>
                  </a:lnTo>
                  <a:lnTo>
                    <a:pt x="1259" y="49"/>
                  </a:lnTo>
                  <a:lnTo>
                    <a:pt x="1265" y="58"/>
                  </a:lnTo>
                  <a:lnTo>
                    <a:pt x="1269" y="68"/>
                  </a:lnTo>
                  <a:lnTo>
                    <a:pt x="1272" y="78"/>
                  </a:lnTo>
                  <a:lnTo>
                    <a:pt x="1276" y="88"/>
                  </a:lnTo>
                  <a:lnTo>
                    <a:pt x="1277" y="99"/>
                  </a:lnTo>
                  <a:lnTo>
                    <a:pt x="1278" y="110"/>
                  </a:lnTo>
                  <a:lnTo>
                    <a:pt x="1277" y="121"/>
                  </a:lnTo>
                  <a:lnTo>
                    <a:pt x="1276" y="131"/>
                  </a:lnTo>
                  <a:lnTo>
                    <a:pt x="1272" y="142"/>
                  </a:lnTo>
                  <a:lnTo>
                    <a:pt x="1269" y="152"/>
                  </a:lnTo>
                  <a:lnTo>
                    <a:pt x="1265" y="161"/>
                  </a:lnTo>
                  <a:lnTo>
                    <a:pt x="1259" y="170"/>
                  </a:lnTo>
                  <a:lnTo>
                    <a:pt x="1253" y="179"/>
                  </a:lnTo>
                  <a:lnTo>
                    <a:pt x="1246" y="186"/>
                  </a:lnTo>
                  <a:lnTo>
                    <a:pt x="1238" y="193"/>
                  </a:lnTo>
                  <a:lnTo>
                    <a:pt x="1229" y="200"/>
                  </a:lnTo>
                  <a:lnTo>
                    <a:pt x="1220" y="205"/>
                  </a:lnTo>
                  <a:lnTo>
                    <a:pt x="1212" y="210"/>
                  </a:lnTo>
                  <a:lnTo>
                    <a:pt x="1202" y="213"/>
                  </a:lnTo>
                  <a:lnTo>
                    <a:pt x="1190" y="216"/>
                  </a:lnTo>
                  <a:lnTo>
                    <a:pt x="1180" y="218"/>
                  </a:lnTo>
                  <a:lnTo>
                    <a:pt x="1169" y="219"/>
                  </a:lnTo>
                  <a:lnTo>
                    <a:pt x="108" y="219"/>
                  </a:lnTo>
                  <a:lnTo>
                    <a:pt x="97" y="218"/>
                  </a:lnTo>
                  <a:lnTo>
                    <a:pt x="86" y="216"/>
                  </a:lnTo>
                  <a:lnTo>
                    <a:pt x="76" y="213"/>
                  </a:lnTo>
                  <a:lnTo>
                    <a:pt x="66" y="210"/>
                  </a:lnTo>
                  <a:lnTo>
                    <a:pt x="56" y="205"/>
                  </a:lnTo>
                  <a:lnTo>
                    <a:pt x="47" y="200"/>
                  </a:lnTo>
                  <a:lnTo>
                    <a:pt x="38" y="193"/>
                  </a:lnTo>
                  <a:lnTo>
                    <a:pt x="31" y="186"/>
                  </a:lnTo>
                  <a:lnTo>
                    <a:pt x="24" y="179"/>
                  </a:lnTo>
                  <a:lnTo>
                    <a:pt x="17" y="170"/>
                  </a:lnTo>
                  <a:lnTo>
                    <a:pt x="12" y="161"/>
                  </a:lnTo>
                  <a:lnTo>
                    <a:pt x="7" y="152"/>
                  </a:lnTo>
                  <a:lnTo>
                    <a:pt x="4" y="142"/>
                  </a:lnTo>
                  <a:lnTo>
                    <a:pt x="2" y="131"/>
                  </a:lnTo>
                  <a:lnTo>
                    <a:pt x="0" y="121"/>
                  </a:lnTo>
                  <a:lnTo>
                    <a:pt x="0" y="110"/>
                  </a:lnTo>
                  <a:lnTo>
                    <a:pt x="0" y="99"/>
                  </a:lnTo>
                  <a:lnTo>
                    <a:pt x="2" y="88"/>
                  </a:lnTo>
                  <a:lnTo>
                    <a:pt x="4" y="78"/>
                  </a:lnTo>
                  <a:lnTo>
                    <a:pt x="7" y="68"/>
                  </a:lnTo>
                  <a:lnTo>
                    <a:pt x="12" y="58"/>
                  </a:lnTo>
                  <a:lnTo>
                    <a:pt x="17" y="49"/>
                  </a:lnTo>
                  <a:lnTo>
                    <a:pt x="24" y="40"/>
                  </a:lnTo>
                  <a:lnTo>
                    <a:pt x="31" y="32"/>
                  </a:lnTo>
                  <a:lnTo>
                    <a:pt x="38" y="26"/>
                  </a:lnTo>
                  <a:lnTo>
                    <a:pt x="47" y="19"/>
                  </a:lnTo>
                  <a:lnTo>
                    <a:pt x="56" y="13"/>
                  </a:lnTo>
                  <a:lnTo>
                    <a:pt x="66" y="9"/>
                  </a:lnTo>
                  <a:lnTo>
                    <a:pt x="76" y="6"/>
                  </a:lnTo>
                  <a:lnTo>
                    <a:pt x="86" y="2"/>
                  </a:lnTo>
                  <a:lnTo>
                    <a:pt x="97" y="1"/>
                  </a:lnTo>
                  <a:lnTo>
                    <a:pt x="108" y="0"/>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70" name="Freeform 40"/>
            <p:cNvSpPr>
              <a:spLocks/>
            </p:cNvSpPr>
            <p:nvPr/>
          </p:nvSpPr>
          <p:spPr bwMode="auto">
            <a:xfrm>
              <a:off x="10455678" y="3715699"/>
              <a:ext cx="28575" cy="28575"/>
            </a:xfrm>
            <a:custGeom>
              <a:avLst/>
              <a:gdLst/>
              <a:ahLst/>
              <a:cxnLst>
                <a:cxn ang="0">
                  <a:pos x="101" y="182"/>
                </a:cxn>
                <a:cxn ang="0">
                  <a:pos x="119" y="178"/>
                </a:cxn>
                <a:cxn ang="0">
                  <a:pos x="135" y="172"/>
                </a:cxn>
                <a:cxn ang="0">
                  <a:pos x="150" y="162"/>
                </a:cxn>
                <a:cxn ang="0">
                  <a:pos x="162" y="150"/>
                </a:cxn>
                <a:cxn ang="0">
                  <a:pos x="172" y="134"/>
                </a:cxn>
                <a:cxn ang="0">
                  <a:pos x="179" y="119"/>
                </a:cxn>
                <a:cxn ang="0">
                  <a:pos x="182" y="101"/>
                </a:cxn>
                <a:cxn ang="0">
                  <a:pos x="182" y="82"/>
                </a:cxn>
                <a:cxn ang="0">
                  <a:pos x="179" y="64"/>
                </a:cxn>
                <a:cxn ang="0">
                  <a:pos x="172" y="48"/>
                </a:cxn>
                <a:cxn ang="0">
                  <a:pos x="162" y="33"/>
                </a:cxn>
                <a:cxn ang="0">
                  <a:pos x="150" y="21"/>
                </a:cxn>
                <a:cxn ang="0">
                  <a:pos x="135" y="11"/>
                </a:cxn>
                <a:cxn ang="0">
                  <a:pos x="119" y="3"/>
                </a:cxn>
                <a:cxn ang="0">
                  <a:pos x="101" y="0"/>
                </a:cxn>
                <a:cxn ang="0">
                  <a:pos x="82" y="0"/>
                </a:cxn>
                <a:cxn ang="0">
                  <a:pos x="64" y="3"/>
                </a:cxn>
                <a:cxn ang="0">
                  <a:pos x="48" y="11"/>
                </a:cxn>
                <a:cxn ang="0">
                  <a:pos x="33" y="21"/>
                </a:cxn>
                <a:cxn ang="0">
                  <a:pos x="21" y="33"/>
                </a:cxn>
                <a:cxn ang="0">
                  <a:pos x="11" y="48"/>
                </a:cxn>
                <a:cxn ang="0">
                  <a:pos x="4" y="64"/>
                </a:cxn>
                <a:cxn ang="0">
                  <a:pos x="0" y="82"/>
                </a:cxn>
                <a:cxn ang="0">
                  <a:pos x="0" y="101"/>
                </a:cxn>
                <a:cxn ang="0">
                  <a:pos x="4" y="119"/>
                </a:cxn>
                <a:cxn ang="0">
                  <a:pos x="11" y="134"/>
                </a:cxn>
                <a:cxn ang="0">
                  <a:pos x="21" y="150"/>
                </a:cxn>
                <a:cxn ang="0">
                  <a:pos x="33" y="162"/>
                </a:cxn>
                <a:cxn ang="0">
                  <a:pos x="48" y="172"/>
                </a:cxn>
                <a:cxn ang="0">
                  <a:pos x="64" y="178"/>
                </a:cxn>
                <a:cxn ang="0">
                  <a:pos x="82" y="182"/>
                </a:cxn>
              </a:cxnLst>
              <a:rect l="0" t="0" r="r" b="b"/>
              <a:pathLst>
                <a:path w="183" h="182">
                  <a:moveTo>
                    <a:pt x="91" y="182"/>
                  </a:moveTo>
                  <a:lnTo>
                    <a:pt x="101" y="182"/>
                  </a:lnTo>
                  <a:lnTo>
                    <a:pt x="110" y="181"/>
                  </a:lnTo>
                  <a:lnTo>
                    <a:pt x="119" y="178"/>
                  </a:lnTo>
                  <a:lnTo>
                    <a:pt x="126" y="175"/>
                  </a:lnTo>
                  <a:lnTo>
                    <a:pt x="135" y="172"/>
                  </a:lnTo>
                  <a:lnTo>
                    <a:pt x="142" y="166"/>
                  </a:lnTo>
                  <a:lnTo>
                    <a:pt x="150" y="162"/>
                  </a:lnTo>
                  <a:lnTo>
                    <a:pt x="156" y="155"/>
                  </a:lnTo>
                  <a:lnTo>
                    <a:pt x="162" y="150"/>
                  </a:lnTo>
                  <a:lnTo>
                    <a:pt x="167" y="142"/>
                  </a:lnTo>
                  <a:lnTo>
                    <a:pt x="172" y="134"/>
                  </a:lnTo>
                  <a:lnTo>
                    <a:pt x="175" y="126"/>
                  </a:lnTo>
                  <a:lnTo>
                    <a:pt x="179" y="119"/>
                  </a:lnTo>
                  <a:lnTo>
                    <a:pt x="181" y="110"/>
                  </a:lnTo>
                  <a:lnTo>
                    <a:pt x="182" y="101"/>
                  </a:lnTo>
                  <a:lnTo>
                    <a:pt x="183" y="91"/>
                  </a:lnTo>
                  <a:lnTo>
                    <a:pt x="182" y="82"/>
                  </a:lnTo>
                  <a:lnTo>
                    <a:pt x="181" y="73"/>
                  </a:lnTo>
                  <a:lnTo>
                    <a:pt x="179" y="64"/>
                  </a:lnTo>
                  <a:lnTo>
                    <a:pt x="175" y="55"/>
                  </a:lnTo>
                  <a:lnTo>
                    <a:pt x="172" y="48"/>
                  </a:lnTo>
                  <a:lnTo>
                    <a:pt x="167" y="40"/>
                  </a:lnTo>
                  <a:lnTo>
                    <a:pt x="162" y="33"/>
                  </a:lnTo>
                  <a:lnTo>
                    <a:pt x="156" y="26"/>
                  </a:lnTo>
                  <a:lnTo>
                    <a:pt x="150" y="21"/>
                  </a:lnTo>
                  <a:lnTo>
                    <a:pt x="142" y="15"/>
                  </a:lnTo>
                  <a:lnTo>
                    <a:pt x="135" y="11"/>
                  </a:lnTo>
                  <a:lnTo>
                    <a:pt x="126" y="6"/>
                  </a:lnTo>
                  <a:lnTo>
                    <a:pt x="119" y="3"/>
                  </a:lnTo>
                  <a:lnTo>
                    <a:pt x="110" y="1"/>
                  </a:lnTo>
                  <a:lnTo>
                    <a:pt x="101" y="0"/>
                  </a:lnTo>
                  <a:lnTo>
                    <a:pt x="91" y="0"/>
                  </a:lnTo>
                  <a:lnTo>
                    <a:pt x="82" y="0"/>
                  </a:lnTo>
                  <a:lnTo>
                    <a:pt x="73" y="1"/>
                  </a:lnTo>
                  <a:lnTo>
                    <a:pt x="64" y="3"/>
                  </a:lnTo>
                  <a:lnTo>
                    <a:pt x="55" y="6"/>
                  </a:lnTo>
                  <a:lnTo>
                    <a:pt x="48" y="11"/>
                  </a:lnTo>
                  <a:lnTo>
                    <a:pt x="40" y="15"/>
                  </a:lnTo>
                  <a:lnTo>
                    <a:pt x="33" y="21"/>
                  </a:lnTo>
                  <a:lnTo>
                    <a:pt x="27" y="26"/>
                  </a:lnTo>
                  <a:lnTo>
                    <a:pt x="21" y="33"/>
                  </a:lnTo>
                  <a:lnTo>
                    <a:pt x="16" y="40"/>
                  </a:lnTo>
                  <a:lnTo>
                    <a:pt x="11" y="48"/>
                  </a:lnTo>
                  <a:lnTo>
                    <a:pt x="7" y="55"/>
                  </a:lnTo>
                  <a:lnTo>
                    <a:pt x="4" y="64"/>
                  </a:lnTo>
                  <a:lnTo>
                    <a:pt x="2" y="73"/>
                  </a:lnTo>
                  <a:lnTo>
                    <a:pt x="0" y="82"/>
                  </a:lnTo>
                  <a:lnTo>
                    <a:pt x="0" y="91"/>
                  </a:lnTo>
                  <a:lnTo>
                    <a:pt x="0" y="101"/>
                  </a:lnTo>
                  <a:lnTo>
                    <a:pt x="2" y="110"/>
                  </a:lnTo>
                  <a:lnTo>
                    <a:pt x="4" y="119"/>
                  </a:lnTo>
                  <a:lnTo>
                    <a:pt x="7" y="126"/>
                  </a:lnTo>
                  <a:lnTo>
                    <a:pt x="11" y="134"/>
                  </a:lnTo>
                  <a:lnTo>
                    <a:pt x="16" y="142"/>
                  </a:lnTo>
                  <a:lnTo>
                    <a:pt x="21" y="150"/>
                  </a:lnTo>
                  <a:lnTo>
                    <a:pt x="27" y="155"/>
                  </a:lnTo>
                  <a:lnTo>
                    <a:pt x="33" y="162"/>
                  </a:lnTo>
                  <a:lnTo>
                    <a:pt x="40" y="166"/>
                  </a:lnTo>
                  <a:lnTo>
                    <a:pt x="48" y="172"/>
                  </a:lnTo>
                  <a:lnTo>
                    <a:pt x="55" y="175"/>
                  </a:lnTo>
                  <a:lnTo>
                    <a:pt x="64" y="178"/>
                  </a:lnTo>
                  <a:lnTo>
                    <a:pt x="73" y="181"/>
                  </a:lnTo>
                  <a:lnTo>
                    <a:pt x="82" y="182"/>
                  </a:lnTo>
                  <a:lnTo>
                    <a:pt x="91"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71" name="Freeform 41"/>
            <p:cNvSpPr>
              <a:spLocks/>
            </p:cNvSpPr>
            <p:nvPr/>
          </p:nvSpPr>
          <p:spPr bwMode="auto">
            <a:xfrm>
              <a:off x="10495365" y="3715699"/>
              <a:ext cx="30163" cy="28575"/>
            </a:xfrm>
            <a:custGeom>
              <a:avLst/>
              <a:gdLst/>
              <a:ahLst/>
              <a:cxnLst>
                <a:cxn ang="0">
                  <a:pos x="101" y="182"/>
                </a:cxn>
                <a:cxn ang="0">
                  <a:pos x="119" y="178"/>
                </a:cxn>
                <a:cxn ang="0">
                  <a:pos x="135" y="172"/>
                </a:cxn>
                <a:cxn ang="0">
                  <a:pos x="150" y="162"/>
                </a:cxn>
                <a:cxn ang="0">
                  <a:pos x="162" y="150"/>
                </a:cxn>
                <a:cxn ang="0">
                  <a:pos x="172" y="134"/>
                </a:cxn>
                <a:cxn ang="0">
                  <a:pos x="178" y="119"/>
                </a:cxn>
                <a:cxn ang="0">
                  <a:pos x="182" y="101"/>
                </a:cxn>
                <a:cxn ang="0">
                  <a:pos x="182" y="82"/>
                </a:cxn>
                <a:cxn ang="0">
                  <a:pos x="178" y="64"/>
                </a:cxn>
                <a:cxn ang="0">
                  <a:pos x="172" y="48"/>
                </a:cxn>
                <a:cxn ang="0">
                  <a:pos x="162" y="33"/>
                </a:cxn>
                <a:cxn ang="0">
                  <a:pos x="150" y="21"/>
                </a:cxn>
                <a:cxn ang="0">
                  <a:pos x="135" y="11"/>
                </a:cxn>
                <a:cxn ang="0">
                  <a:pos x="119" y="3"/>
                </a:cxn>
                <a:cxn ang="0">
                  <a:pos x="101" y="0"/>
                </a:cxn>
                <a:cxn ang="0">
                  <a:pos x="82" y="0"/>
                </a:cxn>
                <a:cxn ang="0">
                  <a:pos x="64" y="3"/>
                </a:cxn>
                <a:cxn ang="0">
                  <a:pos x="48" y="11"/>
                </a:cxn>
                <a:cxn ang="0">
                  <a:pos x="33" y="21"/>
                </a:cxn>
                <a:cxn ang="0">
                  <a:pos x="21" y="33"/>
                </a:cxn>
                <a:cxn ang="0">
                  <a:pos x="11" y="48"/>
                </a:cxn>
                <a:cxn ang="0">
                  <a:pos x="4" y="64"/>
                </a:cxn>
                <a:cxn ang="0">
                  <a:pos x="1" y="82"/>
                </a:cxn>
                <a:cxn ang="0">
                  <a:pos x="1" y="101"/>
                </a:cxn>
                <a:cxn ang="0">
                  <a:pos x="4" y="119"/>
                </a:cxn>
                <a:cxn ang="0">
                  <a:pos x="11" y="134"/>
                </a:cxn>
                <a:cxn ang="0">
                  <a:pos x="21" y="150"/>
                </a:cxn>
                <a:cxn ang="0">
                  <a:pos x="33" y="162"/>
                </a:cxn>
                <a:cxn ang="0">
                  <a:pos x="48" y="172"/>
                </a:cxn>
                <a:cxn ang="0">
                  <a:pos x="64" y="178"/>
                </a:cxn>
                <a:cxn ang="0">
                  <a:pos x="82" y="182"/>
                </a:cxn>
              </a:cxnLst>
              <a:rect l="0" t="0" r="r" b="b"/>
              <a:pathLst>
                <a:path w="183" h="182">
                  <a:moveTo>
                    <a:pt x="92" y="182"/>
                  </a:moveTo>
                  <a:lnTo>
                    <a:pt x="101" y="182"/>
                  </a:lnTo>
                  <a:lnTo>
                    <a:pt x="110" y="181"/>
                  </a:lnTo>
                  <a:lnTo>
                    <a:pt x="119" y="178"/>
                  </a:lnTo>
                  <a:lnTo>
                    <a:pt x="127" y="175"/>
                  </a:lnTo>
                  <a:lnTo>
                    <a:pt x="135" y="172"/>
                  </a:lnTo>
                  <a:lnTo>
                    <a:pt x="142" y="166"/>
                  </a:lnTo>
                  <a:lnTo>
                    <a:pt x="150" y="162"/>
                  </a:lnTo>
                  <a:lnTo>
                    <a:pt x="156" y="155"/>
                  </a:lnTo>
                  <a:lnTo>
                    <a:pt x="162" y="150"/>
                  </a:lnTo>
                  <a:lnTo>
                    <a:pt x="167" y="142"/>
                  </a:lnTo>
                  <a:lnTo>
                    <a:pt x="172" y="134"/>
                  </a:lnTo>
                  <a:lnTo>
                    <a:pt x="175" y="126"/>
                  </a:lnTo>
                  <a:lnTo>
                    <a:pt x="178" y="119"/>
                  </a:lnTo>
                  <a:lnTo>
                    <a:pt x="181" y="110"/>
                  </a:lnTo>
                  <a:lnTo>
                    <a:pt x="182" y="101"/>
                  </a:lnTo>
                  <a:lnTo>
                    <a:pt x="183" y="91"/>
                  </a:lnTo>
                  <a:lnTo>
                    <a:pt x="182" y="82"/>
                  </a:lnTo>
                  <a:lnTo>
                    <a:pt x="181" y="73"/>
                  </a:lnTo>
                  <a:lnTo>
                    <a:pt x="178" y="64"/>
                  </a:lnTo>
                  <a:lnTo>
                    <a:pt x="175" y="55"/>
                  </a:lnTo>
                  <a:lnTo>
                    <a:pt x="172" y="48"/>
                  </a:lnTo>
                  <a:lnTo>
                    <a:pt x="167" y="40"/>
                  </a:lnTo>
                  <a:lnTo>
                    <a:pt x="162" y="33"/>
                  </a:lnTo>
                  <a:lnTo>
                    <a:pt x="156" y="26"/>
                  </a:lnTo>
                  <a:lnTo>
                    <a:pt x="150" y="21"/>
                  </a:lnTo>
                  <a:lnTo>
                    <a:pt x="142" y="15"/>
                  </a:lnTo>
                  <a:lnTo>
                    <a:pt x="135" y="11"/>
                  </a:lnTo>
                  <a:lnTo>
                    <a:pt x="127" y="6"/>
                  </a:lnTo>
                  <a:lnTo>
                    <a:pt x="119" y="3"/>
                  </a:lnTo>
                  <a:lnTo>
                    <a:pt x="110" y="1"/>
                  </a:lnTo>
                  <a:lnTo>
                    <a:pt x="101" y="0"/>
                  </a:lnTo>
                  <a:lnTo>
                    <a:pt x="92" y="0"/>
                  </a:lnTo>
                  <a:lnTo>
                    <a:pt x="82" y="0"/>
                  </a:lnTo>
                  <a:lnTo>
                    <a:pt x="73" y="1"/>
                  </a:lnTo>
                  <a:lnTo>
                    <a:pt x="64" y="3"/>
                  </a:lnTo>
                  <a:lnTo>
                    <a:pt x="55" y="6"/>
                  </a:lnTo>
                  <a:lnTo>
                    <a:pt x="48" y="11"/>
                  </a:lnTo>
                  <a:lnTo>
                    <a:pt x="40" y="15"/>
                  </a:lnTo>
                  <a:lnTo>
                    <a:pt x="33" y="21"/>
                  </a:lnTo>
                  <a:lnTo>
                    <a:pt x="26" y="26"/>
                  </a:lnTo>
                  <a:lnTo>
                    <a:pt x="21" y="33"/>
                  </a:lnTo>
                  <a:lnTo>
                    <a:pt x="15" y="40"/>
                  </a:lnTo>
                  <a:lnTo>
                    <a:pt x="11" y="48"/>
                  </a:lnTo>
                  <a:lnTo>
                    <a:pt x="8" y="55"/>
                  </a:lnTo>
                  <a:lnTo>
                    <a:pt x="4" y="64"/>
                  </a:lnTo>
                  <a:lnTo>
                    <a:pt x="2" y="73"/>
                  </a:lnTo>
                  <a:lnTo>
                    <a:pt x="1" y="82"/>
                  </a:lnTo>
                  <a:lnTo>
                    <a:pt x="0" y="91"/>
                  </a:lnTo>
                  <a:lnTo>
                    <a:pt x="1" y="101"/>
                  </a:lnTo>
                  <a:lnTo>
                    <a:pt x="2" y="110"/>
                  </a:lnTo>
                  <a:lnTo>
                    <a:pt x="4" y="119"/>
                  </a:lnTo>
                  <a:lnTo>
                    <a:pt x="8" y="126"/>
                  </a:lnTo>
                  <a:lnTo>
                    <a:pt x="11" y="134"/>
                  </a:lnTo>
                  <a:lnTo>
                    <a:pt x="15" y="142"/>
                  </a:lnTo>
                  <a:lnTo>
                    <a:pt x="21" y="150"/>
                  </a:lnTo>
                  <a:lnTo>
                    <a:pt x="26" y="155"/>
                  </a:lnTo>
                  <a:lnTo>
                    <a:pt x="33" y="162"/>
                  </a:lnTo>
                  <a:lnTo>
                    <a:pt x="40" y="166"/>
                  </a:lnTo>
                  <a:lnTo>
                    <a:pt x="48" y="172"/>
                  </a:lnTo>
                  <a:lnTo>
                    <a:pt x="55" y="175"/>
                  </a:lnTo>
                  <a:lnTo>
                    <a:pt x="64" y="178"/>
                  </a:lnTo>
                  <a:lnTo>
                    <a:pt x="73" y="181"/>
                  </a:lnTo>
                  <a:lnTo>
                    <a:pt x="82" y="182"/>
                  </a:lnTo>
                  <a:lnTo>
                    <a:pt x="92"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72" name="Freeform 42"/>
            <p:cNvSpPr>
              <a:spLocks/>
            </p:cNvSpPr>
            <p:nvPr/>
          </p:nvSpPr>
          <p:spPr bwMode="auto">
            <a:xfrm>
              <a:off x="10536640" y="3715699"/>
              <a:ext cx="28575" cy="28575"/>
            </a:xfrm>
            <a:custGeom>
              <a:avLst/>
              <a:gdLst/>
              <a:ahLst/>
              <a:cxnLst>
                <a:cxn ang="0">
                  <a:pos x="101" y="182"/>
                </a:cxn>
                <a:cxn ang="0">
                  <a:pos x="118" y="178"/>
                </a:cxn>
                <a:cxn ang="0">
                  <a:pos x="135" y="172"/>
                </a:cxn>
                <a:cxn ang="0">
                  <a:pos x="149" y="162"/>
                </a:cxn>
                <a:cxn ang="0">
                  <a:pos x="162" y="150"/>
                </a:cxn>
                <a:cxn ang="0">
                  <a:pos x="172" y="134"/>
                </a:cxn>
                <a:cxn ang="0">
                  <a:pos x="178" y="119"/>
                </a:cxn>
                <a:cxn ang="0">
                  <a:pos x="183" y="101"/>
                </a:cxn>
                <a:cxn ang="0">
                  <a:pos x="183" y="82"/>
                </a:cxn>
                <a:cxn ang="0">
                  <a:pos x="178" y="64"/>
                </a:cxn>
                <a:cxn ang="0">
                  <a:pos x="172" y="48"/>
                </a:cxn>
                <a:cxn ang="0">
                  <a:pos x="162" y="33"/>
                </a:cxn>
                <a:cxn ang="0">
                  <a:pos x="149" y="21"/>
                </a:cxn>
                <a:cxn ang="0">
                  <a:pos x="135" y="11"/>
                </a:cxn>
                <a:cxn ang="0">
                  <a:pos x="118" y="3"/>
                </a:cxn>
                <a:cxn ang="0">
                  <a:pos x="101" y="0"/>
                </a:cxn>
                <a:cxn ang="0">
                  <a:pos x="82" y="0"/>
                </a:cxn>
                <a:cxn ang="0">
                  <a:pos x="64" y="3"/>
                </a:cxn>
                <a:cxn ang="0">
                  <a:pos x="47" y="11"/>
                </a:cxn>
                <a:cxn ang="0">
                  <a:pos x="33" y="21"/>
                </a:cxn>
                <a:cxn ang="0">
                  <a:pos x="21" y="33"/>
                </a:cxn>
                <a:cxn ang="0">
                  <a:pos x="11" y="48"/>
                </a:cxn>
                <a:cxn ang="0">
                  <a:pos x="4" y="64"/>
                </a:cxn>
                <a:cxn ang="0">
                  <a:pos x="1" y="82"/>
                </a:cxn>
                <a:cxn ang="0">
                  <a:pos x="1" y="101"/>
                </a:cxn>
                <a:cxn ang="0">
                  <a:pos x="4" y="119"/>
                </a:cxn>
                <a:cxn ang="0">
                  <a:pos x="11" y="134"/>
                </a:cxn>
                <a:cxn ang="0">
                  <a:pos x="21" y="150"/>
                </a:cxn>
                <a:cxn ang="0">
                  <a:pos x="33" y="162"/>
                </a:cxn>
                <a:cxn ang="0">
                  <a:pos x="47" y="172"/>
                </a:cxn>
                <a:cxn ang="0">
                  <a:pos x="64" y="178"/>
                </a:cxn>
                <a:cxn ang="0">
                  <a:pos x="82" y="182"/>
                </a:cxn>
              </a:cxnLst>
              <a:rect l="0" t="0" r="r" b="b"/>
              <a:pathLst>
                <a:path w="183" h="182">
                  <a:moveTo>
                    <a:pt x="92" y="182"/>
                  </a:moveTo>
                  <a:lnTo>
                    <a:pt x="101" y="182"/>
                  </a:lnTo>
                  <a:lnTo>
                    <a:pt x="109" y="181"/>
                  </a:lnTo>
                  <a:lnTo>
                    <a:pt x="118" y="178"/>
                  </a:lnTo>
                  <a:lnTo>
                    <a:pt x="127" y="175"/>
                  </a:lnTo>
                  <a:lnTo>
                    <a:pt x="135" y="172"/>
                  </a:lnTo>
                  <a:lnTo>
                    <a:pt x="143" y="166"/>
                  </a:lnTo>
                  <a:lnTo>
                    <a:pt x="149" y="162"/>
                  </a:lnTo>
                  <a:lnTo>
                    <a:pt x="156" y="155"/>
                  </a:lnTo>
                  <a:lnTo>
                    <a:pt x="162" y="150"/>
                  </a:lnTo>
                  <a:lnTo>
                    <a:pt x="167" y="142"/>
                  </a:lnTo>
                  <a:lnTo>
                    <a:pt x="172" y="134"/>
                  </a:lnTo>
                  <a:lnTo>
                    <a:pt x="176" y="126"/>
                  </a:lnTo>
                  <a:lnTo>
                    <a:pt x="178" y="119"/>
                  </a:lnTo>
                  <a:lnTo>
                    <a:pt x="180" y="110"/>
                  </a:lnTo>
                  <a:lnTo>
                    <a:pt x="183" y="101"/>
                  </a:lnTo>
                  <a:lnTo>
                    <a:pt x="183" y="91"/>
                  </a:lnTo>
                  <a:lnTo>
                    <a:pt x="183" y="82"/>
                  </a:lnTo>
                  <a:lnTo>
                    <a:pt x="180" y="73"/>
                  </a:lnTo>
                  <a:lnTo>
                    <a:pt x="178" y="64"/>
                  </a:lnTo>
                  <a:lnTo>
                    <a:pt x="176" y="55"/>
                  </a:lnTo>
                  <a:lnTo>
                    <a:pt x="172" y="48"/>
                  </a:lnTo>
                  <a:lnTo>
                    <a:pt x="167" y="40"/>
                  </a:lnTo>
                  <a:lnTo>
                    <a:pt x="162" y="33"/>
                  </a:lnTo>
                  <a:lnTo>
                    <a:pt x="156" y="26"/>
                  </a:lnTo>
                  <a:lnTo>
                    <a:pt x="149" y="21"/>
                  </a:lnTo>
                  <a:lnTo>
                    <a:pt x="143" y="15"/>
                  </a:lnTo>
                  <a:lnTo>
                    <a:pt x="135" y="11"/>
                  </a:lnTo>
                  <a:lnTo>
                    <a:pt x="127" y="6"/>
                  </a:lnTo>
                  <a:lnTo>
                    <a:pt x="118" y="3"/>
                  </a:lnTo>
                  <a:lnTo>
                    <a:pt x="109" y="1"/>
                  </a:lnTo>
                  <a:lnTo>
                    <a:pt x="101" y="0"/>
                  </a:lnTo>
                  <a:lnTo>
                    <a:pt x="92" y="0"/>
                  </a:lnTo>
                  <a:lnTo>
                    <a:pt x="82" y="0"/>
                  </a:lnTo>
                  <a:lnTo>
                    <a:pt x="73" y="1"/>
                  </a:lnTo>
                  <a:lnTo>
                    <a:pt x="64" y="3"/>
                  </a:lnTo>
                  <a:lnTo>
                    <a:pt x="56" y="6"/>
                  </a:lnTo>
                  <a:lnTo>
                    <a:pt x="47" y="11"/>
                  </a:lnTo>
                  <a:lnTo>
                    <a:pt x="41" y="15"/>
                  </a:lnTo>
                  <a:lnTo>
                    <a:pt x="33" y="21"/>
                  </a:lnTo>
                  <a:lnTo>
                    <a:pt x="26" y="26"/>
                  </a:lnTo>
                  <a:lnTo>
                    <a:pt x="21" y="33"/>
                  </a:lnTo>
                  <a:lnTo>
                    <a:pt x="15" y="40"/>
                  </a:lnTo>
                  <a:lnTo>
                    <a:pt x="11" y="48"/>
                  </a:lnTo>
                  <a:lnTo>
                    <a:pt x="7" y="55"/>
                  </a:lnTo>
                  <a:lnTo>
                    <a:pt x="4" y="64"/>
                  </a:lnTo>
                  <a:lnTo>
                    <a:pt x="2" y="73"/>
                  </a:lnTo>
                  <a:lnTo>
                    <a:pt x="1" y="82"/>
                  </a:lnTo>
                  <a:lnTo>
                    <a:pt x="0" y="91"/>
                  </a:lnTo>
                  <a:lnTo>
                    <a:pt x="1" y="101"/>
                  </a:lnTo>
                  <a:lnTo>
                    <a:pt x="2" y="110"/>
                  </a:lnTo>
                  <a:lnTo>
                    <a:pt x="4" y="119"/>
                  </a:lnTo>
                  <a:lnTo>
                    <a:pt x="7" y="126"/>
                  </a:lnTo>
                  <a:lnTo>
                    <a:pt x="11" y="134"/>
                  </a:lnTo>
                  <a:lnTo>
                    <a:pt x="15" y="142"/>
                  </a:lnTo>
                  <a:lnTo>
                    <a:pt x="21" y="150"/>
                  </a:lnTo>
                  <a:lnTo>
                    <a:pt x="26" y="155"/>
                  </a:lnTo>
                  <a:lnTo>
                    <a:pt x="33" y="162"/>
                  </a:lnTo>
                  <a:lnTo>
                    <a:pt x="41" y="166"/>
                  </a:lnTo>
                  <a:lnTo>
                    <a:pt x="47" y="172"/>
                  </a:lnTo>
                  <a:lnTo>
                    <a:pt x="56" y="175"/>
                  </a:lnTo>
                  <a:lnTo>
                    <a:pt x="64" y="178"/>
                  </a:lnTo>
                  <a:lnTo>
                    <a:pt x="73" y="181"/>
                  </a:lnTo>
                  <a:lnTo>
                    <a:pt x="82" y="182"/>
                  </a:lnTo>
                  <a:lnTo>
                    <a:pt x="92"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73" name="Freeform 43"/>
            <p:cNvSpPr>
              <a:spLocks/>
            </p:cNvSpPr>
            <p:nvPr/>
          </p:nvSpPr>
          <p:spPr bwMode="auto">
            <a:xfrm>
              <a:off x="10576328" y="3715699"/>
              <a:ext cx="28575" cy="28575"/>
            </a:xfrm>
            <a:custGeom>
              <a:avLst/>
              <a:gdLst/>
              <a:ahLst/>
              <a:cxnLst>
                <a:cxn ang="0">
                  <a:pos x="100" y="182"/>
                </a:cxn>
                <a:cxn ang="0">
                  <a:pos x="118" y="178"/>
                </a:cxn>
                <a:cxn ang="0">
                  <a:pos x="135" y="172"/>
                </a:cxn>
                <a:cxn ang="0">
                  <a:pos x="149" y="162"/>
                </a:cxn>
                <a:cxn ang="0">
                  <a:pos x="161" y="150"/>
                </a:cxn>
                <a:cxn ang="0">
                  <a:pos x="171" y="134"/>
                </a:cxn>
                <a:cxn ang="0">
                  <a:pos x="178" y="119"/>
                </a:cxn>
                <a:cxn ang="0">
                  <a:pos x="182" y="101"/>
                </a:cxn>
                <a:cxn ang="0">
                  <a:pos x="182" y="82"/>
                </a:cxn>
                <a:cxn ang="0">
                  <a:pos x="178" y="64"/>
                </a:cxn>
                <a:cxn ang="0">
                  <a:pos x="171" y="48"/>
                </a:cxn>
                <a:cxn ang="0">
                  <a:pos x="161" y="33"/>
                </a:cxn>
                <a:cxn ang="0">
                  <a:pos x="149" y="21"/>
                </a:cxn>
                <a:cxn ang="0">
                  <a:pos x="135" y="11"/>
                </a:cxn>
                <a:cxn ang="0">
                  <a:pos x="118" y="3"/>
                </a:cxn>
                <a:cxn ang="0">
                  <a:pos x="100" y="0"/>
                </a:cxn>
                <a:cxn ang="0">
                  <a:pos x="82" y="0"/>
                </a:cxn>
                <a:cxn ang="0">
                  <a:pos x="64" y="3"/>
                </a:cxn>
                <a:cxn ang="0">
                  <a:pos x="48" y="11"/>
                </a:cxn>
                <a:cxn ang="0">
                  <a:pos x="33" y="21"/>
                </a:cxn>
                <a:cxn ang="0">
                  <a:pos x="21" y="33"/>
                </a:cxn>
                <a:cxn ang="0">
                  <a:pos x="11" y="48"/>
                </a:cxn>
                <a:cxn ang="0">
                  <a:pos x="4" y="64"/>
                </a:cxn>
                <a:cxn ang="0">
                  <a:pos x="1" y="82"/>
                </a:cxn>
                <a:cxn ang="0">
                  <a:pos x="1" y="101"/>
                </a:cxn>
                <a:cxn ang="0">
                  <a:pos x="4" y="119"/>
                </a:cxn>
                <a:cxn ang="0">
                  <a:pos x="11" y="134"/>
                </a:cxn>
                <a:cxn ang="0">
                  <a:pos x="21" y="150"/>
                </a:cxn>
                <a:cxn ang="0">
                  <a:pos x="33" y="162"/>
                </a:cxn>
                <a:cxn ang="0">
                  <a:pos x="48" y="172"/>
                </a:cxn>
                <a:cxn ang="0">
                  <a:pos x="64" y="178"/>
                </a:cxn>
                <a:cxn ang="0">
                  <a:pos x="82" y="182"/>
                </a:cxn>
              </a:cxnLst>
              <a:rect l="0" t="0" r="r" b="b"/>
              <a:pathLst>
                <a:path w="182" h="182">
                  <a:moveTo>
                    <a:pt x="92" y="182"/>
                  </a:moveTo>
                  <a:lnTo>
                    <a:pt x="100" y="182"/>
                  </a:lnTo>
                  <a:lnTo>
                    <a:pt x="109" y="181"/>
                  </a:lnTo>
                  <a:lnTo>
                    <a:pt x="118" y="178"/>
                  </a:lnTo>
                  <a:lnTo>
                    <a:pt x="127" y="175"/>
                  </a:lnTo>
                  <a:lnTo>
                    <a:pt x="135" y="172"/>
                  </a:lnTo>
                  <a:lnTo>
                    <a:pt x="143" y="166"/>
                  </a:lnTo>
                  <a:lnTo>
                    <a:pt x="149" y="162"/>
                  </a:lnTo>
                  <a:lnTo>
                    <a:pt x="156" y="155"/>
                  </a:lnTo>
                  <a:lnTo>
                    <a:pt x="161" y="150"/>
                  </a:lnTo>
                  <a:lnTo>
                    <a:pt x="167" y="142"/>
                  </a:lnTo>
                  <a:lnTo>
                    <a:pt x="171" y="134"/>
                  </a:lnTo>
                  <a:lnTo>
                    <a:pt x="176" y="126"/>
                  </a:lnTo>
                  <a:lnTo>
                    <a:pt x="178" y="119"/>
                  </a:lnTo>
                  <a:lnTo>
                    <a:pt x="180" y="110"/>
                  </a:lnTo>
                  <a:lnTo>
                    <a:pt x="182" y="101"/>
                  </a:lnTo>
                  <a:lnTo>
                    <a:pt x="182" y="91"/>
                  </a:lnTo>
                  <a:lnTo>
                    <a:pt x="182" y="82"/>
                  </a:lnTo>
                  <a:lnTo>
                    <a:pt x="180" y="73"/>
                  </a:lnTo>
                  <a:lnTo>
                    <a:pt x="178" y="64"/>
                  </a:lnTo>
                  <a:lnTo>
                    <a:pt x="176" y="55"/>
                  </a:lnTo>
                  <a:lnTo>
                    <a:pt x="171" y="48"/>
                  </a:lnTo>
                  <a:lnTo>
                    <a:pt x="167" y="40"/>
                  </a:lnTo>
                  <a:lnTo>
                    <a:pt x="161" y="33"/>
                  </a:lnTo>
                  <a:lnTo>
                    <a:pt x="156" y="26"/>
                  </a:lnTo>
                  <a:lnTo>
                    <a:pt x="149" y="21"/>
                  </a:lnTo>
                  <a:lnTo>
                    <a:pt x="143" y="15"/>
                  </a:lnTo>
                  <a:lnTo>
                    <a:pt x="135" y="11"/>
                  </a:lnTo>
                  <a:lnTo>
                    <a:pt x="127" y="6"/>
                  </a:lnTo>
                  <a:lnTo>
                    <a:pt x="118" y="3"/>
                  </a:lnTo>
                  <a:lnTo>
                    <a:pt x="109" y="1"/>
                  </a:lnTo>
                  <a:lnTo>
                    <a:pt x="100" y="0"/>
                  </a:lnTo>
                  <a:lnTo>
                    <a:pt x="92" y="0"/>
                  </a:lnTo>
                  <a:lnTo>
                    <a:pt x="82" y="0"/>
                  </a:lnTo>
                  <a:lnTo>
                    <a:pt x="73" y="1"/>
                  </a:lnTo>
                  <a:lnTo>
                    <a:pt x="64" y="3"/>
                  </a:lnTo>
                  <a:lnTo>
                    <a:pt x="56" y="6"/>
                  </a:lnTo>
                  <a:lnTo>
                    <a:pt x="48" y="11"/>
                  </a:lnTo>
                  <a:lnTo>
                    <a:pt x="41" y="15"/>
                  </a:lnTo>
                  <a:lnTo>
                    <a:pt x="33" y="21"/>
                  </a:lnTo>
                  <a:lnTo>
                    <a:pt x="27" y="26"/>
                  </a:lnTo>
                  <a:lnTo>
                    <a:pt x="21" y="33"/>
                  </a:lnTo>
                  <a:lnTo>
                    <a:pt x="16" y="40"/>
                  </a:lnTo>
                  <a:lnTo>
                    <a:pt x="11" y="48"/>
                  </a:lnTo>
                  <a:lnTo>
                    <a:pt x="7" y="55"/>
                  </a:lnTo>
                  <a:lnTo>
                    <a:pt x="4" y="64"/>
                  </a:lnTo>
                  <a:lnTo>
                    <a:pt x="2" y="73"/>
                  </a:lnTo>
                  <a:lnTo>
                    <a:pt x="1" y="82"/>
                  </a:lnTo>
                  <a:lnTo>
                    <a:pt x="0" y="91"/>
                  </a:lnTo>
                  <a:lnTo>
                    <a:pt x="1" y="101"/>
                  </a:lnTo>
                  <a:lnTo>
                    <a:pt x="2" y="110"/>
                  </a:lnTo>
                  <a:lnTo>
                    <a:pt x="4" y="119"/>
                  </a:lnTo>
                  <a:lnTo>
                    <a:pt x="7" y="126"/>
                  </a:lnTo>
                  <a:lnTo>
                    <a:pt x="11" y="134"/>
                  </a:lnTo>
                  <a:lnTo>
                    <a:pt x="16" y="142"/>
                  </a:lnTo>
                  <a:lnTo>
                    <a:pt x="21" y="150"/>
                  </a:lnTo>
                  <a:lnTo>
                    <a:pt x="27" y="155"/>
                  </a:lnTo>
                  <a:lnTo>
                    <a:pt x="33" y="162"/>
                  </a:lnTo>
                  <a:lnTo>
                    <a:pt x="41" y="166"/>
                  </a:lnTo>
                  <a:lnTo>
                    <a:pt x="48" y="172"/>
                  </a:lnTo>
                  <a:lnTo>
                    <a:pt x="56" y="175"/>
                  </a:lnTo>
                  <a:lnTo>
                    <a:pt x="64" y="178"/>
                  </a:lnTo>
                  <a:lnTo>
                    <a:pt x="73" y="181"/>
                  </a:lnTo>
                  <a:lnTo>
                    <a:pt x="82" y="182"/>
                  </a:lnTo>
                  <a:lnTo>
                    <a:pt x="92"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74" name="Freeform 44"/>
            <p:cNvSpPr>
              <a:spLocks/>
            </p:cNvSpPr>
            <p:nvPr/>
          </p:nvSpPr>
          <p:spPr bwMode="auto">
            <a:xfrm>
              <a:off x="10616015" y="3715699"/>
              <a:ext cx="28575" cy="28575"/>
            </a:xfrm>
            <a:custGeom>
              <a:avLst/>
              <a:gdLst/>
              <a:ahLst/>
              <a:cxnLst>
                <a:cxn ang="0">
                  <a:pos x="100" y="182"/>
                </a:cxn>
                <a:cxn ang="0">
                  <a:pos x="118" y="178"/>
                </a:cxn>
                <a:cxn ang="0">
                  <a:pos x="135" y="172"/>
                </a:cxn>
                <a:cxn ang="0">
                  <a:pos x="149" y="162"/>
                </a:cxn>
                <a:cxn ang="0">
                  <a:pos x="161" y="150"/>
                </a:cxn>
                <a:cxn ang="0">
                  <a:pos x="171" y="134"/>
                </a:cxn>
                <a:cxn ang="0">
                  <a:pos x="179" y="119"/>
                </a:cxn>
                <a:cxn ang="0">
                  <a:pos x="182" y="101"/>
                </a:cxn>
                <a:cxn ang="0">
                  <a:pos x="182" y="82"/>
                </a:cxn>
                <a:cxn ang="0">
                  <a:pos x="179" y="64"/>
                </a:cxn>
                <a:cxn ang="0">
                  <a:pos x="171" y="48"/>
                </a:cxn>
                <a:cxn ang="0">
                  <a:pos x="161" y="33"/>
                </a:cxn>
                <a:cxn ang="0">
                  <a:pos x="149" y="21"/>
                </a:cxn>
                <a:cxn ang="0">
                  <a:pos x="135" y="11"/>
                </a:cxn>
                <a:cxn ang="0">
                  <a:pos x="118" y="3"/>
                </a:cxn>
                <a:cxn ang="0">
                  <a:pos x="100" y="0"/>
                </a:cxn>
                <a:cxn ang="0">
                  <a:pos x="82" y="0"/>
                </a:cxn>
                <a:cxn ang="0">
                  <a:pos x="64" y="3"/>
                </a:cxn>
                <a:cxn ang="0">
                  <a:pos x="48" y="11"/>
                </a:cxn>
                <a:cxn ang="0">
                  <a:pos x="34" y="21"/>
                </a:cxn>
                <a:cxn ang="0">
                  <a:pos x="20" y="33"/>
                </a:cxn>
                <a:cxn ang="0">
                  <a:pos x="10" y="48"/>
                </a:cxn>
                <a:cxn ang="0">
                  <a:pos x="4" y="64"/>
                </a:cxn>
                <a:cxn ang="0">
                  <a:pos x="0" y="82"/>
                </a:cxn>
                <a:cxn ang="0">
                  <a:pos x="0" y="101"/>
                </a:cxn>
                <a:cxn ang="0">
                  <a:pos x="4" y="119"/>
                </a:cxn>
                <a:cxn ang="0">
                  <a:pos x="10" y="134"/>
                </a:cxn>
                <a:cxn ang="0">
                  <a:pos x="20" y="150"/>
                </a:cxn>
                <a:cxn ang="0">
                  <a:pos x="34" y="162"/>
                </a:cxn>
                <a:cxn ang="0">
                  <a:pos x="48" y="172"/>
                </a:cxn>
                <a:cxn ang="0">
                  <a:pos x="64" y="178"/>
                </a:cxn>
                <a:cxn ang="0">
                  <a:pos x="82" y="182"/>
                </a:cxn>
              </a:cxnLst>
              <a:rect l="0" t="0" r="r" b="b"/>
              <a:pathLst>
                <a:path w="182" h="182">
                  <a:moveTo>
                    <a:pt x="91" y="182"/>
                  </a:moveTo>
                  <a:lnTo>
                    <a:pt x="100" y="182"/>
                  </a:lnTo>
                  <a:lnTo>
                    <a:pt x="109" y="181"/>
                  </a:lnTo>
                  <a:lnTo>
                    <a:pt x="118" y="178"/>
                  </a:lnTo>
                  <a:lnTo>
                    <a:pt x="127" y="175"/>
                  </a:lnTo>
                  <a:lnTo>
                    <a:pt x="135" y="172"/>
                  </a:lnTo>
                  <a:lnTo>
                    <a:pt x="142" y="166"/>
                  </a:lnTo>
                  <a:lnTo>
                    <a:pt x="149" y="162"/>
                  </a:lnTo>
                  <a:lnTo>
                    <a:pt x="156" y="155"/>
                  </a:lnTo>
                  <a:lnTo>
                    <a:pt x="161" y="150"/>
                  </a:lnTo>
                  <a:lnTo>
                    <a:pt x="167" y="142"/>
                  </a:lnTo>
                  <a:lnTo>
                    <a:pt x="171" y="134"/>
                  </a:lnTo>
                  <a:lnTo>
                    <a:pt x="176" y="126"/>
                  </a:lnTo>
                  <a:lnTo>
                    <a:pt x="179" y="119"/>
                  </a:lnTo>
                  <a:lnTo>
                    <a:pt x="181" y="110"/>
                  </a:lnTo>
                  <a:lnTo>
                    <a:pt x="182" y="101"/>
                  </a:lnTo>
                  <a:lnTo>
                    <a:pt x="182" y="91"/>
                  </a:lnTo>
                  <a:lnTo>
                    <a:pt x="182" y="82"/>
                  </a:lnTo>
                  <a:lnTo>
                    <a:pt x="181" y="73"/>
                  </a:lnTo>
                  <a:lnTo>
                    <a:pt x="179" y="64"/>
                  </a:lnTo>
                  <a:lnTo>
                    <a:pt x="176" y="55"/>
                  </a:lnTo>
                  <a:lnTo>
                    <a:pt x="171" y="48"/>
                  </a:lnTo>
                  <a:lnTo>
                    <a:pt x="167" y="40"/>
                  </a:lnTo>
                  <a:lnTo>
                    <a:pt x="161" y="33"/>
                  </a:lnTo>
                  <a:lnTo>
                    <a:pt x="156" y="26"/>
                  </a:lnTo>
                  <a:lnTo>
                    <a:pt x="149" y="21"/>
                  </a:lnTo>
                  <a:lnTo>
                    <a:pt x="142" y="15"/>
                  </a:lnTo>
                  <a:lnTo>
                    <a:pt x="135" y="11"/>
                  </a:lnTo>
                  <a:lnTo>
                    <a:pt x="127" y="6"/>
                  </a:lnTo>
                  <a:lnTo>
                    <a:pt x="118" y="3"/>
                  </a:lnTo>
                  <a:lnTo>
                    <a:pt x="109" y="1"/>
                  </a:lnTo>
                  <a:lnTo>
                    <a:pt x="100" y="0"/>
                  </a:lnTo>
                  <a:lnTo>
                    <a:pt x="91" y="0"/>
                  </a:lnTo>
                  <a:lnTo>
                    <a:pt x="82" y="0"/>
                  </a:lnTo>
                  <a:lnTo>
                    <a:pt x="73" y="1"/>
                  </a:lnTo>
                  <a:lnTo>
                    <a:pt x="64" y="3"/>
                  </a:lnTo>
                  <a:lnTo>
                    <a:pt x="56" y="6"/>
                  </a:lnTo>
                  <a:lnTo>
                    <a:pt x="48" y="11"/>
                  </a:lnTo>
                  <a:lnTo>
                    <a:pt x="40" y="15"/>
                  </a:lnTo>
                  <a:lnTo>
                    <a:pt x="34" y="21"/>
                  </a:lnTo>
                  <a:lnTo>
                    <a:pt x="27" y="26"/>
                  </a:lnTo>
                  <a:lnTo>
                    <a:pt x="20" y="33"/>
                  </a:lnTo>
                  <a:lnTo>
                    <a:pt x="16" y="40"/>
                  </a:lnTo>
                  <a:lnTo>
                    <a:pt x="10" y="48"/>
                  </a:lnTo>
                  <a:lnTo>
                    <a:pt x="7" y="55"/>
                  </a:lnTo>
                  <a:lnTo>
                    <a:pt x="4" y="64"/>
                  </a:lnTo>
                  <a:lnTo>
                    <a:pt x="2" y="73"/>
                  </a:lnTo>
                  <a:lnTo>
                    <a:pt x="0" y="82"/>
                  </a:lnTo>
                  <a:lnTo>
                    <a:pt x="0" y="91"/>
                  </a:lnTo>
                  <a:lnTo>
                    <a:pt x="0" y="101"/>
                  </a:lnTo>
                  <a:lnTo>
                    <a:pt x="2" y="110"/>
                  </a:lnTo>
                  <a:lnTo>
                    <a:pt x="4" y="119"/>
                  </a:lnTo>
                  <a:lnTo>
                    <a:pt x="7" y="126"/>
                  </a:lnTo>
                  <a:lnTo>
                    <a:pt x="10" y="134"/>
                  </a:lnTo>
                  <a:lnTo>
                    <a:pt x="16" y="142"/>
                  </a:lnTo>
                  <a:lnTo>
                    <a:pt x="20" y="150"/>
                  </a:lnTo>
                  <a:lnTo>
                    <a:pt x="27" y="155"/>
                  </a:lnTo>
                  <a:lnTo>
                    <a:pt x="34" y="162"/>
                  </a:lnTo>
                  <a:lnTo>
                    <a:pt x="40" y="166"/>
                  </a:lnTo>
                  <a:lnTo>
                    <a:pt x="48" y="172"/>
                  </a:lnTo>
                  <a:lnTo>
                    <a:pt x="56" y="175"/>
                  </a:lnTo>
                  <a:lnTo>
                    <a:pt x="64" y="178"/>
                  </a:lnTo>
                  <a:lnTo>
                    <a:pt x="73" y="181"/>
                  </a:lnTo>
                  <a:lnTo>
                    <a:pt x="82" y="182"/>
                  </a:lnTo>
                  <a:lnTo>
                    <a:pt x="91"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75" name="Freeform 45"/>
            <p:cNvSpPr>
              <a:spLocks/>
            </p:cNvSpPr>
            <p:nvPr/>
          </p:nvSpPr>
          <p:spPr bwMode="auto">
            <a:xfrm>
              <a:off x="11073215" y="2775899"/>
              <a:ext cx="203200" cy="33338"/>
            </a:xfrm>
            <a:custGeom>
              <a:avLst/>
              <a:gdLst/>
              <a:ahLst/>
              <a:cxnLst>
                <a:cxn ang="0">
                  <a:pos x="1169" y="0"/>
                </a:cxn>
                <a:cxn ang="0">
                  <a:pos x="1190" y="2"/>
                </a:cxn>
                <a:cxn ang="0">
                  <a:pos x="1212" y="9"/>
                </a:cxn>
                <a:cxn ang="0">
                  <a:pos x="1229" y="19"/>
                </a:cxn>
                <a:cxn ang="0">
                  <a:pos x="1246" y="32"/>
                </a:cxn>
                <a:cxn ang="0">
                  <a:pos x="1259" y="48"/>
                </a:cxn>
                <a:cxn ang="0">
                  <a:pos x="1269" y="67"/>
                </a:cxn>
                <a:cxn ang="0">
                  <a:pos x="1276" y="87"/>
                </a:cxn>
                <a:cxn ang="0">
                  <a:pos x="1278" y="109"/>
                </a:cxn>
                <a:cxn ang="0">
                  <a:pos x="1276" y="131"/>
                </a:cxn>
                <a:cxn ang="0">
                  <a:pos x="1269" y="151"/>
                </a:cxn>
                <a:cxn ang="0">
                  <a:pos x="1259" y="170"/>
                </a:cxn>
                <a:cxn ang="0">
                  <a:pos x="1246" y="187"/>
                </a:cxn>
                <a:cxn ang="0">
                  <a:pos x="1229" y="200"/>
                </a:cxn>
                <a:cxn ang="0">
                  <a:pos x="1212" y="210"/>
                </a:cxn>
                <a:cxn ang="0">
                  <a:pos x="1190" y="215"/>
                </a:cxn>
                <a:cxn ang="0">
                  <a:pos x="1169" y="218"/>
                </a:cxn>
                <a:cxn ang="0">
                  <a:pos x="97" y="218"/>
                </a:cxn>
                <a:cxn ang="0">
                  <a:pos x="76" y="213"/>
                </a:cxn>
                <a:cxn ang="0">
                  <a:pos x="56" y="204"/>
                </a:cxn>
                <a:cxn ang="0">
                  <a:pos x="38" y="193"/>
                </a:cxn>
                <a:cxn ang="0">
                  <a:pos x="24" y="179"/>
                </a:cxn>
                <a:cxn ang="0">
                  <a:pos x="12" y="161"/>
                </a:cxn>
                <a:cxn ang="0">
                  <a:pos x="4" y="141"/>
                </a:cxn>
                <a:cxn ang="0">
                  <a:pos x="0" y="120"/>
                </a:cxn>
                <a:cxn ang="0">
                  <a:pos x="0" y="98"/>
                </a:cxn>
                <a:cxn ang="0">
                  <a:pos x="4" y="77"/>
                </a:cxn>
                <a:cxn ang="0">
                  <a:pos x="12" y="57"/>
                </a:cxn>
                <a:cxn ang="0">
                  <a:pos x="24" y="40"/>
                </a:cxn>
                <a:cxn ang="0">
                  <a:pos x="38" y="25"/>
                </a:cxn>
                <a:cxn ang="0">
                  <a:pos x="56" y="14"/>
                </a:cxn>
                <a:cxn ang="0">
                  <a:pos x="76" y="5"/>
                </a:cxn>
                <a:cxn ang="0">
                  <a:pos x="97" y="0"/>
                </a:cxn>
              </a:cxnLst>
              <a:rect l="0" t="0" r="r" b="b"/>
              <a:pathLst>
                <a:path w="1278" h="218">
                  <a:moveTo>
                    <a:pt x="108" y="0"/>
                  </a:moveTo>
                  <a:lnTo>
                    <a:pt x="1169" y="0"/>
                  </a:lnTo>
                  <a:lnTo>
                    <a:pt x="1180" y="0"/>
                  </a:lnTo>
                  <a:lnTo>
                    <a:pt x="1190" y="2"/>
                  </a:lnTo>
                  <a:lnTo>
                    <a:pt x="1202" y="5"/>
                  </a:lnTo>
                  <a:lnTo>
                    <a:pt x="1212" y="9"/>
                  </a:lnTo>
                  <a:lnTo>
                    <a:pt x="1220" y="14"/>
                  </a:lnTo>
                  <a:lnTo>
                    <a:pt x="1229" y="19"/>
                  </a:lnTo>
                  <a:lnTo>
                    <a:pt x="1238" y="25"/>
                  </a:lnTo>
                  <a:lnTo>
                    <a:pt x="1246" y="32"/>
                  </a:lnTo>
                  <a:lnTo>
                    <a:pt x="1253" y="40"/>
                  </a:lnTo>
                  <a:lnTo>
                    <a:pt x="1259" y="48"/>
                  </a:lnTo>
                  <a:lnTo>
                    <a:pt x="1265" y="57"/>
                  </a:lnTo>
                  <a:lnTo>
                    <a:pt x="1269" y="67"/>
                  </a:lnTo>
                  <a:lnTo>
                    <a:pt x="1272" y="77"/>
                  </a:lnTo>
                  <a:lnTo>
                    <a:pt x="1276" y="87"/>
                  </a:lnTo>
                  <a:lnTo>
                    <a:pt x="1277" y="98"/>
                  </a:lnTo>
                  <a:lnTo>
                    <a:pt x="1278" y="109"/>
                  </a:lnTo>
                  <a:lnTo>
                    <a:pt x="1277" y="120"/>
                  </a:lnTo>
                  <a:lnTo>
                    <a:pt x="1276" y="131"/>
                  </a:lnTo>
                  <a:lnTo>
                    <a:pt x="1272" y="141"/>
                  </a:lnTo>
                  <a:lnTo>
                    <a:pt x="1269" y="151"/>
                  </a:lnTo>
                  <a:lnTo>
                    <a:pt x="1265" y="161"/>
                  </a:lnTo>
                  <a:lnTo>
                    <a:pt x="1259" y="170"/>
                  </a:lnTo>
                  <a:lnTo>
                    <a:pt x="1253" y="179"/>
                  </a:lnTo>
                  <a:lnTo>
                    <a:pt x="1246" y="187"/>
                  </a:lnTo>
                  <a:lnTo>
                    <a:pt x="1238" y="193"/>
                  </a:lnTo>
                  <a:lnTo>
                    <a:pt x="1229" y="200"/>
                  </a:lnTo>
                  <a:lnTo>
                    <a:pt x="1220" y="204"/>
                  </a:lnTo>
                  <a:lnTo>
                    <a:pt x="1212" y="210"/>
                  </a:lnTo>
                  <a:lnTo>
                    <a:pt x="1202" y="213"/>
                  </a:lnTo>
                  <a:lnTo>
                    <a:pt x="1190" y="215"/>
                  </a:lnTo>
                  <a:lnTo>
                    <a:pt x="1180" y="218"/>
                  </a:lnTo>
                  <a:lnTo>
                    <a:pt x="1169" y="218"/>
                  </a:lnTo>
                  <a:lnTo>
                    <a:pt x="108" y="218"/>
                  </a:lnTo>
                  <a:lnTo>
                    <a:pt x="97" y="218"/>
                  </a:lnTo>
                  <a:lnTo>
                    <a:pt x="86" y="215"/>
                  </a:lnTo>
                  <a:lnTo>
                    <a:pt x="76" y="213"/>
                  </a:lnTo>
                  <a:lnTo>
                    <a:pt x="66" y="210"/>
                  </a:lnTo>
                  <a:lnTo>
                    <a:pt x="56" y="204"/>
                  </a:lnTo>
                  <a:lnTo>
                    <a:pt x="47" y="200"/>
                  </a:lnTo>
                  <a:lnTo>
                    <a:pt x="38" y="193"/>
                  </a:lnTo>
                  <a:lnTo>
                    <a:pt x="31" y="187"/>
                  </a:lnTo>
                  <a:lnTo>
                    <a:pt x="24" y="179"/>
                  </a:lnTo>
                  <a:lnTo>
                    <a:pt x="17" y="170"/>
                  </a:lnTo>
                  <a:lnTo>
                    <a:pt x="12" y="161"/>
                  </a:lnTo>
                  <a:lnTo>
                    <a:pt x="7" y="151"/>
                  </a:lnTo>
                  <a:lnTo>
                    <a:pt x="4" y="141"/>
                  </a:lnTo>
                  <a:lnTo>
                    <a:pt x="2" y="131"/>
                  </a:lnTo>
                  <a:lnTo>
                    <a:pt x="0" y="120"/>
                  </a:lnTo>
                  <a:lnTo>
                    <a:pt x="0" y="109"/>
                  </a:lnTo>
                  <a:lnTo>
                    <a:pt x="0" y="98"/>
                  </a:lnTo>
                  <a:lnTo>
                    <a:pt x="2" y="87"/>
                  </a:lnTo>
                  <a:lnTo>
                    <a:pt x="4" y="77"/>
                  </a:lnTo>
                  <a:lnTo>
                    <a:pt x="7" y="67"/>
                  </a:lnTo>
                  <a:lnTo>
                    <a:pt x="12" y="57"/>
                  </a:lnTo>
                  <a:lnTo>
                    <a:pt x="17" y="48"/>
                  </a:lnTo>
                  <a:lnTo>
                    <a:pt x="24" y="40"/>
                  </a:lnTo>
                  <a:lnTo>
                    <a:pt x="31" y="32"/>
                  </a:lnTo>
                  <a:lnTo>
                    <a:pt x="38" y="25"/>
                  </a:lnTo>
                  <a:lnTo>
                    <a:pt x="47" y="19"/>
                  </a:lnTo>
                  <a:lnTo>
                    <a:pt x="56" y="14"/>
                  </a:lnTo>
                  <a:lnTo>
                    <a:pt x="66" y="9"/>
                  </a:lnTo>
                  <a:lnTo>
                    <a:pt x="76" y="5"/>
                  </a:lnTo>
                  <a:lnTo>
                    <a:pt x="86" y="2"/>
                  </a:lnTo>
                  <a:lnTo>
                    <a:pt x="97" y="0"/>
                  </a:lnTo>
                  <a:lnTo>
                    <a:pt x="108" y="0"/>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76" name="Freeform 46"/>
            <p:cNvSpPr>
              <a:spLocks/>
            </p:cNvSpPr>
            <p:nvPr/>
          </p:nvSpPr>
          <p:spPr bwMode="auto">
            <a:xfrm>
              <a:off x="10455678" y="2775899"/>
              <a:ext cx="28575" cy="30163"/>
            </a:xfrm>
            <a:custGeom>
              <a:avLst/>
              <a:gdLst/>
              <a:ahLst/>
              <a:cxnLst>
                <a:cxn ang="0">
                  <a:pos x="101" y="183"/>
                </a:cxn>
                <a:cxn ang="0">
                  <a:pos x="119" y="178"/>
                </a:cxn>
                <a:cxn ang="0">
                  <a:pos x="135" y="172"/>
                </a:cxn>
                <a:cxn ang="0">
                  <a:pos x="150" y="162"/>
                </a:cxn>
                <a:cxn ang="0">
                  <a:pos x="162" y="150"/>
                </a:cxn>
                <a:cxn ang="0">
                  <a:pos x="172" y="135"/>
                </a:cxn>
                <a:cxn ang="0">
                  <a:pos x="179" y="119"/>
                </a:cxn>
                <a:cxn ang="0">
                  <a:pos x="182" y="101"/>
                </a:cxn>
                <a:cxn ang="0">
                  <a:pos x="182" y="82"/>
                </a:cxn>
                <a:cxn ang="0">
                  <a:pos x="179" y="64"/>
                </a:cxn>
                <a:cxn ang="0">
                  <a:pos x="172" y="48"/>
                </a:cxn>
                <a:cxn ang="0">
                  <a:pos x="162" y="33"/>
                </a:cxn>
                <a:cxn ang="0">
                  <a:pos x="150" y="21"/>
                </a:cxn>
                <a:cxn ang="0">
                  <a:pos x="135" y="11"/>
                </a:cxn>
                <a:cxn ang="0">
                  <a:pos x="119" y="4"/>
                </a:cxn>
                <a:cxn ang="0">
                  <a:pos x="101" y="1"/>
                </a:cxn>
                <a:cxn ang="0">
                  <a:pos x="82" y="1"/>
                </a:cxn>
                <a:cxn ang="0">
                  <a:pos x="64" y="4"/>
                </a:cxn>
                <a:cxn ang="0">
                  <a:pos x="48" y="11"/>
                </a:cxn>
                <a:cxn ang="0">
                  <a:pos x="33" y="21"/>
                </a:cxn>
                <a:cxn ang="0">
                  <a:pos x="21" y="33"/>
                </a:cxn>
                <a:cxn ang="0">
                  <a:pos x="11" y="48"/>
                </a:cxn>
                <a:cxn ang="0">
                  <a:pos x="4" y="64"/>
                </a:cxn>
                <a:cxn ang="0">
                  <a:pos x="0" y="82"/>
                </a:cxn>
                <a:cxn ang="0">
                  <a:pos x="0" y="101"/>
                </a:cxn>
                <a:cxn ang="0">
                  <a:pos x="4" y="119"/>
                </a:cxn>
                <a:cxn ang="0">
                  <a:pos x="11" y="135"/>
                </a:cxn>
                <a:cxn ang="0">
                  <a:pos x="21" y="150"/>
                </a:cxn>
                <a:cxn ang="0">
                  <a:pos x="33" y="162"/>
                </a:cxn>
                <a:cxn ang="0">
                  <a:pos x="48" y="172"/>
                </a:cxn>
                <a:cxn ang="0">
                  <a:pos x="64" y="178"/>
                </a:cxn>
                <a:cxn ang="0">
                  <a:pos x="82" y="183"/>
                </a:cxn>
              </a:cxnLst>
              <a:rect l="0" t="0" r="r" b="b"/>
              <a:pathLst>
                <a:path w="183" h="183">
                  <a:moveTo>
                    <a:pt x="91" y="183"/>
                  </a:moveTo>
                  <a:lnTo>
                    <a:pt x="101" y="183"/>
                  </a:lnTo>
                  <a:lnTo>
                    <a:pt x="110" y="181"/>
                  </a:lnTo>
                  <a:lnTo>
                    <a:pt x="119" y="178"/>
                  </a:lnTo>
                  <a:lnTo>
                    <a:pt x="126" y="176"/>
                  </a:lnTo>
                  <a:lnTo>
                    <a:pt x="135" y="172"/>
                  </a:lnTo>
                  <a:lnTo>
                    <a:pt x="142" y="167"/>
                  </a:lnTo>
                  <a:lnTo>
                    <a:pt x="150" y="162"/>
                  </a:lnTo>
                  <a:lnTo>
                    <a:pt x="156" y="156"/>
                  </a:lnTo>
                  <a:lnTo>
                    <a:pt x="162" y="150"/>
                  </a:lnTo>
                  <a:lnTo>
                    <a:pt x="167" y="143"/>
                  </a:lnTo>
                  <a:lnTo>
                    <a:pt x="172" y="135"/>
                  </a:lnTo>
                  <a:lnTo>
                    <a:pt x="175" y="127"/>
                  </a:lnTo>
                  <a:lnTo>
                    <a:pt x="179" y="119"/>
                  </a:lnTo>
                  <a:lnTo>
                    <a:pt x="181" y="110"/>
                  </a:lnTo>
                  <a:lnTo>
                    <a:pt x="182" y="101"/>
                  </a:lnTo>
                  <a:lnTo>
                    <a:pt x="183" y="92"/>
                  </a:lnTo>
                  <a:lnTo>
                    <a:pt x="182" y="82"/>
                  </a:lnTo>
                  <a:lnTo>
                    <a:pt x="181" y="73"/>
                  </a:lnTo>
                  <a:lnTo>
                    <a:pt x="179" y="64"/>
                  </a:lnTo>
                  <a:lnTo>
                    <a:pt x="175" y="56"/>
                  </a:lnTo>
                  <a:lnTo>
                    <a:pt x="172" y="48"/>
                  </a:lnTo>
                  <a:lnTo>
                    <a:pt x="167" y="41"/>
                  </a:lnTo>
                  <a:lnTo>
                    <a:pt x="162" y="33"/>
                  </a:lnTo>
                  <a:lnTo>
                    <a:pt x="156" y="26"/>
                  </a:lnTo>
                  <a:lnTo>
                    <a:pt x="150" y="21"/>
                  </a:lnTo>
                  <a:lnTo>
                    <a:pt x="142" y="15"/>
                  </a:lnTo>
                  <a:lnTo>
                    <a:pt x="135" y="11"/>
                  </a:lnTo>
                  <a:lnTo>
                    <a:pt x="126" y="8"/>
                  </a:lnTo>
                  <a:lnTo>
                    <a:pt x="119" y="4"/>
                  </a:lnTo>
                  <a:lnTo>
                    <a:pt x="110" y="2"/>
                  </a:lnTo>
                  <a:lnTo>
                    <a:pt x="101" y="1"/>
                  </a:lnTo>
                  <a:lnTo>
                    <a:pt x="91" y="0"/>
                  </a:lnTo>
                  <a:lnTo>
                    <a:pt x="82" y="1"/>
                  </a:lnTo>
                  <a:lnTo>
                    <a:pt x="73" y="2"/>
                  </a:lnTo>
                  <a:lnTo>
                    <a:pt x="64" y="4"/>
                  </a:lnTo>
                  <a:lnTo>
                    <a:pt x="55" y="8"/>
                  </a:lnTo>
                  <a:lnTo>
                    <a:pt x="48" y="11"/>
                  </a:lnTo>
                  <a:lnTo>
                    <a:pt x="40" y="15"/>
                  </a:lnTo>
                  <a:lnTo>
                    <a:pt x="33" y="21"/>
                  </a:lnTo>
                  <a:lnTo>
                    <a:pt x="27" y="26"/>
                  </a:lnTo>
                  <a:lnTo>
                    <a:pt x="21" y="33"/>
                  </a:lnTo>
                  <a:lnTo>
                    <a:pt x="16" y="41"/>
                  </a:lnTo>
                  <a:lnTo>
                    <a:pt x="11" y="48"/>
                  </a:lnTo>
                  <a:lnTo>
                    <a:pt x="7" y="56"/>
                  </a:lnTo>
                  <a:lnTo>
                    <a:pt x="4" y="64"/>
                  </a:lnTo>
                  <a:lnTo>
                    <a:pt x="2" y="73"/>
                  </a:lnTo>
                  <a:lnTo>
                    <a:pt x="0" y="82"/>
                  </a:lnTo>
                  <a:lnTo>
                    <a:pt x="0" y="92"/>
                  </a:lnTo>
                  <a:lnTo>
                    <a:pt x="0" y="101"/>
                  </a:lnTo>
                  <a:lnTo>
                    <a:pt x="2" y="110"/>
                  </a:lnTo>
                  <a:lnTo>
                    <a:pt x="4" y="119"/>
                  </a:lnTo>
                  <a:lnTo>
                    <a:pt x="7" y="127"/>
                  </a:lnTo>
                  <a:lnTo>
                    <a:pt x="11" y="135"/>
                  </a:lnTo>
                  <a:lnTo>
                    <a:pt x="16" y="143"/>
                  </a:lnTo>
                  <a:lnTo>
                    <a:pt x="21" y="150"/>
                  </a:lnTo>
                  <a:lnTo>
                    <a:pt x="27" y="156"/>
                  </a:lnTo>
                  <a:lnTo>
                    <a:pt x="33" y="162"/>
                  </a:lnTo>
                  <a:lnTo>
                    <a:pt x="40" y="167"/>
                  </a:lnTo>
                  <a:lnTo>
                    <a:pt x="48" y="172"/>
                  </a:lnTo>
                  <a:lnTo>
                    <a:pt x="55" y="176"/>
                  </a:lnTo>
                  <a:lnTo>
                    <a:pt x="64" y="178"/>
                  </a:lnTo>
                  <a:lnTo>
                    <a:pt x="73" y="181"/>
                  </a:lnTo>
                  <a:lnTo>
                    <a:pt x="82" y="183"/>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77" name="Freeform 47"/>
            <p:cNvSpPr>
              <a:spLocks/>
            </p:cNvSpPr>
            <p:nvPr/>
          </p:nvSpPr>
          <p:spPr bwMode="auto">
            <a:xfrm>
              <a:off x="10495365" y="2775899"/>
              <a:ext cx="30163" cy="30163"/>
            </a:xfrm>
            <a:custGeom>
              <a:avLst/>
              <a:gdLst/>
              <a:ahLst/>
              <a:cxnLst>
                <a:cxn ang="0">
                  <a:pos x="101" y="183"/>
                </a:cxn>
                <a:cxn ang="0">
                  <a:pos x="119" y="178"/>
                </a:cxn>
                <a:cxn ang="0">
                  <a:pos x="135" y="172"/>
                </a:cxn>
                <a:cxn ang="0">
                  <a:pos x="150" y="162"/>
                </a:cxn>
                <a:cxn ang="0">
                  <a:pos x="162" y="150"/>
                </a:cxn>
                <a:cxn ang="0">
                  <a:pos x="172" y="135"/>
                </a:cxn>
                <a:cxn ang="0">
                  <a:pos x="178" y="119"/>
                </a:cxn>
                <a:cxn ang="0">
                  <a:pos x="182" y="101"/>
                </a:cxn>
                <a:cxn ang="0">
                  <a:pos x="182" y="82"/>
                </a:cxn>
                <a:cxn ang="0">
                  <a:pos x="178" y="64"/>
                </a:cxn>
                <a:cxn ang="0">
                  <a:pos x="172" y="48"/>
                </a:cxn>
                <a:cxn ang="0">
                  <a:pos x="162" y="33"/>
                </a:cxn>
                <a:cxn ang="0">
                  <a:pos x="150" y="21"/>
                </a:cxn>
                <a:cxn ang="0">
                  <a:pos x="135" y="11"/>
                </a:cxn>
                <a:cxn ang="0">
                  <a:pos x="119" y="4"/>
                </a:cxn>
                <a:cxn ang="0">
                  <a:pos x="101" y="1"/>
                </a:cxn>
                <a:cxn ang="0">
                  <a:pos x="82" y="1"/>
                </a:cxn>
                <a:cxn ang="0">
                  <a:pos x="64" y="4"/>
                </a:cxn>
                <a:cxn ang="0">
                  <a:pos x="48"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8" y="172"/>
                </a:cxn>
                <a:cxn ang="0">
                  <a:pos x="64" y="178"/>
                </a:cxn>
                <a:cxn ang="0">
                  <a:pos x="82" y="183"/>
                </a:cxn>
              </a:cxnLst>
              <a:rect l="0" t="0" r="r" b="b"/>
              <a:pathLst>
                <a:path w="183" h="183">
                  <a:moveTo>
                    <a:pt x="92" y="183"/>
                  </a:moveTo>
                  <a:lnTo>
                    <a:pt x="101" y="183"/>
                  </a:lnTo>
                  <a:lnTo>
                    <a:pt x="110" y="181"/>
                  </a:lnTo>
                  <a:lnTo>
                    <a:pt x="119" y="178"/>
                  </a:lnTo>
                  <a:lnTo>
                    <a:pt x="127" y="176"/>
                  </a:lnTo>
                  <a:lnTo>
                    <a:pt x="135" y="172"/>
                  </a:lnTo>
                  <a:lnTo>
                    <a:pt x="142" y="167"/>
                  </a:lnTo>
                  <a:lnTo>
                    <a:pt x="150" y="162"/>
                  </a:lnTo>
                  <a:lnTo>
                    <a:pt x="156" y="156"/>
                  </a:lnTo>
                  <a:lnTo>
                    <a:pt x="162" y="150"/>
                  </a:lnTo>
                  <a:lnTo>
                    <a:pt x="167" y="143"/>
                  </a:lnTo>
                  <a:lnTo>
                    <a:pt x="172" y="135"/>
                  </a:lnTo>
                  <a:lnTo>
                    <a:pt x="175" y="127"/>
                  </a:lnTo>
                  <a:lnTo>
                    <a:pt x="178" y="119"/>
                  </a:lnTo>
                  <a:lnTo>
                    <a:pt x="181" y="110"/>
                  </a:lnTo>
                  <a:lnTo>
                    <a:pt x="182" y="101"/>
                  </a:lnTo>
                  <a:lnTo>
                    <a:pt x="183" y="92"/>
                  </a:lnTo>
                  <a:lnTo>
                    <a:pt x="182" y="82"/>
                  </a:lnTo>
                  <a:lnTo>
                    <a:pt x="181" y="73"/>
                  </a:lnTo>
                  <a:lnTo>
                    <a:pt x="178" y="64"/>
                  </a:lnTo>
                  <a:lnTo>
                    <a:pt x="175" y="56"/>
                  </a:lnTo>
                  <a:lnTo>
                    <a:pt x="172" y="48"/>
                  </a:lnTo>
                  <a:lnTo>
                    <a:pt x="167" y="41"/>
                  </a:lnTo>
                  <a:lnTo>
                    <a:pt x="162" y="33"/>
                  </a:lnTo>
                  <a:lnTo>
                    <a:pt x="156" y="26"/>
                  </a:lnTo>
                  <a:lnTo>
                    <a:pt x="150" y="21"/>
                  </a:lnTo>
                  <a:lnTo>
                    <a:pt x="142" y="15"/>
                  </a:lnTo>
                  <a:lnTo>
                    <a:pt x="135" y="11"/>
                  </a:lnTo>
                  <a:lnTo>
                    <a:pt x="127" y="8"/>
                  </a:lnTo>
                  <a:lnTo>
                    <a:pt x="119" y="4"/>
                  </a:lnTo>
                  <a:lnTo>
                    <a:pt x="110" y="2"/>
                  </a:lnTo>
                  <a:lnTo>
                    <a:pt x="101" y="1"/>
                  </a:lnTo>
                  <a:lnTo>
                    <a:pt x="92" y="0"/>
                  </a:lnTo>
                  <a:lnTo>
                    <a:pt x="82" y="1"/>
                  </a:lnTo>
                  <a:lnTo>
                    <a:pt x="73" y="2"/>
                  </a:lnTo>
                  <a:lnTo>
                    <a:pt x="64" y="4"/>
                  </a:lnTo>
                  <a:lnTo>
                    <a:pt x="55" y="8"/>
                  </a:lnTo>
                  <a:lnTo>
                    <a:pt x="48" y="11"/>
                  </a:lnTo>
                  <a:lnTo>
                    <a:pt x="40" y="15"/>
                  </a:lnTo>
                  <a:lnTo>
                    <a:pt x="33" y="21"/>
                  </a:lnTo>
                  <a:lnTo>
                    <a:pt x="26" y="26"/>
                  </a:lnTo>
                  <a:lnTo>
                    <a:pt x="21" y="33"/>
                  </a:lnTo>
                  <a:lnTo>
                    <a:pt x="15" y="41"/>
                  </a:lnTo>
                  <a:lnTo>
                    <a:pt x="11" y="48"/>
                  </a:lnTo>
                  <a:lnTo>
                    <a:pt x="8" y="56"/>
                  </a:lnTo>
                  <a:lnTo>
                    <a:pt x="4" y="64"/>
                  </a:lnTo>
                  <a:lnTo>
                    <a:pt x="2" y="73"/>
                  </a:lnTo>
                  <a:lnTo>
                    <a:pt x="1" y="82"/>
                  </a:lnTo>
                  <a:lnTo>
                    <a:pt x="0" y="92"/>
                  </a:lnTo>
                  <a:lnTo>
                    <a:pt x="1" y="101"/>
                  </a:lnTo>
                  <a:lnTo>
                    <a:pt x="2" y="110"/>
                  </a:lnTo>
                  <a:lnTo>
                    <a:pt x="4" y="119"/>
                  </a:lnTo>
                  <a:lnTo>
                    <a:pt x="8" y="127"/>
                  </a:lnTo>
                  <a:lnTo>
                    <a:pt x="11" y="135"/>
                  </a:lnTo>
                  <a:lnTo>
                    <a:pt x="15" y="143"/>
                  </a:lnTo>
                  <a:lnTo>
                    <a:pt x="21" y="150"/>
                  </a:lnTo>
                  <a:lnTo>
                    <a:pt x="26" y="156"/>
                  </a:lnTo>
                  <a:lnTo>
                    <a:pt x="33" y="162"/>
                  </a:lnTo>
                  <a:lnTo>
                    <a:pt x="40" y="167"/>
                  </a:lnTo>
                  <a:lnTo>
                    <a:pt x="48" y="172"/>
                  </a:lnTo>
                  <a:lnTo>
                    <a:pt x="55" y="176"/>
                  </a:lnTo>
                  <a:lnTo>
                    <a:pt x="64" y="178"/>
                  </a:lnTo>
                  <a:lnTo>
                    <a:pt x="73" y="181"/>
                  </a:lnTo>
                  <a:lnTo>
                    <a:pt x="82" y="183"/>
                  </a:lnTo>
                  <a:lnTo>
                    <a:pt x="92"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78" name="Freeform 48"/>
            <p:cNvSpPr>
              <a:spLocks/>
            </p:cNvSpPr>
            <p:nvPr/>
          </p:nvSpPr>
          <p:spPr bwMode="auto">
            <a:xfrm>
              <a:off x="10536640" y="2775899"/>
              <a:ext cx="28575" cy="30163"/>
            </a:xfrm>
            <a:custGeom>
              <a:avLst/>
              <a:gdLst/>
              <a:ahLst/>
              <a:cxnLst>
                <a:cxn ang="0">
                  <a:pos x="101" y="183"/>
                </a:cxn>
                <a:cxn ang="0">
                  <a:pos x="118" y="178"/>
                </a:cxn>
                <a:cxn ang="0">
                  <a:pos x="135" y="172"/>
                </a:cxn>
                <a:cxn ang="0">
                  <a:pos x="149" y="162"/>
                </a:cxn>
                <a:cxn ang="0">
                  <a:pos x="162" y="150"/>
                </a:cxn>
                <a:cxn ang="0">
                  <a:pos x="172" y="135"/>
                </a:cxn>
                <a:cxn ang="0">
                  <a:pos x="178" y="119"/>
                </a:cxn>
                <a:cxn ang="0">
                  <a:pos x="183" y="101"/>
                </a:cxn>
                <a:cxn ang="0">
                  <a:pos x="183" y="82"/>
                </a:cxn>
                <a:cxn ang="0">
                  <a:pos x="178" y="64"/>
                </a:cxn>
                <a:cxn ang="0">
                  <a:pos x="172" y="48"/>
                </a:cxn>
                <a:cxn ang="0">
                  <a:pos x="162" y="33"/>
                </a:cxn>
                <a:cxn ang="0">
                  <a:pos x="149" y="21"/>
                </a:cxn>
                <a:cxn ang="0">
                  <a:pos x="135" y="11"/>
                </a:cxn>
                <a:cxn ang="0">
                  <a:pos x="118" y="4"/>
                </a:cxn>
                <a:cxn ang="0">
                  <a:pos x="101" y="1"/>
                </a:cxn>
                <a:cxn ang="0">
                  <a:pos x="82" y="1"/>
                </a:cxn>
                <a:cxn ang="0">
                  <a:pos x="64" y="4"/>
                </a:cxn>
                <a:cxn ang="0">
                  <a:pos x="47"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7" y="172"/>
                </a:cxn>
                <a:cxn ang="0">
                  <a:pos x="64" y="178"/>
                </a:cxn>
                <a:cxn ang="0">
                  <a:pos x="82" y="183"/>
                </a:cxn>
              </a:cxnLst>
              <a:rect l="0" t="0" r="r" b="b"/>
              <a:pathLst>
                <a:path w="183" h="183">
                  <a:moveTo>
                    <a:pt x="92" y="183"/>
                  </a:moveTo>
                  <a:lnTo>
                    <a:pt x="101" y="183"/>
                  </a:lnTo>
                  <a:lnTo>
                    <a:pt x="109" y="181"/>
                  </a:lnTo>
                  <a:lnTo>
                    <a:pt x="118" y="178"/>
                  </a:lnTo>
                  <a:lnTo>
                    <a:pt x="127" y="176"/>
                  </a:lnTo>
                  <a:lnTo>
                    <a:pt x="135" y="172"/>
                  </a:lnTo>
                  <a:lnTo>
                    <a:pt x="143" y="167"/>
                  </a:lnTo>
                  <a:lnTo>
                    <a:pt x="149" y="162"/>
                  </a:lnTo>
                  <a:lnTo>
                    <a:pt x="156" y="156"/>
                  </a:lnTo>
                  <a:lnTo>
                    <a:pt x="162" y="150"/>
                  </a:lnTo>
                  <a:lnTo>
                    <a:pt x="167" y="143"/>
                  </a:lnTo>
                  <a:lnTo>
                    <a:pt x="172" y="135"/>
                  </a:lnTo>
                  <a:lnTo>
                    <a:pt x="176" y="127"/>
                  </a:lnTo>
                  <a:lnTo>
                    <a:pt x="178" y="119"/>
                  </a:lnTo>
                  <a:lnTo>
                    <a:pt x="180" y="110"/>
                  </a:lnTo>
                  <a:lnTo>
                    <a:pt x="183" y="101"/>
                  </a:lnTo>
                  <a:lnTo>
                    <a:pt x="183" y="92"/>
                  </a:lnTo>
                  <a:lnTo>
                    <a:pt x="183" y="82"/>
                  </a:lnTo>
                  <a:lnTo>
                    <a:pt x="180" y="73"/>
                  </a:lnTo>
                  <a:lnTo>
                    <a:pt x="178" y="64"/>
                  </a:lnTo>
                  <a:lnTo>
                    <a:pt x="176" y="56"/>
                  </a:lnTo>
                  <a:lnTo>
                    <a:pt x="172" y="48"/>
                  </a:lnTo>
                  <a:lnTo>
                    <a:pt x="167" y="41"/>
                  </a:lnTo>
                  <a:lnTo>
                    <a:pt x="162" y="33"/>
                  </a:lnTo>
                  <a:lnTo>
                    <a:pt x="156" y="26"/>
                  </a:lnTo>
                  <a:lnTo>
                    <a:pt x="149" y="21"/>
                  </a:lnTo>
                  <a:lnTo>
                    <a:pt x="143" y="15"/>
                  </a:lnTo>
                  <a:lnTo>
                    <a:pt x="135" y="11"/>
                  </a:lnTo>
                  <a:lnTo>
                    <a:pt x="127" y="8"/>
                  </a:lnTo>
                  <a:lnTo>
                    <a:pt x="118" y="4"/>
                  </a:lnTo>
                  <a:lnTo>
                    <a:pt x="109" y="2"/>
                  </a:lnTo>
                  <a:lnTo>
                    <a:pt x="101" y="1"/>
                  </a:lnTo>
                  <a:lnTo>
                    <a:pt x="92" y="0"/>
                  </a:lnTo>
                  <a:lnTo>
                    <a:pt x="82" y="1"/>
                  </a:lnTo>
                  <a:lnTo>
                    <a:pt x="73" y="2"/>
                  </a:lnTo>
                  <a:lnTo>
                    <a:pt x="64" y="4"/>
                  </a:lnTo>
                  <a:lnTo>
                    <a:pt x="56" y="8"/>
                  </a:lnTo>
                  <a:lnTo>
                    <a:pt x="47" y="11"/>
                  </a:lnTo>
                  <a:lnTo>
                    <a:pt x="41" y="15"/>
                  </a:lnTo>
                  <a:lnTo>
                    <a:pt x="33" y="21"/>
                  </a:lnTo>
                  <a:lnTo>
                    <a:pt x="26" y="26"/>
                  </a:lnTo>
                  <a:lnTo>
                    <a:pt x="21" y="33"/>
                  </a:lnTo>
                  <a:lnTo>
                    <a:pt x="15" y="41"/>
                  </a:lnTo>
                  <a:lnTo>
                    <a:pt x="11" y="48"/>
                  </a:lnTo>
                  <a:lnTo>
                    <a:pt x="7" y="56"/>
                  </a:lnTo>
                  <a:lnTo>
                    <a:pt x="4" y="64"/>
                  </a:lnTo>
                  <a:lnTo>
                    <a:pt x="2" y="73"/>
                  </a:lnTo>
                  <a:lnTo>
                    <a:pt x="1" y="82"/>
                  </a:lnTo>
                  <a:lnTo>
                    <a:pt x="0" y="92"/>
                  </a:lnTo>
                  <a:lnTo>
                    <a:pt x="1" y="101"/>
                  </a:lnTo>
                  <a:lnTo>
                    <a:pt x="2" y="110"/>
                  </a:lnTo>
                  <a:lnTo>
                    <a:pt x="4" y="119"/>
                  </a:lnTo>
                  <a:lnTo>
                    <a:pt x="7" y="127"/>
                  </a:lnTo>
                  <a:lnTo>
                    <a:pt x="11" y="135"/>
                  </a:lnTo>
                  <a:lnTo>
                    <a:pt x="15" y="143"/>
                  </a:lnTo>
                  <a:lnTo>
                    <a:pt x="21" y="150"/>
                  </a:lnTo>
                  <a:lnTo>
                    <a:pt x="26" y="156"/>
                  </a:lnTo>
                  <a:lnTo>
                    <a:pt x="33" y="162"/>
                  </a:lnTo>
                  <a:lnTo>
                    <a:pt x="41" y="167"/>
                  </a:lnTo>
                  <a:lnTo>
                    <a:pt x="47" y="172"/>
                  </a:lnTo>
                  <a:lnTo>
                    <a:pt x="56" y="176"/>
                  </a:lnTo>
                  <a:lnTo>
                    <a:pt x="64" y="178"/>
                  </a:lnTo>
                  <a:lnTo>
                    <a:pt x="73" y="181"/>
                  </a:lnTo>
                  <a:lnTo>
                    <a:pt x="82" y="183"/>
                  </a:lnTo>
                  <a:lnTo>
                    <a:pt x="92"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79" name="Freeform 49"/>
            <p:cNvSpPr>
              <a:spLocks/>
            </p:cNvSpPr>
            <p:nvPr/>
          </p:nvSpPr>
          <p:spPr bwMode="auto">
            <a:xfrm>
              <a:off x="10576328" y="2775899"/>
              <a:ext cx="28575" cy="30163"/>
            </a:xfrm>
            <a:custGeom>
              <a:avLst/>
              <a:gdLst/>
              <a:ahLst/>
              <a:cxnLst>
                <a:cxn ang="0">
                  <a:pos x="100" y="183"/>
                </a:cxn>
                <a:cxn ang="0">
                  <a:pos x="118" y="178"/>
                </a:cxn>
                <a:cxn ang="0">
                  <a:pos x="135" y="172"/>
                </a:cxn>
                <a:cxn ang="0">
                  <a:pos x="149" y="162"/>
                </a:cxn>
                <a:cxn ang="0">
                  <a:pos x="161" y="150"/>
                </a:cxn>
                <a:cxn ang="0">
                  <a:pos x="171" y="135"/>
                </a:cxn>
                <a:cxn ang="0">
                  <a:pos x="178" y="119"/>
                </a:cxn>
                <a:cxn ang="0">
                  <a:pos x="182" y="101"/>
                </a:cxn>
                <a:cxn ang="0">
                  <a:pos x="182" y="82"/>
                </a:cxn>
                <a:cxn ang="0">
                  <a:pos x="178" y="64"/>
                </a:cxn>
                <a:cxn ang="0">
                  <a:pos x="171" y="48"/>
                </a:cxn>
                <a:cxn ang="0">
                  <a:pos x="161" y="33"/>
                </a:cxn>
                <a:cxn ang="0">
                  <a:pos x="149" y="21"/>
                </a:cxn>
                <a:cxn ang="0">
                  <a:pos x="135" y="11"/>
                </a:cxn>
                <a:cxn ang="0">
                  <a:pos x="118" y="4"/>
                </a:cxn>
                <a:cxn ang="0">
                  <a:pos x="100" y="1"/>
                </a:cxn>
                <a:cxn ang="0">
                  <a:pos x="82" y="1"/>
                </a:cxn>
                <a:cxn ang="0">
                  <a:pos x="64" y="4"/>
                </a:cxn>
                <a:cxn ang="0">
                  <a:pos x="48"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8" y="172"/>
                </a:cxn>
                <a:cxn ang="0">
                  <a:pos x="64" y="178"/>
                </a:cxn>
                <a:cxn ang="0">
                  <a:pos x="82" y="183"/>
                </a:cxn>
              </a:cxnLst>
              <a:rect l="0" t="0" r="r" b="b"/>
              <a:pathLst>
                <a:path w="182" h="183">
                  <a:moveTo>
                    <a:pt x="92" y="183"/>
                  </a:moveTo>
                  <a:lnTo>
                    <a:pt x="100" y="183"/>
                  </a:lnTo>
                  <a:lnTo>
                    <a:pt x="109" y="181"/>
                  </a:lnTo>
                  <a:lnTo>
                    <a:pt x="118" y="178"/>
                  </a:lnTo>
                  <a:lnTo>
                    <a:pt x="127" y="176"/>
                  </a:lnTo>
                  <a:lnTo>
                    <a:pt x="135" y="172"/>
                  </a:lnTo>
                  <a:lnTo>
                    <a:pt x="143" y="167"/>
                  </a:lnTo>
                  <a:lnTo>
                    <a:pt x="149" y="162"/>
                  </a:lnTo>
                  <a:lnTo>
                    <a:pt x="156" y="156"/>
                  </a:lnTo>
                  <a:lnTo>
                    <a:pt x="161" y="150"/>
                  </a:lnTo>
                  <a:lnTo>
                    <a:pt x="167" y="143"/>
                  </a:lnTo>
                  <a:lnTo>
                    <a:pt x="171" y="135"/>
                  </a:lnTo>
                  <a:lnTo>
                    <a:pt x="176" y="127"/>
                  </a:lnTo>
                  <a:lnTo>
                    <a:pt x="178" y="119"/>
                  </a:lnTo>
                  <a:lnTo>
                    <a:pt x="180" y="110"/>
                  </a:lnTo>
                  <a:lnTo>
                    <a:pt x="182" y="101"/>
                  </a:lnTo>
                  <a:lnTo>
                    <a:pt x="182" y="92"/>
                  </a:lnTo>
                  <a:lnTo>
                    <a:pt x="182" y="82"/>
                  </a:lnTo>
                  <a:lnTo>
                    <a:pt x="180" y="73"/>
                  </a:lnTo>
                  <a:lnTo>
                    <a:pt x="178" y="64"/>
                  </a:lnTo>
                  <a:lnTo>
                    <a:pt x="176" y="56"/>
                  </a:lnTo>
                  <a:lnTo>
                    <a:pt x="171" y="48"/>
                  </a:lnTo>
                  <a:lnTo>
                    <a:pt x="167" y="41"/>
                  </a:lnTo>
                  <a:lnTo>
                    <a:pt x="161" y="33"/>
                  </a:lnTo>
                  <a:lnTo>
                    <a:pt x="156" y="26"/>
                  </a:lnTo>
                  <a:lnTo>
                    <a:pt x="149" y="21"/>
                  </a:lnTo>
                  <a:lnTo>
                    <a:pt x="143" y="15"/>
                  </a:lnTo>
                  <a:lnTo>
                    <a:pt x="135" y="11"/>
                  </a:lnTo>
                  <a:lnTo>
                    <a:pt x="127" y="8"/>
                  </a:lnTo>
                  <a:lnTo>
                    <a:pt x="118" y="4"/>
                  </a:lnTo>
                  <a:lnTo>
                    <a:pt x="109" y="2"/>
                  </a:lnTo>
                  <a:lnTo>
                    <a:pt x="100" y="1"/>
                  </a:lnTo>
                  <a:lnTo>
                    <a:pt x="92" y="0"/>
                  </a:lnTo>
                  <a:lnTo>
                    <a:pt x="82" y="1"/>
                  </a:lnTo>
                  <a:lnTo>
                    <a:pt x="73" y="2"/>
                  </a:lnTo>
                  <a:lnTo>
                    <a:pt x="64" y="4"/>
                  </a:lnTo>
                  <a:lnTo>
                    <a:pt x="56" y="8"/>
                  </a:lnTo>
                  <a:lnTo>
                    <a:pt x="48" y="11"/>
                  </a:lnTo>
                  <a:lnTo>
                    <a:pt x="41" y="15"/>
                  </a:lnTo>
                  <a:lnTo>
                    <a:pt x="33" y="21"/>
                  </a:lnTo>
                  <a:lnTo>
                    <a:pt x="27" y="26"/>
                  </a:lnTo>
                  <a:lnTo>
                    <a:pt x="21" y="33"/>
                  </a:lnTo>
                  <a:lnTo>
                    <a:pt x="16" y="41"/>
                  </a:lnTo>
                  <a:lnTo>
                    <a:pt x="11" y="48"/>
                  </a:lnTo>
                  <a:lnTo>
                    <a:pt x="7" y="56"/>
                  </a:lnTo>
                  <a:lnTo>
                    <a:pt x="4" y="64"/>
                  </a:lnTo>
                  <a:lnTo>
                    <a:pt x="2" y="73"/>
                  </a:lnTo>
                  <a:lnTo>
                    <a:pt x="1" y="82"/>
                  </a:lnTo>
                  <a:lnTo>
                    <a:pt x="0" y="92"/>
                  </a:lnTo>
                  <a:lnTo>
                    <a:pt x="1" y="101"/>
                  </a:lnTo>
                  <a:lnTo>
                    <a:pt x="2" y="110"/>
                  </a:lnTo>
                  <a:lnTo>
                    <a:pt x="4" y="119"/>
                  </a:lnTo>
                  <a:lnTo>
                    <a:pt x="7" y="127"/>
                  </a:lnTo>
                  <a:lnTo>
                    <a:pt x="11" y="135"/>
                  </a:lnTo>
                  <a:lnTo>
                    <a:pt x="16" y="143"/>
                  </a:lnTo>
                  <a:lnTo>
                    <a:pt x="21" y="150"/>
                  </a:lnTo>
                  <a:lnTo>
                    <a:pt x="27" y="156"/>
                  </a:lnTo>
                  <a:lnTo>
                    <a:pt x="33" y="162"/>
                  </a:lnTo>
                  <a:lnTo>
                    <a:pt x="41" y="167"/>
                  </a:lnTo>
                  <a:lnTo>
                    <a:pt x="48" y="172"/>
                  </a:lnTo>
                  <a:lnTo>
                    <a:pt x="56" y="176"/>
                  </a:lnTo>
                  <a:lnTo>
                    <a:pt x="64" y="178"/>
                  </a:lnTo>
                  <a:lnTo>
                    <a:pt x="73" y="181"/>
                  </a:lnTo>
                  <a:lnTo>
                    <a:pt x="82" y="183"/>
                  </a:lnTo>
                  <a:lnTo>
                    <a:pt x="92"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80" name="Freeform 50"/>
            <p:cNvSpPr>
              <a:spLocks/>
            </p:cNvSpPr>
            <p:nvPr/>
          </p:nvSpPr>
          <p:spPr bwMode="auto">
            <a:xfrm>
              <a:off x="10616015" y="2775899"/>
              <a:ext cx="28575" cy="30163"/>
            </a:xfrm>
            <a:custGeom>
              <a:avLst/>
              <a:gdLst/>
              <a:ahLst/>
              <a:cxnLst>
                <a:cxn ang="0">
                  <a:pos x="100" y="183"/>
                </a:cxn>
                <a:cxn ang="0">
                  <a:pos x="118" y="178"/>
                </a:cxn>
                <a:cxn ang="0">
                  <a:pos x="135" y="172"/>
                </a:cxn>
                <a:cxn ang="0">
                  <a:pos x="149" y="162"/>
                </a:cxn>
                <a:cxn ang="0">
                  <a:pos x="161" y="150"/>
                </a:cxn>
                <a:cxn ang="0">
                  <a:pos x="171" y="135"/>
                </a:cxn>
                <a:cxn ang="0">
                  <a:pos x="179" y="119"/>
                </a:cxn>
                <a:cxn ang="0">
                  <a:pos x="182" y="101"/>
                </a:cxn>
                <a:cxn ang="0">
                  <a:pos x="182" y="82"/>
                </a:cxn>
                <a:cxn ang="0">
                  <a:pos x="179" y="64"/>
                </a:cxn>
                <a:cxn ang="0">
                  <a:pos x="171" y="48"/>
                </a:cxn>
                <a:cxn ang="0">
                  <a:pos x="161" y="33"/>
                </a:cxn>
                <a:cxn ang="0">
                  <a:pos x="149" y="21"/>
                </a:cxn>
                <a:cxn ang="0">
                  <a:pos x="135" y="11"/>
                </a:cxn>
                <a:cxn ang="0">
                  <a:pos x="118" y="4"/>
                </a:cxn>
                <a:cxn ang="0">
                  <a:pos x="100" y="1"/>
                </a:cxn>
                <a:cxn ang="0">
                  <a:pos x="82" y="1"/>
                </a:cxn>
                <a:cxn ang="0">
                  <a:pos x="64" y="4"/>
                </a:cxn>
                <a:cxn ang="0">
                  <a:pos x="48" y="11"/>
                </a:cxn>
                <a:cxn ang="0">
                  <a:pos x="34" y="21"/>
                </a:cxn>
                <a:cxn ang="0">
                  <a:pos x="20" y="33"/>
                </a:cxn>
                <a:cxn ang="0">
                  <a:pos x="10" y="48"/>
                </a:cxn>
                <a:cxn ang="0">
                  <a:pos x="4" y="64"/>
                </a:cxn>
                <a:cxn ang="0">
                  <a:pos x="0" y="82"/>
                </a:cxn>
                <a:cxn ang="0">
                  <a:pos x="0" y="101"/>
                </a:cxn>
                <a:cxn ang="0">
                  <a:pos x="4" y="119"/>
                </a:cxn>
                <a:cxn ang="0">
                  <a:pos x="10" y="135"/>
                </a:cxn>
                <a:cxn ang="0">
                  <a:pos x="20" y="150"/>
                </a:cxn>
                <a:cxn ang="0">
                  <a:pos x="34" y="162"/>
                </a:cxn>
                <a:cxn ang="0">
                  <a:pos x="48" y="172"/>
                </a:cxn>
                <a:cxn ang="0">
                  <a:pos x="64" y="178"/>
                </a:cxn>
                <a:cxn ang="0">
                  <a:pos x="82" y="183"/>
                </a:cxn>
              </a:cxnLst>
              <a:rect l="0" t="0" r="r" b="b"/>
              <a:pathLst>
                <a:path w="182" h="183">
                  <a:moveTo>
                    <a:pt x="91" y="183"/>
                  </a:moveTo>
                  <a:lnTo>
                    <a:pt x="100" y="183"/>
                  </a:lnTo>
                  <a:lnTo>
                    <a:pt x="109" y="181"/>
                  </a:lnTo>
                  <a:lnTo>
                    <a:pt x="118" y="178"/>
                  </a:lnTo>
                  <a:lnTo>
                    <a:pt x="127" y="176"/>
                  </a:lnTo>
                  <a:lnTo>
                    <a:pt x="135" y="172"/>
                  </a:lnTo>
                  <a:lnTo>
                    <a:pt x="142" y="167"/>
                  </a:lnTo>
                  <a:lnTo>
                    <a:pt x="149" y="162"/>
                  </a:lnTo>
                  <a:lnTo>
                    <a:pt x="156" y="156"/>
                  </a:lnTo>
                  <a:lnTo>
                    <a:pt x="161" y="150"/>
                  </a:lnTo>
                  <a:lnTo>
                    <a:pt x="167" y="143"/>
                  </a:lnTo>
                  <a:lnTo>
                    <a:pt x="171" y="135"/>
                  </a:lnTo>
                  <a:lnTo>
                    <a:pt x="176" y="127"/>
                  </a:lnTo>
                  <a:lnTo>
                    <a:pt x="179" y="119"/>
                  </a:lnTo>
                  <a:lnTo>
                    <a:pt x="181" y="110"/>
                  </a:lnTo>
                  <a:lnTo>
                    <a:pt x="182" y="101"/>
                  </a:lnTo>
                  <a:lnTo>
                    <a:pt x="182" y="92"/>
                  </a:lnTo>
                  <a:lnTo>
                    <a:pt x="182" y="82"/>
                  </a:lnTo>
                  <a:lnTo>
                    <a:pt x="181" y="73"/>
                  </a:lnTo>
                  <a:lnTo>
                    <a:pt x="179" y="64"/>
                  </a:lnTo>
                  <a:lnTo>
                    <a:pt x="176" y="56"/>
                  </a:lnTo>
                  <a:lnTo>
                    <a:pt x="171" y="48"/>
                  </a:lnTo>
                  <a:lnTo>
                    <a:pt x="167" y="41"/>
                  </a:lnTo>
                  <a:lnTo>
                    <a:pt x="161" y="33"/>
                  </a:lnTo>
                  <a:lnTo>
                    <a:pt x="156" y="26"/>
                  </a:lnTo>
                  <a:lnTo>
                    <a:pt x="149" y="21"/>
                  </a:lnTo>
                  <a:lnTo>
                    <a:pt x="142" y="15"/>
                  </a:lnTo>
                  <a:lnTo>
                    <a:pt x="135" y="11"/>
                  </a:lnTo>
                  <a:lnTo>
                    <a:pt x="127" y="8"/>
                  </a:lnTo>
                  <a:lnTo>
                    <a:pt x="118" y="4"/>
                  </a:lnTo>
                  <a:lnTo>
                    <a:pt x="109" y="2"/>
                  </a:lnTo>
                  <a:lnTo>
                    <a:pt x="100" y="1"/>
                  </a:lnTo>
                  <a:lnTo>
                    <a:pt x="91" y="0"/>
                  </a:lnTo>
                  <a:lnTo>
                    <a:pt x="82" y="1"/>
                  </a:lnTo>
                  <a:lnTo>
                    <a:pt x="73" y="2"/>
                  </a:lnTo>
                  <a:lnTo>
                    <a:pt x="64" y="4"/>
                  </a:lnTo>
                  <a:lnTo>
                    <a:pt x="56" y="8"/>
                  </a:lnTo>
                  <a:lnTo>
                    <a:pt x="48" y="11"/>
                  </a:lnTo>
                  <a:lnTo>
                    <a:pt x="40" y="15"/>
                  </a:lnTo>
                  <a:lnTo>
                    <a:pt x="34" y="21"/>
                  </a:lnTo>
                  <a:lnTo>
                    <a:pt x="27" y="26"/>
                  </a:lnTo>
                  <a:lnTo>
                    <a:pt x="20" y="33"/>
                  </a:lnTo>
                  <a:lnTo>
                    <a:pt x="16" y="41"/>
                  </a:lnTo>
                  <a:lnTo>
                    <a:pt x="10" y="48"/>
                  </a:lnTo>
                  <a:lnTo>
                    <a:pt x="7" y="56"/>
                  </a:lnTo>
                  <a:lnTo>
                    <a:pt x="4" y="64"/>
                  </a:lnTo>
                  <a:lnTo>
                    <a:pt x="2" y="73"/>
                  </a:lnTo>
                  <a:lnTo>
                    <a:pt x="0" y="82"/>
                  </a:lnTo>
                  <a:lnTo>
                    <a:pt x="0" y="92"/>
                  </a:lnTo>
                  <a:lnTo>
                    <a:pt x="0" y="101"/>
                  </a:lnTo>
                  <a:lnTo>
                    <a:pt x="2" y="110"/>
                  </a:lnTo>
                  <a:lnTo>
                    <a:pt x="4" y="119"/>
                  </a:lnTo>
                  <a:lnTo>
                    <a:pt x="7" y="127"/>
                  </a:lnTo>
                  <a:lnTo>
                    <a:pt x="10" y="135"/>
                  </a:lnTo>
                  <a:lnTo>
                    <a:pt x="16" y="143"/>
                  </a:lnTo>
                  <a:lnTo>
                    <a:pt x="20" y="150"/>
                  </a:lnTo>
                  <a:lnTo>
                    <a:pt x="27" y="156"/>
                  </a:lnTo>
                  <a:lnTo>
                    <a:pt x="34" y="162"/>
                  </a:lnTo>
                  <a:lnTo>
                    <a:pt x="40" y="167"/>
                  </a:lnTo>
                  <a:lnTo>
                    <a:pt x="48" y="172"/>
                  </a:lnTo>
                  <a:lnTo>
                    <a:pt x="56" y="176"/>
                  </a:lnTo>
                  <a:lnTo>
                    <a:pt x="64" y="178"/>
                  </a:lnTo>
                  <a:lnTo>
                    <a:pt x="73" y="181"/>
                  </a:lnTo>
                  <a:lnTo>
                    <a:pt x="82" y="183"/>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81" name="Freeform 51"/>
            <p:cNvSpPr>
              <a:spLocks/>
            </p:cNvSpPr>
            <p:nvPr/>
          </p:nvSpPr>
          <p:spPr bwMode="auto">
            <a:xfrm>
              <a:off x="11073215" y="2963224"/>
              <a:ext cx="203200" cy="34925"/>
            </a:xfrm>
            <a:custGeom>
              <a:avLst/>
              <a:gdLst/>
              <a:ahLst/>
              <a:cxnLst>
                <a:cxn ang="0">
                  <a:pos x="1169" y="0"/>
                </a:cxn>
                <a:cxn ang="0">
                  <a:pos x="1190" y="2"/>
                </a:cxn>
                <a:cxn ang="0">
                  <a:pos x="1212" y="9"/>
                </a:cxn>
                <a:cxn ang="0">
                  <a:pos x="1229" y="19"/>
                </a:cxn>
                <a:cxn ang="0">
                  <a:pos x="1246" y="32"/>
                </a:cxn>
                <a:cxn ang="0">
                  <a:pos x="1259" y="48"/>
                </a:cxn>
                <a:cxn ang="0">
                  <a:pos x="1269" y="66"/>
                </a:cxn>
                <a:cxn ang="0">
                  <a:pos x="1276" y="86"/>
                </a:cxn>
                <a:cxn ang="0">
                  <a:pos x="1278" y="109"/>
                </a:cxn>
                <a:cxn ang="0">
                  <a:pos x="1276" y="131"/>
                </a:cxn>
                <a:cxn ang="0">
                  <a:pos x="1269" y="151"/>
                </a:cxn>
                <a:cxn ang="0">
                  <a:pos x="1259" y="170"/>
                </a:cxn>
                <a:cxn ang="0">
                  <a:pos x="1246" y="185"/>
                </a:cxn>
                <a:cxn ang="0">
                  <a:pos x="1229" y="198"/>
                </a:cxn>
                <a:cxn ang="0">
                  <a:pos x="1212" y="209"/>
                </a:cxn>
                <a:cxn ang="0">
                  <a:pos x="1190" y="215"/>
                </a:cxn>
                <a:cxn ang="0">
                  <a:pos x="1169" y="217"/>
                </a:cxn>
                <a:cxn ang="0">
                  <a:pos x="97" y="217"/>
                </a:cxn>
                <a:cxn ang="0">
                  <a:pos x="76" y="213"/>
                </a:cxn>
                <a:cxn ang="0">
                  <a:pos x="56" y="204"/>
                </a:cxn>
                <a:cxn ang="0">
                  <a:pos x="38" y="193"/>
                </a:cxn>
                <a:cxn ang="0">
                  <a:pos x="24" y="177"/>
                </a:cxn>
                <a:cxn ang="0">
                  <a:pos x="12" y="161"/>
                </a:cxn>
                <a:cxn ang="0">
                  <a:pos x="4" y="141"/>
                </a:cxn>
                <a:cxn ang="0">
                  <a:pos x="0" y="120"/>
                </a:cxn>
                <a:cxn ang="0">
                  <a:pos x="0" y="97"/>
                </a:cxn>
                <a:cxn ang="0">
                  <a:pos x="4" y="76"/>
                </a:cxn>
                <a:cxn ang="0">
                  <a:pos x="12" y="56"/>
                </a:cxn>
                <a:cxn ang="0">
                  <a:pos x="24" y="40"/>
                </a:cxn>
                <a:cxn ang="0">
                  <a:pos x="38" y="24"/>
                </a:cxn>
                <a:cxn ang="0">
                  <a:pos x="56" y="13"/>
                </a:cxn>
                <a:cxn ang="0">
                  <a:pos x="76" y="4"/>
                </a:cxn>
                <a:cxn ang="0">
                  <a:pos x="97" y="0"/>
                </a:cxn>
              </a:cxnLst>
              <a:rect l="0" t="0" r="r" b="b"/>
              <a:pathLst>
                <a:path w="1278" h="217">
                  <a:moveTo>
                    <a:pt x="108" y="0"/>
                  </a:moveTo>
                  <a:lnTo>
                    <a:pt x="1169" y="0"/>
                  </a:lnTo>
                  <a:lnTo>
                    <a:pt x="1180" y="0"/>
                  </a:lnTo>
                  <a:lnTo>
                    <a:pt x="1190" y="2"/>
                  </a:lnTo>
                  <a:lnTo>
                    <a:pt x="1202" y="4"/>
                  </a:lnTo>
                  <a:lnTo>
                    <a:pt x="1212" y="9"/>
                  </a:lnTo>
                  <a:lnTo>
                    <a:pt x="1220" y="13"/>
                  </a:lnTo>
                  <a:lnTo>
                    <a:pt x="1229" y="19"/>
                  </a:lnTo>
                  <a:lnTo>
                    <a:pt x="1238" y="24"/>
                  </a:lnTo>
                  <a:lnTo>
                    <a:pt x="1246" y="32"/>
                  </a:lnTo>
                  <a:lnTo>
                    <a:pt x="1253" y="40"/>
                  </a:lnTo>
                  <a:lnTo>
                    <a:pt x="1259" y="48"/>
                  </a:lnTo>
                  <a:lnTo>
                    <a:pt x="1265" y="56"/>
                  </a:lnTo>
                  <a:lnTo>
                    <a:pt x="1269" y="66"/>
                  </a:lnTo>
                  <a:lnTo>
                    <a:pt x="1272" y="76"/>
                  </a:lnTo>
                  <a:lnTo>
                    <a:pt x="1276" y="86"/>
                  </a:lnTo>
                  <a:lnTo>
                    <a:pt x="1277" y="97"/>
                  </a:lnTo>
                  <a:lnTo>
                    <a:pt x="1278" y="109"/>
                  </a:lnTo>
                  <a:lnTo>
                    <a:pt x="1277" y="120"/>
                  </a:lnTo>
                  <a:lnTo>
                    <a:pt x="1276" y="131"/>
                  </a:lnTo>
                  <a:lnTo>
                    <a:pt x="1272" y="141"/>
                  </a:lnTo>
                  <a:lnTo>
                    <a:pt x="1269" y="151"/>
                  </a:lnTo>
                  <a:lnTo>
                    <a:pt x="1265" y="161"/>
                  </a:lnTo>
                  <a:lnTo>
                    <a:pt x="1259" y="170"/>
                  </a:lnTo>
                  <a:lnTo>
                    <a:pt x="1253" y="177"/>
                  </a:lnTo>
                  <a:lnTo>
                    <a:pt x="1246" y="185"/>
                  </a:lnTo>
                  <a:lnTo>
                    <a:pt x="1238" y="193"/>
                  </a:lnTo>
                  <a:lnTo>
                    <a:pt x="1229" y="198"/>
                  </a:lnTo>
                  <a:lnTo>
                    <a:pt x="1220" y="204"/>
                  </a:lnTo>
                  <a:lnTo>
                    <a:pt x="1212" y="209"/>
                  </a:lnTo>
                  <a:lnTo>
                    <a:pt x="1202" y="213"/>
                  </a:lnTo>
                  <a:lnTo>
                    <a:pt x="1190" y="215"/>
                  </a:lnTo>
                  <a:lnTo>
                    <a:pt x="1180" y="217"/>
                  </a:lnTo>
                  <a:lnTo>
                    <a:pt x="1169" y="217"/>
                  </a:lnTo>
                  <a:lnTo>
                    <a:pt x="108" y="217"/>
                  </a:lnTo>
                  <a:lnTo>
                    <a:pt x="97" y="217"/>
                  </a:lnTo>
                  <a:lnTo>
                    <a:pt x="86" y="215"/>
                  </a:lnTo>
                  <a:lnTo>
                    <a:pt x="76" y="213"/>
                  </a:lnTo>
                  <a:lnTo>
                    <a:pt x="66" y="209"/>
                  </a:lnTo>
                  <a:lnTo>
                    <a:pt x="56" y="204"/>
                  </a:lnTo>
                  <a:lnTo>
                    <a:pt x="47" y="198"/>
                  </a:lnTo>
                  <a:lnTo>
                    <a:pt x="38" y="193"/>
                  </a:lnTo>
                  <a:lnTo>
                    <a:pt x="31" y="185"/>
                  </a:lnTo>
                  <a:lnTo>
                    <a:pt x="24" y="177"/>
                  </a:lnTo>
                  <a:lnTo>
                    <a:pt x="17" y="170"/>
                  </a:lnTo>
                  <a:lnTo>
                    <a:pt x="12" y="161"/>
                  </a:lnTo>
                  <a:lnTo>
                    <a:pt x="7" y="151"/>
                  </a:lnTo>
                  <a:lnTo>
                    <a:pt x="4" y="141"/>
                  </a:lnTo>
                  <a:lnTo>
                    <a:pt x="2" y="131"/>
                  </a:lnTo>
                  <a:lnTo>
                    <a:pt x="0" y="120"/>
                  </a:lnTo>
                  <a:lnTo>
                    <a:pt x="0" y="109"/>
                  </a:lnTo>
                  <a:lnTo>
                    <a:pt x="0" y="97"/>
                  </a:lnTo>
                  <a:lnTo>
                    <a:pt x="2" y="86"/>
                  </a:lnTo>
                  <a:lnTo>
                    <a:pt x="4" y="76"/>
                  </a:lnTo>
                  <a:lnTo>
                    <a:pt x="7" y="66"/>
                  </a:lnTo>
                  <a:lnTo>
                    <a:pt x="12" y="56"/>
                  </a:lnTo>
                  <a:lnTo>
                    <a:pt x="17" y="48"/>
                  </a:lnTo>
                  <a:lnTo>
                    <a:pt x="24" y="40"/>
                  </a:lnTo>
                  <a:lnTo>
                    <a:pt x="31" y="32"/>
                  </a:lnTo>
                  <a:lnTo>
                    <a:pt x="38" y="24"/>
                  </a:lnTo>
                  <a:lnTo>
                    <a:pt x="47" y="19"/>
                  </a:lnTo>
                  <a:lnTo>
                    <a:pt x="56" y="13"/>
                  </a:lnTo>
                  <a:lnTo>
                    <a:pt x="66" y="9"/>
                  </a:lnTo>
                  <a:lnTo>
                    <a:pt x="76" y="4"/>
                  </a:lnTo>
                  <a:lnTo>
                    <a:pt x="86" y="2"/>
                  </a:lnTo>
                  <a:lnTo>
                    <a:pt x="97" y="0"/>
                  </a:lnTo>
                  <a:lnTo>
                    <a:pt x="108" y="0"/>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82" name="Freeform 52"/>
            <p:cNvSpPr>
              <a:spLocks/>
            </p:cNvSpPr>
            <p:nvPr/>
          </p:nvSpPr>
          <p:spPr bwMode="auto">
            <a:xfrm>
              <a:off x="10455678" y="2964812"/>
              <a:ext cx="28575" cy="28575"/>
            </a:xfrm>
            <a:custGeom>
              <a:avLst/>
              <a:gdLst/>
              <a:ahLst/>
              <a:cxnLst>
                <a:cxn ang="0">
                  <a:pos x="101" y="182"/>
                </a:cxn>
                <a:cxn ang="0">
                  <a:pos x="119" y="179"/>
                </a:cxn>
                <a:cxn ang="0">
                  <a:pos x="135" y="172"/>
                </a:cxn>
                <a:cxn ang="0">
                  <a:pos x="150" y="162"/>
                </a:cxn>
                <a:cxn ang="0">
                  <a:pos x="162" y="150"/>
                </a:cxn>
                <a:cxn ang="0">
                  <a:pos x="172" y="136"/>
                </a:cxn>
                <a:cxn ang="0">
                  <a:pos x="179" y="119"/>
                </a:cxn>
                <a:cxn ang="0">
                  <a:pos x="182" y="101"/>
                </a:cxn>
                <a:cxn ang="0">
                  <a:pos x="182" y="83"/>
                </a:cxn>
                <a:cxn ang="0">
                  <a:pos x="179" y="65"/>
                </a:cxn>
                <a:cxn ang="0">
                  <a:pos x="172" y="48"/>
                </a:cxn>
                <a:cxn ang="0">
                  <a:pos x="162" y="34"/>
                </a:cxn>
                <a:cxn ang="0">
                  <a:pos x="150" y="22"/>
                </a:cxn>
                <a:cxn ang="0">
                  <a:pos x="135" y="12"/>
                </a:cxn>
                <a:cxn ang="0">
                  <a:pos x="119" y="5"/>
                </a:cxn>
                <a:cxn ang="0">
                  <a:pos x="101" y="2"/>
                </a:cxn>
                <a:cxn ang="0">
                  <a:pos x="82" y="2"/>
                </a:cxn>
                <a:cxn ang="0">
                  <a:pos x="64" y="5"/>
                </a:cxn>
                <a:cxn ang="0">
                  <a:pos x="48" y="12"/>
                </a:cxn>
                <a:cxn ang="0">
                  <a:pos x="33" y="22"/>
                </a:cxn>
                <a:cxn ang="0">
                  <a:pos x="21" y="34"/>
                </a:cxn>
                <a:cxn ang="0">
                  <a:pos x="11" y="48"/>
                </a:cxn>
                <a:cxn ang="0">
                  <a:pos x="4" y="65"/>
                </a:cxn>
                <a:cxn ang="0">
                  <a:pos x="0" y="83"/>
                </a:cxn>
                <a:cxn ang="0">
                  <a:pos x="0" y="101"/>
                </a:cxn>
                <a:cxn ang="0">
                  <a:pos x="4" y="119"/>
                </a:cxn>
                <a:cxn ang="0">
                  <a:pos x="11" y="136"/>
                </a:cxn>
                <a:cxn ang="0">
                  <a:pos x="21" y="150"/>
                </a:cxn>
                <a:cxn ang="0">
                  <a:pos x="33" y="162"/>
                </a:cxn>
                <a:cxn ang="0">
                  <a:pos x="48" y="172"/>
                </a:cxn>
                <a:cxn ang="0">
                  <a:pos x="64" y="179"/>
                </a:cxn>
                <a:cxn ang="0">
                  <a:pos x="82" y="182"/>
                </a:cxn>
              </a:cxnLst>
              <a:rect l="0" t="0" r="r" b="b"/>
              <a:pathLst>
                <a:path w="183" h="184">
                  <a:moveTo>
                    <a:pt x="91" y="184"/>
                  </a:moveTo>
                  <a:lnTo>
                    <a:pt x="101" y="182"/>
                  </a:lnTo>
                  <a:lnTo>
                    <a:pt x="110" y="181"/>
                  </a:lnTo>
                  <a:lnTo>
                    <a:pt x="119" y="179"/>
                  </a:lnTo>
                  <a:lnTo>
                    <a:pt x="126" y="176"/>
                  </a:lnTo>
                  <a:lnTo>
                    <a:pt x="135" y="172"/>
                  </a:lnTo>
                  <a:lnTo>
                    <a:pt x="142" y="168"/>
                  </a:lnTo>
                  <a:lnTo>
                    <a:pt x="150" y="162"/>
                  </a:lnTo>
                  <a:lnTo>
                    <a:pt x="156" y="157"/>
                  </a:lnTo>
                  <a:lnTo>
                    <a:pt x="162" y="150"/>
                  </a:lnTo>
                  <a:lnTo>
                    <a:pt x="167" y="144"/>
                  </a:lnTo>
                  <a:lnTo>
                    <a:pt x="172" y="136"/>
                  </a:lnTo>
                  <a:lnTo>
                    <a:pt x="175" y="128"/>
                  </a:lnTo>
                  <a:lnTo>
                    <a:pt x="179" y="119"/>
                  </a:lnTo>
                  <a:lnTo>
                    <a:pt x="181" y="110"/>
                  </a:lnTo>
                  <a:lnTo>
                    <a:pt x="182" y="101"/>
                  </a:lnTo>
                  <a:lnTo>
                    <a:pt x="183" y="93"/>
                  </a:lnTo>
                  <a:lnTo>
                    <a:pt x="182" y="83"/>
                  </a:lnTo>
                  <a:lnTo>
                    <a:pt x="181" y="74"/>
                  </a:lnTo>
                  <a:lnTo>
                    <a:pt x="179" y="65"/>
                  </a:lnTo>
                  <a:lnTo>
                    <a:pt x="175" y="57"/>
                  </a:lnTo>
                  <a:lnTo>
                    <a:pt x="172" y="48"/>
                  </a:lnTo>
                  <a:lnTo>
                    <a:pt x="167" y="42"/>
                  </a:lnTo>
                  <a:lnTo>
                    <a:pt x="162" y="34"/>
                  </a:lnTo>
                  <a:lnTo>
                    <a:pt x="156" y="27"/>
                  </a:lnTo>
                  <a:lnTo>
                    <a:pt x="150" y="22"/>
                  </a:lnTo>
                  <a:lnTo>
                    <a:pt x="142" y="16"/>
                  </a:lnTo>
                  <a:lnTo>
                    <a:pt x="135" y="12"/>
                  </a:lnTo>
                  <a:lnTo>
                    <a:pt x="126" y="8"/>
                  </a:lnTo>
                  <a:lnTo>
                    <a:pt x="119" y="5"/>
                  </a:lnTo>
                  <a:lnTo>
                    <a:pt x="110" y="3"/>
                  </a:lnTo>
                  <a:lnTo>
                    <a:pt x="101" y="2"/>
                  </a:lnTo>
                  <a:lnTo>
                    <a:pt x="91" y="0"/>
                  </a:lnTo>
                  <a:lnTo>
                    <a:pt x="82" y="2"/>
                  </a:lnTo>
                  <a:lnTo>
                    <a:pt x="73" y="3"/>
                  </a:lnTo>
                  <a:lnTo>
                    <a:pt x="64" y="5"/>
                  </a:lnTo>
                  <a:lnTo>
                    <a:pt x="55" y="8"/>
                  </a:lnTo>
                  <a:lnTo>
                    <a:pt x="48" y="12"/>
                  </a:lnTo>
                  <a:lnTo>
                    <a:pt x="40" y="16"/>
                  </a:lnTo>
                  <a:lnTo>
                    <a:pt x="33" y="22"/>
                  </a:lnTo>
                  <a:lnTo>
                    <a:pt x="27" y="27"/>
                  </a:lnTo>
                  <a:lnTo>
                    <a:pt x="21" y="34"/>
                  </a:lnTo>
                  <a:lnTo>
                    <a:pt x="16" y="42"/>
                  </a:lnTo>
                  <a:lnTo>
                    <a:pt x="11" y="48"/>
                  </a:lnTo>
                  <a:lnTo>
                    <a:pt x="7" y="57"/>
                  </a:lnTo>
                  <a:lnTo>
                    <a:pt x="4" y="65"/>
                  </a:lnTo>
                  <a:lnTo>
                    <a:pt x="2" y="74"/>
                  </a:lnTo>
                  <a:lnTo>
                    <a:pt x="0" y="83"/>
                  </a:lnTo>
                  <a:lnTo>
                    <a:pt x="0" y="93"/>
                  </a:lnTo>
                  <a:lnTo>
                    <a:pt x="0" y="101"/>
                  </a:lnTo>
                  <a:lnTo>
                    <a:pt x="2" y="110"/>
                  </a:lnTo>
                  <a:lnTo>
                    <a:pt x="4" y="119"/>
                  </a:lnTo>
                  <a:lnTo>
                    <a:pt x="7" y="128"/>
                  </a:lnTo>
                  <a:lnTo>
                    <a:pt x="11" y="136"/>
                  </a:lnTo>
                  <a:lnTo>
                    <a:pt x="16" y="144"/>
                  </a:lnTo>
                  <a:lnTo>
                    <a:pt x="21" y="150"/>
                  </a:lnTo>
                  <a:lnTo>
                    <a:pt x="27" y="157"/>
                  </a:lnTo>
                  <a:lnTo>
                    <a:pt x="33" y="162"/>
                  </a:lnTo>
                  <a:lnTo>
                    <a:pt x="40" y="168"/>
                  </a:lnTo>
                  <a:lnTo>
                    <a:pt x="48" y="172"/>
                  </a:lnTo>
                  <a:lnTo>
                    <a:pt x="55" y="176"/>
                  </a:lnTo>
                  <a:lnTo>
                    <a:pt x="64" y="179"/>
                  </a:lnTo>
                  <a:lnTo>
                    <a:pt x="73" y="181"/>
                  </a:lnTo>
                  <a:lnTo>
                    <a:pt x="82" y="182"/>
                  </a:lnTo>
                  <a:lnTo>
                    <a:pt x="91" y="184"/>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83" name="Freeform 53"/>
            <p:cNvSpPr>
              <a:spLocks/>
            </p:cNvSpPr>
            <p:nvPr/>
          </p:nvSpPr>
          <p:spPr bwMode="auto">
            <a:xfrm>
              <a:off x="10495365" y="2964812"/>
              <a:ext cx="30163" cy="28575"/>
            </a:xfrm>
            <a:custGeom>
              <a:avLst/>
              <a:gdLst/>
              <a:ahLst/>
              <a:cxnLst>
                <a:cxn ang="0">
                  <a:pos x="101" y="182"/>
                </a:cxn>
                <a:cxn ang="0">
                  <a:pos x="119" y="179"/>
                </a:cxn>
                <a:cxn ang="0">
                  <a:pos x="135" y="172"/>
                </a:cxn>
                <a:cxn ang="0">
                  <a:pos x="150" y="162"/>
                </a:cxn>
                <a:cxn ang="0">
                  <a:pos x="162" y="150"/>
                </a:cxn>
                <a:cxn ang="0">
                  <a:pos x="172" y="136"/>
                </a:cxn>
                <a:cxn ang="0">
                  <a:pos x="178" y="119"/>
                </a:cxn>
                <a:cxn ang="0">
                  <a:pos x="182" y="101"/>
                </a:cxn>
                <a:cxn ang="0">
                  <a:pos x="182" y="83"/>
                </a:cxn>
                <a:cxn ang="0">
                  <a:pos x="178" y="65"/>
                </a:cxn>
                <a:cxn ang="0">
                  <a:pos x="172" y="48"/>
                </a:cxn>
                <a:cxn ang="0">
                  <a:pos x="162" y="34"/>
                </a:cxn>
                <a:cxn ang="0">
                  <a:pos x="150" y="22"/>
                </a:cxn>
                <a:cxn ang="0">
                  <a:pos x="135" y="12"/>
                </a:cxn>
                <a:cxn ang="0">
                  <a:pos x="119" y="5"/>
                </a:cxn>
                <a:cxn ang="0">
                  <a:pos x="101" y="2"/>
                </a:cxn>
                <a:cxn ang="0">
                  <a:pos x="82" y="2"/>
                </a:cxn>
                <a:cxn ang="0">
                  <a:pos x="64" y="5"/>
                </a:cxn>
                <a:cxn ang="0">
                  <a:pos x="48" y="12"/>
                </a:cxn>
                <a:cxn ang="0">
                  <a:pos x="33" y="22"/>
                </a:cxn>
                <a:cxn ang="0">
                  <a:pos x="21" y="34"/>
                </a:cxn>
                <a:cxn ang="0">
                  <a:pos x="11" y="48"/>
                </a:cxn>
                <a:cxn ang="0">
                  <a:pos x="4" y="65"/>
                </a:cxn>
                <a:cxn ang="0">
                  <a:pos x="1" y="83"/>
                </a:cxn>
                <a:cxn ang="0">
                  <a:pos x="1" y="101"/>
                </a:cxn>
                <a:cxn ang="0">
                  <a:pos x="4" y="119"/>
                </a:cxn>
                <a:cxn ang="0">
                  <a:pos x="11" y="136"/>
                </a:cxn>
                <a:cxn ang="0">
                  <a:pos x="21" y="150"/>
                </a:cxn>
                <a:cxn ang="0">
                  <a:pos x="33" y="162"/>
                </a:cxn>
                <a:cxn ang="0">
                  <a:pos x="48" y="172"/>
                </a:cxn>
                <a:cxn ang="0">
                  <a:pos x="64" y="179"/>
                </a:cxn>
                <a:cxn ang="0">
                  <a:pos x="82" y="182"/>
                </a:cxn>
              </a:cxnLst>
              <a:rect l="0" t="0" r="r" b="b"/>
              <a:pathLst>
                <a:path w="183" h="184">
                  <a:moveTo>
                    <a:pt x="92" y="184"/>
                  </a:moveTo>
                  <a:lnTo>
                    <a:pt x="101" y="182"/>
                  </a:lnTo>
                  <a:lnTo>
                    <a:pt x="110" y="181"/>
                  </a:lnTo>
                  <a:lnTo>
                    <a:pt x="119" y="179"/>
                  </a:lnTo>
                  <a:lnTo>
                    <a:pt x="127" y="176"/>
                  </a:lnTo>
                  <a:lnTo>
                    <a:pt x="135" y="172"/>
                  </a:lnTo>
                  <a:lnTo>
                    <a:pt x="142" y="168"/>
                  </a:lnTo>
                  <a:lnTo>
                    <a:pt x="150" y="162"/>
                  </a:lnTo>
                  <a:lnTo>
                    <a:pt x="156" y="157"/>
                  </a:lnTo>
                  <a:lnTo>
                    <a:pt x="162" y="150"/>
                  </a:lnTo>
                  <a:lnTo>
                    <a:pt x="167" y="144"/>
                  </a:lnTo>
                  <a:lnTo>
                    <a:pt x="172" y="136"/>
                  </a:lnTo>
                  <a:lnTo>
                    <a:pt x="175" y="128"/>
                  </a:lnTo>
                  <a:lnTo>
                    <a:pt x="178" y="119"/>
                  </a:lnTo>
                  <a:lnTo>
                    <a:pt x="181" y="110"/>
                  </a:lnTo>
                  <a:lnTo>
                    <a:pt x="182" y="101"/>
                  </a:lnTo>
                  <a:lnTo>
                    <a:pt x="183" y="93"/>
                  </a:lnTo>
                  <a:lnTo>
                    <a:pt x="182" y="83"/>
                  </a:lnTo>
                  <a:lnTo>
                    <a:pt x="181" y="74"/>
                  </a:lnTo>
                  <a:lnTo>
                    <a:pt x="178" y="65"/>
                  </a:lnTo>
                  <a:lnTo>
                    <a:pt x="175" y="57"/>
                  </a:lnTo>
                  <a:lnTo>
                    <a:pt x="172" y="48"/>
                  </a:lnTo>
                  <a:lnTo>
                    <a:pt x="167" y="42"/>
                  </a:lnTo>
                  <a:lnTo>
                    <a:pt x="162" y="34"/>
                  </a:lnTo>
                  <a:lnTo>
                    <a:pt x="156" y="27"/>
                  </a:lnTo>
                  <a:lnTo>
                    <a:pt x="150" y="22"/>
                  </a:lnTo>
                  <a:lnTo>
                    <a:pt x="142" y="16"/>
                  </a:lnTo>
                  <a:lnTo>
                    <a:pt x="135" y="12"/>
                  </a:lnTo>
                  <a:lnTo>
                    <a:pt x="127" y="8"/>
                  </a:lnTo>
                  <a:lnTo>
                    <a:pt x="119" y="5"/>
                  </a:lnTo>
                  <a:lnTo>
                    <a:pt x="110" y="3"/>
                  </a:lnTo>
                  <a:lnTo>
                    <a:pt x="101" y="2"/>
                  </a:lnTo>
                  <a:lnTo>
                    <a:pt x="92" y="0"/>
                  </a:lnTo>
                  <a:lnTo>
                    <a:pt x="82" y="2"/>
                  </a:lnTo>
                  <a:lnTo>
                    <a:pt x="73" y="3"/>
                  </a:lnTo>
                  <a:lnTo>
                    <a:pt x="64" y="5"/>
                  </a:lnTo>
                  <a:lnTo>
                    <a:pt x="55" y="8"/>
                  </a:lnTo>
                  <a:lnTo>
                    <a:pt x="48" y="12"/>
                  </a:lnTo>
                  <a:lnTo>
                    <a:pt x="40" y="16"/>
                  </a:lnTo>
                  <a:lnTo>
                    <a:pt x="33" y="22"/>
                  </a:lnTo>
                  <a:lnTo>
                    <a:pt x="26" y="27"/>
                  </a:lnTo>
                  <a:lnTo>
                    <a:pt x="21" y="34"/>
                  </a:lnTo>
                  <a:lnTo>
                    <a:pt x="15" y="42"/>
                  </a:lnTo>
                  <a:lnTo>
                    <a:pt x="11" y="48"/>
                  </a:lnTo>
                  <a:lnTo>
                    <a:pt x="8" y="57"/>
                  </a:lnTo>
                  <a:lnTo>
                    <a:pt x="4" y="65"/>
                  </a:lnTo>
                  <a:lnTo>
                    <a:pt x="2" y="74"/>
                  </a:lnTo>
                  <a:lnTo>
                    <a:pt x="1" y="83"/>
                  </a:lnTo>
                  <a:lnTo>
                    <a:pt x="0" y="93"/>
                  </a:lnTo>
                  <a:lnTo>
                    <a:pt x="1" y="101"/>
                  </a:lnTo>
                  <a:lnTo>
                    <a:pt x="2" y="110"/>
                  </a:lnTo>
                  <a:lnTo>
                    <a:pt x="4" y="119"/>
                  </a:lnTo>
                  <a:lnTo>
                    <a:pt x="8" y="128"/>
                  </a:lnTo>
                  <a:lnTo>
                    <a:pt x="11" y="136"/>
                  </a:lnTo>
                  <a:lnTo>
                    <a:pt x="15" y="144"/>
                  </a:lnTo>
                  <a:lnTo>
                    <a:pt x="21" y="150"/>
                  </a:lnTo>
                  <a:lnTo>
                    <a:pt x="26" y="157"/>
                  </a:lnTo>
                  <a:lnTo>
                    <a:pt x="33" y="162"/>
                  </a:lnTo>
                  <a:lnTo>
                    <a:pt x="40" y="168"/>
                  </a:lnTo>
                  <a:lnTo>
                    <a:pt x="48" y="172"/>
                  </a:lnTo>
                  <a:lnTo>
                    <a:pt x="55" y="176"/>
                  </a:lnTo>
                  <a:lnTo>
                    <a:pt x="64" y="179"/>
                  </a:lnTo>
                  <a:lnTo>
                    <a:pt x="73" y="181"/>
                  </a:lnTo>
                  <a:lnTo>
                    <a:pt x="82" y="182"/>
                  </a:lnTo>
                  <a:lnTo>
                    <a:pt x="92" y="184"/>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84" name="Freeform 54"/>
            <p:cNvSpPr>
              <a:spLocks/>
            </p:cNvSpPr>
            <p:nvPr/>
          </p:nvSpPr>
          <p:spPr bwMode="auto">
            <a:xfrm>
              <a:off x="10536640" y="2964812"/>
              <a:ext cx="28575" cy="28575"/>
            </a:xfrm>
            <a:custGeom>
              <a:avLst/>
              <a:gdLst/>
              <a:ahLst/>
              <a:cxnLst>
                <a:cxn ang="0">
                  <a:pos x="101" y="182"/>
                </a:cxn>
                <a:cxn ang="0">
                  <a:pos x="118" y="179"/>
                </a:cxn>
                <a:cxn ang="0">
                  <a:pos x="135" y="172"/>
                </a:cxn>
                <a:cxn ang="0">
                  <a:pos x="149" y="162"/>
                </a:cxn>
                <a:cxn ang="0">
                  <a:pos x="162" y="150"/>
                </a:cxn>
                <a:cxn ang="0">
                  <a:pos x="172" y="136"/>
                </a:cxn>
                <a:cxn ang="0">
                  <a:pos x="178" y="119"/>
                </a:cxn>
                <a:cxn ang="0">
                  <a:pos x="183" y="101"/>
                </a:cxn>
                <a:cxn ang="0">
                  <a:pos x="183" y="83"/>
                </a:cxn>
                <a:cxn ang="0">
                  <a:pos x="178" y="65"/>
                </a:cxn>
                <a:cxn ang="0">
                  <a:pos x="172" y="48"/>
                </a:cxn>
                <a:cxn ang="0">
                  <a:pos x="162" y="34"/>
                </a:cxn>
                <a:cxn ang="0">
                  <a:pos x="149" y="22"/>
                </a:cxn>
                <a:cxn ang="0">
                  <a:pos x="135" y="12"/>
                </a:cxn>
                <a:cxn ang="0">
                  <a:pos x="118" y="5"/>
                </a:cxn>
                <a:cxn ang="0">
                  <a:pos x="101" y="2"/>
                </a:cxn>
                <a:cxn ang="0">
                  <a:pos x="82" y="2"/>
                </a:cxn>
                <a:cxn ang="0">
                  <a:pos x="64" y="5"/>
                </a:cxn>
                <a:cxn ang="0">
                  <a:pos x="47" y="12"/>
                </a:cxn>
                <a:cxn ang="0">
                  <a:pos x="33" y="22"/>
                </a:cxn>
                <a:cxn ang="0">
                  <a:pos x="21" y="34"/>
                </a:cxn>
                <a:cxn ang="0">
                  <a:pos x="11" y="48"/>
                </a:cxn>
                <a:cxn ang="0">
                  <a:pos x="4" y="65"/>
                </a:cxn>
                <a:cxn ang="0">
                  <a:pos x="1" y="83"/>
                </a:cxn>
                <a:cxn ang="0">
                  <a:pos x="1" y="101"/>
                </a:cxn>
                <a:cxn ang="0">
                  <a:pos x="4" y="119"/>
                </a:cxn>
                <a:cxn ang="0">
                  <a:pos x="11" y="136"/>
                </a:cxn>
                <a:cxn ang="0">
                  <a:pos x="21" y="150"/>
                </a:cxn>
                <a:cxn ang="0">
                  <a:pos x="33" y="162"/>
                </a:cxn>
                <a:cxn ang="0">
                  <a:pos x="47" y="172"/>
                </a:cxn>
                <a:cxn ang="0">
                  <a:pos x="64" y="179"/>
                </a:cxn>
                <a:cxn ang="0">
                  <a:pos x="82" y="182"/>
                </a:cxn>
              </a:cxnLst>
              <a:rect l="0" t="0" r="r" b="b"/>
              <a:pathLst>
                <a:path w="183" h="184">
                  <a:moveTo>
                    <a:pt x="92" y="184"/>
                  </a:moveTo>
                  <a:lnTo>
                    <a:pt x="101" y="182"/>
                  </a:lnTo>
                  <a:lnTo>
                    <a:pt x="109" y="181"/>
                  </a:lnTo>
                  <a:lnTo>
                    <a:pt x="118" y="179"/>
                  </a:lnTo>
                  <a:lnTo>
                    <a:pt x="127" y="176"/>
                  </a:lnTo>
                  <a:lnTo>
                    <a:pt x="135" y="172"/>
                  </a:lnTo>
                  <a:lnTo>
                    <a:pt x="143" y="168"/>
                  </a:lnTo>
                  <a:lnTo>
                    <a:pt x="149" y="162"/>
                  </a:lnTo>
                  <a:lnTo>
                    <a:pt x="156" y="157"/>
                  </a:lnTo>
                  <a:lnTo>
                    <a:pt x="162" y="150"/>
                  </a:lnTo>
                  <a:lnTo>
                    <a:pt x="167" y="144"/>
                  </a:lnTo>
                  <a:lnTo>
                    <a:pt x="172" y="136"/>
                  </a:lnTo>
                  <a:lnTo>
                    <a:pt x="176" y="128"/>
                  </a:lnTo>
                  <a:lnTo>
                    <a:pt x="178" y="119"/>
                  </a:lnTo>
                  <a:lnTo>
                    <a:pt x="180" y="110"/>
                  </a:lnTo>
                  <a:lnTo>
                    <a:pt x="183" y="101"/>
                  </a:lnTo>
                  <a:lnTo>
                    <a:pt x="183" y="93"/>
                  </a:lnTo>
                  <a:lnTo>
                    <a:pt x="183" y="83"/>
                  </a:lnTo>
                  <a:lnTo>
                    <a:pt x="180" y="74"/>
                  </a:lnTo>
                  <a:lnTo>
                    <a:pt x="178" y="65"/>
                  </a:lnTo>
                  <a:lnTo>
                    <a:pt x="176" y="57"/>
                  </a:lnTo>
                  <a:lnTo>
                    <a:pt x="172" y="48"/>
                  </a:lnTo>
                  <a:lnTo>
                    <a:pt x="167" y="42"/>
                  </a:lnTo>
                  <a:lnTo>
                    <a:pt x="162" y="34"/>
                  </a:lnTo>
                  <a:lnTo>
                    <a:pt x="156" y="27"/>
                  </a:lnTo>
                  <a:lnTo>
                    <a:pt x="149" y="22"/>
                  </a:lnTo>
                  <a:lnTo>
                    <a:pt x="143" y="16"/>
                  </a:lnTo>
                  <a:lnTo>
                    <a:pt x="135" y="12"/>
                  </a:lnTo>
                  <a:lnTo>
                    <a:pt x="127" y="8"/>
                  </a:lnTo>
                  <a:lnTo>
                    <a:pt x="118" y="5"/>
                  </a:lnTo>
                  <a:lnTo>
                    <a:pt x="109" y="3"/>
                  </a:lnTo>
                  <a:lnTo>
                    <a:pt x="101" y="2"/>
                  </a:lnTo>
                  <a:lnTo>
                    <a:pt x="92" y="0"/>
                  </a:lnTo>
                  <a:lnTo>
                    <a:pt x="82" y="2"/>
                  </a:lnTo>
                  <a:lnTo>
                    <a:pt x="73" y="3"/>
                  </a:lnTo>
                  <a:lnTo>
                    <a:pt x="64" y="5"/>
                  </a:lnTo>
                  <a:lnTo>
                    <a:pt x="56" y="8"/>
                  </a:lnTo>
                  <a:lnTo>
                    <a:pt x="47" y="12"/>
                  </a:lnTo>
                  <a:lnTo>
                    <a:pt x="41" y="16"/>
                  </a:lnTo>
                  <a:lnTo>
                    <a:pt x="33" y="22"/>
                  </a:lnTo>
                  <a:lnTo>
                    <a:pt x="26" y="27"/>
                  </a:lnTo>
                  <a:lnTo>
                    <a:pt x="21" y="34"/>
                  </a:lnTo>
                  <a:lnTo>
                    <a:pt x="15" y="42"/>
                  </a:lnTo>
                  <a:lnTo>
                    <a:pt x="11" y="48"/>
                  </a:lnTo>
                  <a:lnTo>
                    <a:pt x="7" y="57"/>
                  </a:lnTo>
                  <a:lnTo>
                    <a:pt x="4" y="65"/>
                  </a:lnTo>
                  <a:lnTo>
                    <a:pt x="2" y="74"/>
                  </a:lnTo>
                  <a:lnTo>
                    <a:pt x="1" y="83"/>
                  </a:lnTo>
                  <a:lnTo>
                    <a:pt x="0" y="93"/>
                  </a:lnTo>
                  <a:lnTo>
                    <a:pt x="1" y="101"/>
                  </a:lnTo>
                  <a:lnTo>
                    <a:pt x="2" y="110"/>
                  </a:lnTo>
                  <a:lnTo>
                    <a:pt x="4" y="119"/>
                  </a:lnTo>
                  <a:lnTo>
                    <a:pt x="7" y="128"/>
                  </a:lnTo>
                  <a:lnTo>
                    <a:pt x="11" y="136"/>
                  </a:lnTo>
                  <a:lnTo>
                    <a:pt x="15" y="144"/>
                  </a:lnTo>
                  <a:lnTo>
                    <a:pt x="21" y="150"/>
                  </a:lnTo>
                  <a:lnTo>
                    <a:pt x="26" y="157"/>
                  </a:lnTo>
                  <a:lnTo>
                    <a:pt x="33" y="162"/>
                  </a:lnTo>
                  <a:lnTo>
                    <a:pt x="41" y="168"/>
                  </a:lnTo>
                  <a:lnTo>
                    <a:pt x="47" y="172"/>
                  </a:lnTo>
                  <a:lnTo>
                    <a:pt x="56" y="176"/>
                  </a:lnTo>
                  <a:lnTo>
                    <a:pt x="64" y="179"/>
                  </a:lnTo>
                  <a:lnTo>
                    <a:pt x="73" y="181"/>
                  </a:lnTo>
                  <a:lnTo>
                    <a:pt x="82" y="182"/>
                  </a:lnTo>
                  <a:lnTo>
                    <a:pt x="92" y="184"/>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85" name="Freeform 55"/>
            <p:cNvSpPr>
              <a:spLocks/>
            </p:cNvSpPr>
            <p:nvPr/>
          </p:nvSpPr>
          <p:spPr bwMode="auto">
            <a:xfrm>
              <a:off x="10576328" y="2964812"/>
              <a:ext cx="28575" cy="28575"/>
            </a:xfrm>
            <a:custGeom>
              <a:avLst/>
              <a:gdLst/>
              <a:ahLst/>
              <a:cxnLst>
                <a:cxn ang="0">
                  <a:pos x="100" y="182"/>
                </a:cxn>
                <a:cxn ang="0">
                  <a:pos x="118" y="179"/>
                </a:cxn>
                <a:cxn ang="0">
                  <a:pos x="135" y="172"/>
                </a:cxn>
                <a:cxn ang="0">
                  <a:pos x="149" y="162"/>
                </a:cxn>
                <a:cxn ang="0">
                  <a:pos x="161" y="150"/>
                </a:cxn>
                <a:cxn ang="0">
                  <a:pos x="171" y="136"/>
                </a:cxn>
                <a:cxn ang="0">
                  <a:pos x="178" y="119"/>
                </a:cxn>
                <a:cxn ang="0">
                  <a:pos x="182" y="101"/>
                </a:cxn>
                <a:cxn ang="0">
                  <a:pos x="182" y="83"/>
                </a:cxn>
                <a:cxn ang="0">
                  <a:pos x="178" y="65"/>
                </a:cxn>
                <a:cxn ang="0">
                  <a:pos x="171" y="48"/>
                </a:cxn>
                <a:cxn ang="0">
                  <a:pos x="161" y="34"/>
                </a:cxn>
                <a:cxn ang="0">
                  <a:pos x="149" y="22"/>
                </a:cxn>
                <a:cxn ang="0">
                  <a:pos x="135" y="12"/>
                </a:cxn>
                <a:cxn ang="0">
                  <a:pos x="118" y="5"/>
                </a:cxn>
                <a:cxn ang="0">
                  <a:pos x="100" y="2"/>
                </a:cxn>
                <a:cxn ang="0">
                  <a:pos x="82" y="2"/>
                </a:cxn>
                <a:cxn ang="0">
                  <a:pos x="64" y="5"/>
                </a:cxn>
                <a:cxn ang="0">
                  <a:pos x="48" y="12"/>
                </a:cxn>
                <a:cxn ang="0">
                  <a:pos x="33" y="22"/>
                </a:cxn>
                <a:cxn ang="0">
                  <a:pos x="21" y="34"/>
                </a:cxn>
                <a:cxn ang="0">
                  <a:pos x="11" y="48"/>
                </a:cxn>
                <a:cxn ang="0">
                  <a:pos x="4" y="65"/>
                </a:cxn>
                <a:cxn ang="0">
                  <a:pos x="1" y="83"/>
                </a:cxn>
                <a:cxn ang="0">
                  <a:pos x="1" y="101"/>
                </a:cxn>
                <a:cxn ang="0">
                  <a:pos x="4" y="119"/>
                </a:cxn>
                <a:cxn ang="0">
                  <a:pos x="11" y="136"/>
                </a:cxn>
                <a:cxn ang="0">
                  <a:pos x="21" y="150"/>
                </a:cxn>
                <a:cxn ang="0">
                  <a:pos x="33" y="162"/>
                </a:cxn>
                <a:cxn ang="0">
                  <a:pos x="48" y="172"/>
                </a:cxn>
                <a:cxn ang="0">
                  <a:pos x="64" y="179"/>
                </a:cxn>
                <a:cxn ang="0">
                  <a:pos x="82" y="182"/>
                </a:cxn>
              </a:cxnLst>
              <a:rect l="0" t="0" r="r" b="b"/>
              <a:pathLst>
                <a:path w="182" h="184">
                  <a:moveTo>
                    <a:pt x="92" y="184"/>
                  </a:moveTo>
                  <a:lnTo>
                    <a:pt x="100" y="182"/>
                  </a:lnTo>
                  <a:lnTo>
                    <a:pt x="109" y="181"/>
                  </a:lnTo>
                  <a:lnTo>
                    <a:pt x="118" y="179"/>
                  </a:lnTo>
                  <a:lnTo>
                    <a:pt x="127" y="176"/>
                  </a:lnTo>
                  <a:lnTo>
                    <a:pt x="135" y="172"/>
                  </a:lnTo>
                  <a:lnTo>
                    <a:pt x="143" y="168"/>
                  </a:lnTo>
                  <a:lnTo>
                    <a:pt x="149" y="162"/>
                  </a:lnTo>
                  <a:lnTo>
                    <a:pt x="156" y="157"/>
                  </a:lnTo>
                  <a:lnTo>
                    <a:pt x="161" y="150"/>
                  </a:lnTo>
                  <a:lnTo>
                    <a:pt x="167" y="144"/>
                  </a:lnTo>
                  <a:lnTo>
                    <a:pt x="171" y="136"/>
                  </a:lnTo>
                  <a:lnTo>
                    <a:pt x="176" y="128"/>
                  </a:lnTo>
                  <a:lnTo>
                    <a:pt x="178" y="119"/>
                  </a:lnTo>
                  <a:lnTo>
                    <a:pt x="180" y="110"/>
                  </a:lnTo>
                  <a:lnTo>
                    <a:pt x="182" y="101"/>
                  </a:lnTo>
                  <a:lnTo>
                    <a:pt x="182" y="93"/>
                  </a:lnTo>
                  <a:lnTo>
                    <a:pt x="182" y="83"/>
                  </a:lnTo>
                  <a:lnTo>
                    <a:pt x="180" y="74"/>
                  </a:lnTo>
                  <a:lnTo>
                    <a:pt x="178" y="65"/>
                  </a:lnTo>
                  <a:lnTo>
                    <a:pt x="176" y="57"/>
                  </a:lnTo>
                  <a:lnTo>
                    <a:pt x="171" y="48"/>
                  </a:lnTo>
                  <a:lnTo>
                    <a:pt x="167" y="42"/>
                  </a:lnTo>
                  <a:lnTo>
                    <a:pt x="161" y="34"/>
                  </a:lnTo>
                  <a:lnTo>
                    <a:pt x="156" y="27"/>
                  </a:lnTo>
                  <a:lnTo>
                    <a:pt x="149" y="22"/>
                  </a:lnTo>
                  <a:lnTo>
                    <a:pt x="143" y="16"/>
                  </a:lnTo>
                  <a:lnTo>
                    <a:pt x="135" y="12"/>
                  </a:lnTo>
                  <a:lnTo>
                    <a:pt x="127" y="8"/>
                  </a:lnTo>
                  <a:lnTo>
                    <a:pt x="118" y="5"/>
                  </a:lnTo>
                  <a:lnTo>
                    <a:pt x="109" y="3"/>
                  </a:lnTo>
                  <a:lnTo>
                    <a:pt x="100" y="2"/>
                  </a:lnTo>
                  <a:lnTo>
                    <a:pt x="92" y="0"/>
                  </a:lnTo>
                  <a:lnTo>
                    <a:pt x="82" y="2"/>
                  </a:lnTo>
                  <a:lnTo>
                    <a:pt x="73" y="3"/>
                  </a:lnTo>
                  <a:lnTo>
                    <a:pt x="64" y="5"/>
                  </a:lnTo>
                  <a:lnTo>
                    <a:pt x="56" y="8"/>
                  </a:lnTo>
                  <a:lnTo>
                    <a:pt x="48" y="12"/>
                  </a:lnTo>
                  <a:lnTo>
                    <a:pt x="41" y="16"/>
                  </a:lnTo>
                  <a:lnTo>
                    <a:pt x="33" y="22"/>
                  </a:lnTo>
                  <a:lnTo>
                    <a:pt x="27" y="27"/>
                  </a:lnTo>
                  <a:lnTo>
                    <a:pt x="21" y="34"/>
                  </a:lnTo>
                  <a:lnTo>
                    <a:pt x="16" y="42"/>
                  </a:lnTo>
                  <a:lnTo>
                    <a:pt x="11" y="48"/>
                  </a:lnTo>
                  <a:lnTo>
                    <a:pt x="7" y="57"/>
                  </a:lnTo>
                  <a:lnTo>
                    <a:pt x="4" y="65"/>
                  </a:lnTo>
                  <a:lnTo>
                    <a:pt x="2" y="74"/>
                  </a:lnTo>
                  <a:lnTo>
                    <a:pt x="1" y="83"/>
                  </a:lnTo>
                  <a:lnTo>
                    <a:pt x="0" y="93"/>
                  </a:lnTo>
                  <a:lnTo>
                    <a:pt x="1" y="101"/>
                  </a:lnTo>
                  <a:lnTo>
                    <a:pt x="2" y="110"/>
                  </a:lnTo>
                  <a:lnTo>
                    <a:pt x="4" y="119"/>
                  </a:lnTo>
                  <a:lnTo>
                    <a:pt x="7" y="128"/>
                  </a:lnTo>
                  <a:lnTo>
                    <a:pt x="11" y="136"/>
                  </a:lnTo>
                  <a:lnTo>
                    <a:pt x="16" y="144"/>
                  </a:lnTo>
                  <a:lnTo>
                    <a:pt x="21" y="150"/>
                  </a:lnTo>
                  <a:lnTo>
                    <a:pt x="27" y="157"/>
                  </a:lnTo>
                  <a:lnTo>
                    <a:pt x="33" y="162"/>
                  </a:lnTo>
                  <a:lnTo>
                    <a:pt x="41" y="168"/>
                  </a:lnTo>
                  <a:lnTo>
                    <a:pt x="48" y="172"/>
                  </a:lnTo>
                  <a:lnTo>
                    <a:pt x="56" y="176"/>
                  </a:lnTo>
                  <a:lnTo>
                    <a:pt x="64" y="179"/>
                  </a:lnTo>
                  <a:lnTo>
                    <a:pt x="73" y="181"/>
                  </a:lnTo>
                  <a:lnTo>
                    <a:pt x="82" y="182"/>
                  </a:lnTo>
                  <a:lnTo>
                    <a:pt x="92" y="184"/>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86" name="Freeform 56"/>
            <p:cNvSpPr>
              <a:spLocks/>
            </p:cNvSpPr>
            <p:nvPr/>
          </p:nvSpPr>
          <p:spPr bwMode="auto">
            <a:xfrm>
              <a:off x="10616015" y="2964812"/>
              <a:ext cx="28575" cy="28575"/>
            </a:xfrm>
            <a:custGeom>
              <a:avLst/>
              <a:gdLst/>
              <a:ahLst/>
              <a:cxnLst>
                <a:cxn ang="0">
                  <a:pos x="100" y="182"/>
                </a:cxn>
                <a:cxn ang="0">
                  <a:pos x="118" y="179"/>
                </a:cxn>
                <a:cxn ang="0">
                  <a:pos x="135" y="172"/>
                </a:cxn>
                <a:cxn ang="0">
                  <a:pos x="149" y="162"/>
                </a:cxn>
                <a:cxn ang="0">
                  <a:pos x="161" y="150"/>
                </a:cxn>
                <a:cxn ang="0">
                  <a:pos x="171" y="136"/>
                </a:cxn>
                <a:cxn ang="0">
                  <a:pos x="179" y="119"/>
                </a:cxn>
                <a:cxn ang="0">
                  <a:pos x="182" y="101"/>
                </a:cxn>
                <a:cxn ang="0">
                  <a:pos x="182" y="83"/>
                </a:cxn>
                <a:cxn ang="0">
                  <a:pos x="179" y="65"/>
                </a:cxn>
                <a:cxn ang="0">
                  <a:pos x="171" y="48"/>
                </a:cxn>
                <a:cxn ang="0">
                  <a:pos x="161" y="34"/>
                </a:cxn>
                <a:cxn ang="0">
                  <a:pos x="149" y="22"/>
                </a:cxn>
                <a:cxn ang="0">
                  <a:pos x="135" y="12"/>
                </a:cxn>
                <a:cxn ang="0">
                  <a:pos x="118" y="5"/>
                </a:cxn>
                <a:cxn ang="0">
                  <a:pos x="100" y="2"/>
                </a:cxn>
                <a:cxn ang="0">
                  <a:pos x="82" y="2"/>
                </a:cxn>
                <a:cxn ang="0">
                  <a:pos x="64" y="5"/>
                </a:cxn>
                <a:cxn ang="0">
                  <a:pos x="48" y="12"/>
                </a:cxn>
                <a:cxn ang="0">
                  <a:pos x="34" y="22"/>
                </a:cxn>
                <a:cxn ang="0">
                  <a:pos x="20" y="34"/>
                </a:cxn>
                <a:cxn ang="0">
                  <a:pos x="10" y="48"/>
                </a:cxn>
                <a:cxn ang="0">
                  <a:pos x="4" y="65"/>
                </a:cxn>
                <a:cxn ang="0">
                  <a:pos x="0" y="83"/>
                </a:cxn>
                <a:cxn ang="0">
                  <a:pos x="0" y="101"/>
                </a:cxn>
                <a:cxn ang="0">
                  <a:pos x="4" y="119"/>
                </a:cxn>
                <a:cxn ang="0">
                  <a:pos x="10" y="136"/>
                </a:cxn>
                <a:cxn ang="0">
                  <a:pos x="20" y="150"/>
                </a:cxn>
                <a:cxn ang="0">
                  <a:pos x="34" y="162"/>
                </a:cxn>
                <a:cxn ang="0">
                  <a:pos x="48" y="172"/>
                </a:cxn>
                <a:cxn ang="0">
                  <a:pos x="64" y="179"/>
                </a:cxn>
                <a:cxn ang="0">
                  <a:pos x="82" y="182"/>
                </a:cxn>
              </a:cxnLst>
              <a:rect l="0" t="0" r="r" b="b"/>
              <a:pathLst>
                <a:path w="182" h="184">
                  <a:moveTo>
                    <a:pt x="91" y="184"/>
                  </a:moveTo>
                  <a:lnTo>
                    <a:pt x="100" y="182"/>
                  </a:lnTo>
                  <a:lnTo>
                    <a:pt x="109" y="181"/>
                  </a:lnTo>
                  <a:lnTo>
                    <a:pt x="118" y="179"/>
                  </a:lnTo>
                  <a:lnTo>
                    <a:pt x="127" y="176"/>
                  </a:lnTo>
                  <a:lnTo>
                    <a:pt x="135" y="172"/>
                  </a:lnTo>
                  <a:lnTo>
                    <a:pt x="142" y="168"/>
                  </a:lnTo>
                  <a:lnTo>
                    <a:pt x="149" y="162"/>
                  </a:lnTo>
                  <a:lnTo>
                    <a:pt x="156" y="157"/>
                  </a:lnTo>
                  <a:lnTo>
                    <a:pt x="161" y="150"/>
                  </a:lnTo>
                  <a:lnTo>
                    <a:pt x="167" y="144"/>
                  </a:lnTo>
                  <a:lnTo>
                    <a:pt x="171" y="136"/>
                  </a:lnTo>
                  <a:lnTo>
                    <a:pt x="176" y="128"/>
                  </a:lnTo>
                  <a:lnTo>
                    <a:pt x="179" y="119"/>
                  </a:lnTo>
                  <a:lnTo>
                    <a:pt x="181" y="110"/>
                  </a:lnTo>
                  <a:lnTo>
                    <a:pt x="182" y="101"/>
                  </a:lnTo>
                  <a:lnTo>
                    <a:pt x="182" y="93"/>
                  </a:lnTo>
                  <a:lnTo>
                    <a:pt x="182" y="83"/>
                  </a:lnTo>
                  <a:lnTo>
                    <a:pt x="181" y="74"/>
                  </a:lnTo>
                  <a:lnTo>
                    <a:pt x="179" y="65"/>
                  </a:lnTo>
                  <a:lnTo>
                    <a:pt x="176" y="57"/>
                  </a:lnTo>
                  <a:lnTo>
                    <a:pt x="171" y="48"/>
                  </a:lnTo>
                  <a:lnTo>
                    <a:pt x="167" y="42"/>
                  </a:lnTo>
                  <a:lnTo>
                    <a:pt x="161" y="34"/>
                  </a:lnTo>
                  <a:lnTo>
                    <a:pt x="156" y="27"/>
                  </a:lnTo>
                  <a:lnTo>
                    <a:pt x="149" y="22"/>
                  </a:lnTo>
                  <a:lnTo>
                    <a:pt x="142" y="16"/>
                  </a:lnTo>
                  <a:lnTo>
                    <a:pt x="135" y="12"/>
                  </a:lnTo>
                  <a:lnTo>
                    <a:pt x="127" y="8"/>
                  </a:lnTo>
                  <a:lnTo>
                    <a:pt x="118" y="5"/>
                  </a:lnTo>
                  <a:lnTo>
                    <a:pt x="109" y="3"/>
                  </a:lnTo>
                  <a:lnTo>
                    <a:pt x="100" y="2"/>
                  </a:lnTo>
                  <a:lnTo>
                    <a:pt x="91" y="0"/>
                  </a:lnTo>
                  <a:lnTo>
                    <a:pt x="82" y="2"/>
                  </a:lnTo>
                  <a:lnTo>
                    <a:pt x="73" y="3"/>
                  </a:lnTo>
                  <a:lnTo>
                    <a:pt x="64" y="5"/>
                  </a:lnTo>
                  <a:lnTo>
                    <a:pt x="56" y="8"/>
                  </a:lnTo>
                  <a:lnTo>
                    <a:pt x="48" y="12"/>
                  </a:lnTo>
                  <a:lnTo>
                    <a:pt x="40" y="16"/>
                  </a:lnTo>
                  <a:lnTo>
                    <a:pt x="34" y="22"/>
                  </a:lnTo>
                  <a:lnTo>
                    <a:pt x="27" y="27"/>
                  </a:lnTo>
                  <a:lnTo>
                    <a:pt x="20" y="34"/>
                  </a:lnTo>
                  <a:lnTo>
                    <a:pt x="16" y="42"/>
                  </a:lnTo>
                  <a:lnTo>
                    <a:pt x="10" y="48"/>
                  </a:lnTo>
                  <a:lnTo>
                    <a:pt x="7" y="57"/>
                  </a:lnTo>
                  <a:lnTo>
                    <a:pt x="4" y="65"/>
                  </a:lnTo>
                  <a:lnTo>
                    <a:pt x="2" y="74"/>
                  </a:lnTo>
                  <a:lnTo>
                    <a:pt x="0" y="83"/>
                  </a:lnTo>
                  <a:lnTo>
                    <a:pt x="0" y="93"/>
                  </a:lnTo>
                  <a:lnTo>
                    <a:pt x="0" y="101"/>
                  </a:lnTo>
                  <a:lnTo>
                    <a:pt x="2" y="110"/>
                  </a:lnTo>
                  <a:lnTo>
                    <a:pt x="4" y="119"/>
                  </a:lnTo>
                  <a:lnTo>
                    <a:pt x="7" y="128"/>
                  </a:lnTo>
                  <a:lnTo>
                    <a:pt x="10" y="136"/>
                  </a:lnTo>
                  <a:lnTo>
                    <a:pt x="16" y="144"/>
                  </a:lnTo>
                  <a:lnTo>
                    <a:pt x="20" y="150"/>
                  </a:lnTo>
                  <a:lnTo>
                    <a:pt x="27" y="157"/>
                  </a:lnTo>
                  <a:lnTo>
                    <a:pt x="34" y="162"/>
                  </a:lnTo>
                  <a:lnTo>
                    <a:pt x="40" y="168"/>
                  </a:lnTo>
                  <a:lnTo>
                    <a:pt x="48" y="172"/>
                  </a:lnTo>
                  <a:lnTo>
                    <a:pt x="56" y="176"/>
                  </a:lnTo>
                  <a:lnTo>
                    <a:pt x="64" y="179"/>
                  </a:lnTo>
                  <a:lnTo>
                    <a:pt x="73" y="181"/>
                  </a:lnTo>
                  <a:lnTo>
                    <a:pt x="82" y="182"/>
                  </a:lnTo>
                  <a:lnTo>
                    <a:pt x="91" y="184"/>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87" name="Freeform 57"/>
            <p:cNvSpPr>
              <a:spLocks/>
            </p:cNvSpPr>
            <p:nvPr/>
          </p:nvSpPr>
          <p:spPr bwMode="auto">
            <a:xfrm>
              <a:off x="11073215" y="3150549"/>
              <a:ext cx="203200" cy="34925"/>
            </a:xfrm>
            <a:custGeom>
              <a:avLst/>
              <a:gdLst/>
              <a:ahLst/>
              <a:cxnLst>
                <a:cxn ang="0">
                  <a:pos x="1169" y="0"/>
                </a:cxn>
                <a:cxn ang="0">
                  <a:pos x="1190" y="3"/>
                </a:cxn>
                <a:cxn ang="0">
                  <a:pos x="1212" y="8"/>
                </a:cxn>
                <a:cxn ang="0">
                  <a:pos x="1229" y="19"/>
                </a:cxn>
                <a:cxn ang="0">
                  <a:pos x="1246" y="33"/>
                </a:cxn>
                <a:cxn ang="0">
                  <a:pos x="1259" y="48"/>
                </a:cxn>
                <a:cxn ang="0">
                  <a:pos x="1269" y="67"/>
                </a:cxn>
                <a:cxn ang="0">
                  <a:pos x="1276" y="87"/>
                </a:cxn>
                <a:cxn ang="0">
                  <a:pos x="1278" y="109"/>
                </a:cxn>
                <a:cxn ang="0">
                  <a:pos x="1276" y="131"/>
                </a:cxn>
                <a:cxn ang="0">
                  <a:pos x="1269" y="151"/>
                </a:cxn>
                <a:cxn ang="0">
                  <a:pos x="1259" y="170"/>
                </a:cxn>
                <a:cxn ang="0">
                  <a:pos x="1246" y="186"/>
                </a:cxn>
                <a:cxn ang="0">
                  <a:pos x="1229" y="199"/>
                </a:cxn>
                <a:cxn ang="0">
                  <a:pos x="1212" y="209"/>
                </a:cxn>
                <a:cxn ang="0">
                  <a:pos x="1190" y="216"/>
                </a:cxn>
                <a:cxn ang="0">
                  <a:pos x="1169" y="218"/>
                </a:cxn>
                <a:cxn ang="0">
                  <a:pos x="97" y="218"/>
                </a:cxn>
                <a:cxn ang="0">
                  <a:pos x="76" y="213"/>
                </a:cxn>
                <a:cxn ang="0">
                  <a:pos x="56" y="205"/>
                </a:cxn>
                <a:cxn ang="0">
                  <a:pos x="38" y="193"/>
                </a:cxn>
                <a:cxn ang="0">
                  <a:pos x="24" y="178"/>
                </a:cxn>
                <a:cxn ang="0">
                  <a:pos x="12" y="161"/>
                </a:cxn>
                <a:cxn ang="0">
                  <a:pos x="4" y="141"/>
                </a:cxn>
                <a:cxn ang="0">
                  <a:pos x="0" y="120"/>
                </a:cxn>
                <a:cxn ang="0">
                  <a:pos x="0" y="98"/>
                </a:cxn>
                <a:cxn ang="0">
                  <a:pos x="4" y="77"/>
                </a:cxn>
                <a:cxn ang="0">
                  <a:pos x="12" y="57"/>
                </a:cxn>
                <a:cxn ang="0">
                  <a:pos x="24" y="40"/>
                </a:cxn>
                <a:cxn ang="0">
                  <a:pos x="38" y="25"/>
                </a:cxn>
                <a:cxn ang="0">
                  <a:pos x="56" y="14"/>
                </a:cxn>
                <a:cxn ang="0">
                  <a:pos x="76" y="5"/>
                </a:cxn>
                <a:cxn ang="0">
                  <a:pos x="97" y="0"/>
                </a:cxn>
              </a:cxnLst>
              <a:rect l="0" t="0" r="r" b="b"/>
              <a:pathLst>
                <a:path w="1278" h="218">
                  <a:moveTo>
                    <a:pt x="108" y="0"/>
                  </a:moveTo>
                  <a:lnTo>
                    <a:pt x="1169" y="0"/>
                  </a:lnTo>
                  <a:lnTo>
                    <a:pt x="1180" y="0"/>
                  </a:lnTo>
                  <a:lnTo>
                    <a:pt x="1190" y="3"/>
                  </a:lnTo>
                  <a:lnTo>
                    <a:pt x="1202" y="5"/>
                  </a:lnTo>
                  <a:lnTo>
                    <a:pt x="1212" y="8"/>
                  </a:lnTo>
                  <a:lnTo>
                    <a:pt x="1220" y="14"/>
                  </a:lnTo>
                  <a:lnTo>
                    <a:pt x="1229" y="19"/>
                  </a:lnTo>
                  <a:lnTo>
                    <a:pt x="1238" y="25"/>
                  </a:lnTo>
                  <a:lnTo>
                    <a:pt x="1246" y="33"/>
                  </a:lnTo>
                  <a:lnTo>
                    <a:pt x="1253" y="40"/>
                  </a:lnTo>
                  <a:lnTo>
                    <a:pt x="1259" y="48"/>
                  </a:lnTo>
                  <a:lnTo>
                    <a:pt x="1265" y="57"/>
                  </a:lnTo>
                  <a:lnTo>
                    <a:pt x="1269" y="67"/>
                  </a:lnTo>
                  <a:lnTo>
                    <a:pt x="1272" y="77"/>
                  </a:lnTo>
                  <a:lnTo>
                    <a:pt x="1276" y="87"/>
                  </a:lnTo>
                  <a:lnTo>
                    <a:pt x="1277" y="98"/>
                  </a:lnTo>
                  <a:lnTo>
                    <a:pt x="1278" y="109"/>
                  </a:lnTo>
                  <a:lnTo>
                    <a:pt x="1277" y="120"/>
                  </a:lnTo>
                  <a:lnTo>
                    <a:pt x="1276" y="131"/>
                  </a:lnTo>
                  <a:lnTo>
                    <a:pt x="1272" y="141"/>
                  </a:lnTo>
                  <a:lnTo>
                    <a:pt x="1269" y="151"/>
                  </a:lnTo>
                  <a:lnTo>
                    <a:pt x="1265" y="161"/>
                  </a:lnTo>
                  <a:lnTo>
                    <a:pt x="1259" y="170"/>
                  </a:lnTo>
                  <a:lnTo>
                    <a:pt x="1253" y="178"/>
                  </a:lnTo>
                  <a:lnTo>
                    <a:pt x="1246" y="186"/>
                  </a:lnTo>
                  <a:lnTo>
                    <a:pt x="1238" y="193"/>
                  </a:lnTo>
                  <a:lnTo>
                    <a:pt x="1229" y="199"/>
                  </a:lnTo>
                  <a:lnTo>
                    <a:pt x="1220" y="205"/>
                  </a:lnTo>
                  <a:lnTo>
                    <a:pt x="1212" y="209"/>
                  </a:lnTo>
                  <a:lnTo>
                    <a:pt x="1202" y="213"/>
                  </a:lnTo>
                  <a:lnTo>
                    <a:pt x="1190" y="216"/>
                  </a:lnTo>
                  <a:lnTo>
                    <a:pt x="1180" y="218"/>
                  </a:lnTo>
                  <a:lnTo>
                    <a:pt x="1169" y="218"/>
                  </a:lnTo>
                  <a:lnTo>
                    <a:pt x="108" y="218"/>
                  </a:lnTo>
                  <a:lnTo>
                    <a:pt x="97" y="218"/>
                  </a:lnTo>
                  <a:lnTo>
                    <a:pt x="86" y="216"/>
                  </a:lnTo>
                  <a:lnTo>
                    <a:pt x="76" y="213"/>
                  </a:lnTo>
                  <a:lnTo>
                    <a:pt x="66" y="209"/>
                  </a:lnTo>
                  <a:lnTo>
                    <a:pt x="56" y="205"/>
                  </a:lnTo>
                  <a:lnTo>
                    <a:pt x="47" y="199"/>
                  </a:lnTo>
                  <a:lnTo>
                    <a:pt x="38" y="193"/>
                  </a:lnTo>
                  <a:lnTo>
                    <a:pt x="31" y="186"/>
                  </a:lnTo>
                  <a:lnTo>
                    <a:pt x="24" y="178"/>
                  </a:lnTo>
                  <a:lnTo>
                    <a:pt x="17" y="170"/>
                  </a:lnTo>
                  <a:lnTo>
                    <a:pt x="12" y="161"/>
                  </a:lnTo>
                  <a:lnTo>
                    <a:pt x="7" y="151"/>
                  </a:lnTo>
                  <a:lnTo>
                    <a:pt x="4" y="141"/>
                  </a:lnTo>
                  <a:lnTo>
                    <a:pt x="2" y="131"/>
                  </a:lnTo>
                  <a:lnTo>
                    <a:pt x="0" y="120"/>
                  </a:lnTo>
                  <a:lnTo>
                    <a:pt x="0" y="109"/>
                  </a:lnTo>
                  <a:lnTo>
                    <a:pt x="0" y="98"/>
                  </a:lnTo>
                  <a:lnTo>
                    <a:pt x="2" y="87"/>
                  </a:lnTo>
                  <a:lnTo>
                    <a:pt x="4" y="77"/>
                  </a:lnTo>
                  <a:lnTo>
                    <a:pt x="7" y="67"/>
                  </a:lnTo>
                  <a:lnTo>
                    <a:pt x="12" y="57"/>
                  </a:lnTo>
                  <a:lnTo>
                    <a:pt x="17" y="48"/>
                  </a:lnTo>
                  <a:lnTo>
                    <a:pt x="24" y="40"/>
                  </a:lnTo>
                  <a:lnTo>
                    <a:pt x="31" y="33"/>
                  </a:lnTo>
                  <a:lnTo>
                    <a:pt x="38" y="25"/>
                  </a:lnTo>
                  <a:lnTo>
                    <a:pt x="47" y="19"/>
                  </a:lnTo>
                  <a:lnTo>
                    <a:pt x="56" y="14"/>
                  </a:lnTo>
                  <a:lnTo>
                    <a:pt x="66" y="8"/>
                  </a:lnTo>
                  <a:lnTo>
                    <a:pt x="76" y="5"/>
                  </a:lnTo>
                  <a:lnTo>
                    <a:pt x="86" y="3"/>
                  </a:lnTo>
                  <a:lnTo>
                    <a:pt x="97" y="0"/>
                  </a:lnTo>
                  <a:lnTo>
                    <a:pt x="108" y="0"/>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88" name="Freeform 58"/>
            <p:cNvSpPr>
              <a:spLocks/>
            </p:cNvSpPr>
            <p:nvPr/>
          </p:nvSpPr>
          <p:spPr bwMode="auto">
            <a:xfrm>
              <a:off x="10455678" y="3152137"/>
              <a:ext cx="28575" cy="28575"/>
            </a:xfrm>
            <a:custGeom>
              <a:avLst/>
              <a:gdLst/>
              <a:ahLst/>
              <a:cxnLst>
                <a:cxn ang="0">
                  <a:pos x="101" y="182"/>
                </a:cxn>
                <a:cxn ang="0">
                  <a:pos x="119" y="179"/>
                </a:cxn>
                <a:cxn ang="0">
                  <a:pos x="135" y="172"/>
                </a:cxn>
                <a:cxn ang="0">
                  <a:pos x="150" y="162"/>
                </a:cxn>
                <a:cxn ang="0">
                  <a:pos x="162" y="150"/>
                </a:cxn>
                <a:cxn ang="0">
                  <a:pos x="172" y="135"/>
                </a:cxn>
                <a:cxn ang="0">
                  <a:pos x="179" y="119"/>
                </a:cxn>
                <a:cxn ang="0">
                  <a:pos x="182" y="101"/>
                </a:cxn>
                <a:cxn ang="0">
                  <a:pos x="182" y="82"/>
                </a:cxn>
                <a:cxn ang="0">
                  <a:pos x="179" y="64"/>
                </a:cxn>
                <a:cxn ang="0">
                  <a:pos x="172" y="48"/>
                </a:cxn>
                <a:cxn ang="0">
                  <a:pos x="162" y="33"/>
                </a:cxn>
                <a:cxn ang="0">
                  <a:pos x="150" y="21"/>
                </a:cxn>
                <a:cxn ang="0">
                  <a:pos x="135" y="11"/>
                </a:cxn>
                <a:cxn ang="0">
                  <a:pos x="119" y="4"/>
                </a:cxn>
                <a:cxn ang="0">
                  <a:pos x="101" y="0"/>
                </a:cxn>
                <a:cxn ang="0">
                  <a:pos x="82" y="0"/>
                </a:cxn>
                <a:cxn ang="0">
                  <a:pos x="64" y="4"/>
                </a:cxn>
                <a:cxn ang="0">
                  <a:pos x="48" y="11"/>
                </a:cxn>
                <a:cxn ang="0">
                  <a:pos x="33" y="21"/>
                </a:cxn>
                <a:cxn ang="0">
                  <a:pos x="21" y="33"/>
                </a:cxn>
                <a:cxn ang="0">
                  <a:pos x="11" y="48"/>
                </a:cxn>
                <a:cxn ang="0">
                  <a:pos x="4" y="64"/>
                </a:cxn>
                <a:cxn ang="0">
                  <a:pos x="0" y="82"/>
                </a:cxn>
                <a:cxn ang="0">
                  <a:pos x="0" y="101"/>
                </a:cxn>
                <a:cxn ang="0">
                  <a:pos x="4" y="119"/>
                </a:cxn>
                <a:cxn ang="0">
                  <a:pos x="11" y="135"/>
                </a:cxn>
                <a:cxn ang="0">
                  <a:pos x="21" y="150"/>
                </a:cxn>
                <a:cxn ang="0">
                  <a:pos x="33" y="162"/>
                </a:cxn>
                <a:cxn ang="0">
                  <a:pos x="48" y="172"/>
                </a:cxn>
                <a:cxn ang="0">
                  <a:pos x="64" y="179"/>
                </a:cxn>
                <a:cxn ang="0">
                  <a:pos x="82" y="182"/>
                </a:cxn>
              </a:cxnLst>
              <a:rect l="0" t="0" r="r" b="b"/>
              <a:pathLst>
                <a:path w="183" h="183">
                  <a:moveTo>
                    <a:pt x="91" y="183"/>
                  </a:moveTo>
                  <a:lnTo>
                    <a:pt x="101" y="182"/>
                  </a:lnTo>
                  <a:lnTo>
                    <a:pt x="110" y="181"/>
                  </a:lnTo>
                  <a:lnTo>
                    <a:pt x="119" y="179"/>
                  </a:lnTo>
                  <a:lnTo>
                    <a:pt x="126" y="175"/>
                  </a:lnTo>
                  <a:lnTo>
                    <a:pt x="135" y="172"/>
                  </a:lnTo>
                  <a:lnTo>
                    <a:pt x="142" y="168"/>
                  </a:lnTo>
                  <a:lnTo>
                    <a:pt x="150" y="162"/>
                  </a:lnTo>
                  <a:lnTo>
                    <a:pt x="156" y="156"/>
                  </a:lnTo>
                  <a:lnTo>
                    <a:pt x="162" y="150"/>
                  </a:lnTo>
                  <a:lnTo>
                    <a:pt x="167" y="142"/>
                  </a:lnTo>
                  <a:lnTo>
                    <a:pt x="172" y="135"/>
                  </a:lnTo>
                  <a:lnTo>
                    <a:pt x="175" y="127"/>
                  </a:lnTo>
                  <a:lnTo>
                    <a:pt x="179" y="119"/>
                  </a:lnTo>
                  <a:lnTo>
                    <a:pt x="181" y="110"/>
                  </a:lnTo>
                  <a:lnTo>
                    <a:pt x="182" y="101"/>
                  </a:lnTo>
                  <a:lnTo>
                    <a:pt x="183" y="91"/>
                  </a:lnTo>
                  <a:lnTo>
                    <a:pt x="182" y="82"/>
                  </a:lnTo>
                  <a:lnTo>
                    <a:pt x="181" y="73"/>
                  </a:lnTo>
                  <a:lnTo>
                    <a:pt x="179" y="64"/>
                  </a:lnTo>
                  <a:lnTo>
                    <a:pt x="175" y="56"/>
                  </a:lnTo>
                  <a:lnTo>
                    <a:pt x="172" y="48"/>
                  </a:lnTo>
                  <a:lnTo>
                    <a:pt x="167" y="40"/>
                  </a:lnTo>
                  <a:lnTo>
                    <a:pt x="162" y="33"/>
                  </a:lnTo>
                  <a:lnTo>
                    <a:pt x="156" y="27"/>
                  </a:lnTo>
                  <a:lnTo>
                    <a:pt x="150" y="21"/>
                  </a:lnTo>
                  <a:lnTo>
                    <a:pt x="142" y="16"/>
                  </a:lnTo>
                  <a:lnTo>
                    <a:pt x="135" y="11"/>
                  </a:lnTo>
                  <a:lnTo>
                    <a:pt x="126" y="8"/>
                  </a:lnTo>
                  <a:lnTo>
                    <a:pt x="119" y="4"/>
                  </a:lnTo>
                  <a:lnTo>
                    <a:pt x="110" y="2"/>
                  </a:lnTo>
                  <a:lnTo>
                    <a:pt x="101" y="0"/>
                  </a:lnTo>
                  <a:lnTo>
                    <a:pt x="91" y="0"/>
                  </a:lnTo>
                  <a:lnTo>
                    <a:pt x="82" y="0"/>
                  </a:lnTo>
                  <a:lnTo>
                    <a:pt x="73" y="2"/>
                  </a:lnTo>
                  <a:lnTo>
                    <a:pt x="64" y="4"/>
                  </a:lnTo>
                  <a:lnTo>
                    <a:pt x="55" y="8"/>
                  </a:lnTo>
                  <a:lnTo>
                    <a:pt x="48" y="11"/>
                  </a:lnTo>
                  <a:lnTo>
                    <a:pt x="40" y="16"/>
                  </a:lnTo>
                  <a:lnTo>
                    <a:pt x="33" y="21"/>
                  </a:lnTo>
                  <a:lnTo>
                    <a:pt x="27" y="27"/>
                  </a:lnTo>
                  <a:lnTo>
                    <a:pt x="21" y="33"/>
                  </a:lnTo>
                  <a:lnTo>
                    <a:pt x="16" y="40"/>
                  </a:lnTo>
                  <a:lnTo>
                    <a:pt x="11" y="48"/>
                  </a:lnTo>
                  <a:lnTo>
                    <a:pt x="7" y="56"/>
                  </a:lnTo>
                  <a:lnTo>
                    <a:pt x="4" y="64"/>
                  </a:lnTo>
                  <a:lnTo>
                    <a:pt x="2" y="73"/>
                  </a:lnTo>
                  <a:lnTo>
                    <a:pt x="0" y="82"/>
                  </a:lnTo>
                  <a:lnTo>
                    <a:pt x="0" y="91"/>
                  </a:lnTo>
                  <a:lnTo>
                    <a:pt x="0" y="101"/>
                  </a:lnTo>
                  <a:lnTo>
                    <a:pt x="2" y="110"/>
                  </a:lnTo>
                  <a:lnTo>
                    <a:pt x="4" y="119"/>
                  </a:lnTo>
                  <a:lnTo>
                    <a:pt x="7" y="127"/>
                  </a:lnTo>
                  <a:lnTo>
                    <a:pt x="11" y="135"/>
                  </a:lnTo>
                  <a:lnTo>
                    <a:pt x="16" y="142"/>
                  </a:lnTo>
                  <a:lnTo>
                    <a:pt x="21" y="150"/>
                  </a:lnTo>
                  <a:lnTo>
                    <a:pt x="27" y="156"/>
                  </a:lnTo>
                  <a:lnTo>
                    <a:pt x="33" y="162"/>
                  </a:lnTo>
                  <a:lnTo>
                    <a:pt x="40" y="168"/>
                  </a:lnTo>
                  <a:lnTo>
                    <a:pt x="48" y="172"/>
                  </a:lnTo>
                  <a:lnTo>
                    <a:pt x="55" y="175"/>
                  </a:lnTo>
                  <a:lnTo>
                    <a:pt x="64" y="179"/>
                  </a:lnTo>
                  <a:lnTo>
                    <a:pt x="73" y="181"/>
                  </a:lnTo>
                  <a:lnTo>
                    <a:pt x="82" y="182"/>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89" name="Freeform 59"/>
            <p:cNvSpPr>
              <a:spLocks/>
            </p:cNvSpPr>
            <p:nvPr/>
          </p:nvSpPr>
          <p:spPr bwMode="auto">
            <a:xfrm>
              <a:off x="10495365" y="3152137"/>
              <a:ext cx="30163" cy="28575"/>
            </a:xfrm>
            <a:custGeom>
              <a:avLst/>
              <a:gdLst/>
              <a:ahLst/>
              <a:cxnLst>
                <a:cxn ang="0">
                  <a:pos x="101" y="182"/>
                </a:cxn>
                <a:cxn ang="0">
                  <a:pos x="119" y="179"/>
                </a:cxn>
                <a:cxn ang="0">
                  <a:pos x="135" y="172"/>
                </a:cxn>
                <a:cxn ang="0">
                  <a:pos x="150" y="162"/>
                </a:cxn>
                <a:cxn ang="0">
                  <a:pos x="162" y="150"/>
                </a:cxn>
                <a:cxn ang="0">
                  <a:pos x="172" y="135"/>
                </a:cxn>
                <a:cxn ang="0">
                  <a:pos x="178" y="119"/>
                </a:cxn>
                <a:cxn ang="0">
                  <a:pos x="182" y="101"/>
                </a:cxn>
                <a:cxn ang="0">
                  <a:pos x="182" y="82"/>
                </a:cxn>
                <a:cxn ang="0">
                  <a:pos x="178" y="64"/>
                </a:cxn>
                <a:cxn ang="0">
                  <a:pos x="172" y="48"/>
                </a:cxn>
                <a:cxn ang="0">
                  <a:pos x="162" y="33"/>
                </a:cxn>
                <a:cxn ang="0">
                  <a:pos x="150" y="21"/>
                </a:cxn>
                <a:cxn ang="0">
                  <a:pos x="135" y="11"/>
                </a:cxn>
                <a:cxn ang="0">
                  <a:pos x="119" y="4"/>
                </a:cxn>
                <a:cxn ang="0">
                  <a:pos x="101" y="0"/>
                </a:cxn>
                <a:cxn ang="0">
                  <a:pos x="82" y="0"/>
                </a:cxn>
                <a:cxn ang="0">
                  <a:pos x="64" y="4"/>
                </a:cxn>
                <a:cxn ang="0">
                  <a:pos x="48"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8" y="172"/>
                </a:cxn>
                <a:cxn ang="0">
                  <a:pos x="64" y="179"/>
                </a:cxn>
                <a:cxn ang="0">
                  <a:pos x="82" y="182"/>
                </a:cxn>
              </a:cxnLst>
              <a:rect l="0" t="0" r="r" b="b"/>
              <a:pathLst>
                <a:path w="183" h="183">
                  <a:moveTo>
                    <a:pt x="92" y="183"/>
                  </a:moveTo>
                  <a:lnTo>
                    <a:pt x="101" y="182"/>
                  </a:lnTo>
                  <a:lnTo>
                    <a:pt x="110" y="181"/>
                  </a:lnTo>
                  <a:lnTo>
                    <a:pt x="119" y="179"/>
                  </a:lnTo>
                  <a:lnTo>
                    <a:pt x="127" y="175"/>
                  </a:lnTo>
                  <a:lnTo>
                    <a:pt x="135" y="172"/>
                  </a:lnTo>
                  <a:lnTo>
                    <a:pt x="142" y="168"/>
                  </a:lnTo>
                  <a:lnTo>
                    <a:pt x="150" y="162"/>
                  </a:lnTo>
                  <a:lnTo>
                    <a:pt x="156" y="156"/>
                  </a:lnTo>
                  <a:lnTo>
                    <a:pt x="162" y="150"/>
                  </a:lnTo>
                  <a:lnTo>
                    <a:pt x="167" y="142"/>
                  </a:lnTo>
                  <a:lnTo>
                    <a:pt x="172" y="135"/>
                  </a:lnTo>
                  <a:lnTo>
                    <a:pt x="175" y="127"/>
                  </a:lnTo>
                  <a:lnTo>
                    <a:pt x="178" y="119"/>
                  </a:lnTo>
                  <a:lnTo>
                    <a:pt x="181" y="110"/>
                  </a:lnTo>
                  <a:lnTo>
                    <a:pt x="182" y="101"/>
                  </a:lnTo>
                  <a:lnTo>
                    <a:pt x="183" y="91"/>
                  </a:lnTo>
                  <a:lnTo>
                    <a:pt x="182" y="82"/>
                  </a:lnTo>
                  <a:lnTo>
                    <a:pt x="181" y="73"/>
                  </a:lnTo>
                  <a:lnTo>
                    <a:pt x="178" y="64"/>
                  </a:lnTo>
                  <a:lnTo>
                    <a:pt x="175" y="56"/>
                  </a:lnTo>
                  <a:lnTo>
                    <a:pt x="172" y="48"/>
                  </a:lnTo>
                  <a:lnTo>
                    <a:pt x="167" y="40"/>
                  </a:lnTo>
                  <a:lnTo>
                    <a:pt x="162" y="33"/>
                  </a:lnTo>
                  <a:lnTo>
                    <a:pt x="156" y="27"/>
                  </a:lnTo>
                  <a:lnTo>
                    <a:pt x="150" y="21"/>
                  </a:lnTo>
                  <a:lnTo>
                    <a:pt x="142" y="16"/>
                  </a:lnTo>
                  <a:lnTo>
                    <a:pt x="135" y="11"/>
                  </a:lnTo>
                  <a:lnTo>
                    <a:pt x="127" y="8"/>
                  </a:lnTo>
                  <a:lnTo>
                    <a:pt x="119" y="4"/>
                  </a:lnTo>
                  <a:lnTo>
                    <a:pt x="110" y="2"/>
                  </a:lnTo>
                  <a:lnTo>
                    <a:pt x="101" y="0"/>
                  </a:lnTo>
                  <a:lnTo>
                    <a:pt x="92" y="0"/>
                  </a:lnTo>
                  <a:lnTo>
                    <a:pt x="82" y="0"/>
                  </a:lnTo>
                  <a:lnTo>
                    <a:pt x="73" y="2"/>
                  </a:lnTo>
                  <a:lnTo>
                    <a:pt x="64" y="4"/>
                  </a:lnTo>
                  <a:lnTo>
                    <a:pt x="55" y="8"/>
                  </a:lnTo>
                  <a:lnTo>
                    <a:pt x="48" y="11"/>
                  </a:lnTo>
                  <a:lnTo>
                    <a:pt x="40" y="16"/>
                  </a:lnTo>
                  <a:lnTo>
                    <a:pt x="33" y="21"/>
                  </a:lnTo>
                  <a:lnTo>
                    <a:pt x="26" y="27"/>
                  </a:lnTo>
                  <a:lnTo>
                    <a:pt x="21" y="33"/>
                  </a:lnTo>
                  <a:lnTo>
                    <a:pt x="15" y="40"/>
                  </a:lnTo>
                  <a:lnTo>
                    <a:pt x="11" y="48"/>
                  </a:lnTo>
                  <a:lnTo>
                    <a:pt x="8" y="56"/>
                  </a:lnTo>
                  <a:lnTo>
                    <a:pt x="4" y="64"/>
                  </a:lnTo>
                  <a:lnTo>
                    <a:pt x="2" y="73"/>
                  </a:lnTo>
                  <a:lnTo>
                    <a:pt x="1" y="82"/>
                  </a:lnTo>
                  <a:lnTo>
                    <a:pt x="0" y="91"/>
                  </a:lnTo>
                  <a:lnTo>
                    <a:pt x="1" y="101"/>
                  </a:lnTo>
                  <a:lnTo>
                    <a:pt x="2" y="110"/>
                  </a:lnTo>
                  <a:lnTo>
                    <a:pt x="4" y="119"/>
                  </a:lnTo>
                  <a:lnTo>
                    <a:pt x="8" y="127"/>
                  </a:lnTo>
                  <a:lnTo>
                    <a:pt x="11" y="135"/>
                  </a:lnTo>
                  <a:lnTo>
                    <a:pt x="15" y="142"/>
                  </a:lnTo>
                  <a:lnTo>
                    <a:pt x="21" y="150"/>
                  </a:lnTo>
                  <a:lnTo>
                    <a:pt x="26" y="156"/>
                  </a:lnTo>
                  <a:lnTo>
                    <a:pt x="33" y="162"/>
                  </a:lnTo>
                  <a:lnTo>
                    <a:pt x="40" y="168"/>
                  </a:lnTo>
                  <a:lnTo>
                    <a:pt x="48" y="172"/>
                  </a:lnTo>
                  <a:lnTo>
                    <a:pt x="55" y="175"/>
                  </a:lnTo>
                  <a:lnTo>
                    <a:pt x="64" y="179"/>
                  </a:lnTo>
                  <a:lnTo>
                    <a:pt x="73" y="181"/>
                  </a:lnTo>
                  <a:lnTo>
                    <a:pt x="82" y="182"/>
                  </a:lnTo>
                  <a:lnTo>
                    <a:pt x="92"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90" name="Freeform 60"/>
            <p:cNvSpPr>
              <a:spLocks/>
            </p:cNvSpPr>
            <p:nvPr/>
          </p:nvSpPr>
          <p:spPr bwMode="auto">
            <a:xfrm>
              <a:off x="10536640" y="3152137"/>
              <a:ext cx="28575" cy="28575"/>
            </a:xfrm>
            <a:custGeom>
              <a:avLst/>
              <a:gdLst/>
              <a:ahLst/>
              <a:cxnLst>
                <a:cxn ang="0">
                  <a:pos x="101" y="182"/>
                </a:cxn>
                <a:cxn ang="0">
                  <a:pos x="118" y="179"/>
                </a:cxn>
                <a:cxn ang="0">
                  <a:pos x="135" y="172"/>
                </a:cxn>
                <a:cxn ang="0">
                  <a:pos x="149" y="162"/>
                </a:cxn>
                <a:cxn ang="0">
                  <a:pos x="162" y="150"/>
                </a:cxn>
                <a:cxn ang="0">
                  <a:pos x="172" y="135"/>
                </a:cxn>
                <a:cxn ang="0">
                  <a:pos x="178" y="119"/>
                </a:cxn>
                <a:cxn ang="0">
                  <a:pos x="183" y="101"/>
                </a:cxn>
                <a:cxn ang="0">
                  <a:pos x="183" y="82"/>
                </a:cxn>
                <a:cxn ang="0">
                  <a:pos x="178" y="64"/>
                </a:cxn>
                <a:cxn ang="0">
                  <a:pos x="172" y="48"/>
                </a:cxn>
                <a:cxn ang="0">
                  <a:pos x="162" y="33"/>
                </a:cxn>
                <a:cxn ang="0">
                  <a:pos x="149" y="21"/>
                </a:cxn>
                <a:cxn ang="0">
                  <a:pos x="135" y="11"/>
                </a:cxn>
                <a:cxn ang="0">
                  <a:pos x="118" y="4"/>
                </a:cxn>
                <a:cxn ang="0">
                  <a:pos x="101" y="0"/>
                </a:cxn>
                <a:cxn ang="0">
                  <a:pos x="82" y="0"/>
                </a:cxn>
                <a:cxn ang="0">
                  <a:pos x="64" y="4"/>
                </a:cxn>
                <a:cxn ang="0">
                  <a:pos x="47"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7" y="172"/>
                </a:cxn>
                <a:cxn ang="0">
                  <a:pos x="64" y="179"/>
                </a:cxn>
                <a:cxn ang="0">
                  <a:pos x="82" y="182"/>
                </a:cxn>
              </a:cxnLst>
              <a:rect l="0" t="0" r="r" b="b"/>
              <a:pathLst>
                <a:path w="183" h="183">
                  <a:moveTo>
                    <a:pt x="92" y="183"/>
                  </a:moveTo>
                  <a:lnTo>
                    <a:pt x="101" y="182"/>
                  </a:lnTo>
                  <a:lnTo>
                    <a:pt x="109" y="181"/>
                  </a:lnTo>
                  <a:lnTo>
                    <a:pt x="118" y="179"/>
                  </a:lnTo>
                  <a:lnTo>
                    <a:pt x="127" y="175"/>
                  </a:lnTo>
                  <a:lnTo>
                    <a:pt x="135" y="172"/>
                  </a:lnTo>
                  <a:lnTo>
                    <a:pt x="143" y="168"/>
                  </a:lnTo>
                  <a:lnTo>
                    <a:pt x="149" y="162"/>
                  </a:lnTo>
                  <a:lnTo>
                    <a:pt x="156" y="156"/>
                  </a:lnTo>
                  <a:lnTo>
                    <a:pt x="162" y="150"/>
                  </a:lnTo>
                  <a:lnTo>
                    <a:pt x="167" y="142"/>
                  </a:lnTo>
                  <a:lnTo>
                    <a:pt x="172" y="135"/>
                  </a:lnTo>
                  <a:lnTo>
                    <a:pt x="176" y="127"/>
                  </a:lnTo>
                  <a:lnTo>
                    <a:pt x="178" y="119"/>
                  </a:lnTo>
                  <a:lnTo>
                    <a:pt x="180" y="110"/>
                  </a:lnTo>
                  <a:lnTo>
                    <a:pt x="183" y="101"/>
                  </a:lnTo>
                  <a:lnTo>
                    <a:pt x="183" y="91"/>
                  </a:lnTo>
                  <a:lnTo>
                    <a:pt x="183" y="82"/>
                  </a:lnTo>
                  <a:lnTo>
                    <a:pt x="180" y="73"/>
                  </a:lnTo>
                  <a:lnTo>
                    <a:pt x="178" y="64"/>
                  </a:lnTo>
                  <a:lnTo>
                    <a:pt x="176" y="56"/>
                  </a:lnTo>
                  <a:lnTo>
                    <a:pt x="172" y="48"/>
                  </a:lnTo>
                  <a:lnTo>
                    <a:pt x="167" y="40"/>
                  </a:lnTo>
                  <a:lnTo>
                    <a:pt x="162" y="33"/>
                  </a:lnTo>
                  <a:lnTo>
                    <a:pt x="156" y="27"/>
                  </a:lnTo>
                  <a:lnTo>
                    <a:pt x="149" y="21"/>
                  </a:lnTo>
                  <a:lnTo>
                    <a:pt x="143" y="16"/>
                  </a:lnTo>
                  <a:lnTo>
                    <a:pt x="135" y="11"/>
                  </a:lnTo>
                  <a:lnTo>
                    <a:pt x="127" y="8"/>
                  </a:lnTo>
                  <a:lnTo>
                    <a:pt x="118" y="4"/>
                  </a:lnTo>
                  <a:lnTo>
                    <a:pt x="109" y="2"/>
                  </a:lnTo>
                  <a:lnTo>
                    <a:pt x="101" y="0"/>
                  </a:lnTo>
                  <a:lnTo>
                    <a:pt x="92" y="0"/>
                  </a:lnTo>
                  <a:lnTo>
                    <a:pt x="82" y="0"/>
                  </a:lnTo>
                  <a:lnTo>
                    <a:pt x="73" y="2"/>
                  </a:lnTo>
                  <a:lnTo>
                    <a:pt x="64" y="4"/>
                  </a:lnTo>
                  <a:lnTo>
                    <a:pt x="56" y="8"/>
                  </a:lnTo>
                  <a:lnTo>
                    <a:pt x="47" y="11"/>
                  </a:lnTo>
                  <a:lnTo>
                    <a:pt x="41" y="16"/>
                  </a:lnTo>
                  <a:lnTo>
                    <a:pt x="33" y="21"/>
                  </a:lnTo>
                  <a:lnTo>
                    <a:pt x="26" y="27"/>
                  </a:lnTo>
                  <a:lnTo>
                    <a:pt x="21" y="33"/>
                  </a:lnTo>
                  <a:lnTo>
                    <a:pt x="15" y="40"/>
                  </a:lnTo>
                  <a:lnTo>
                    <a:pt x="11" y="48"/>
                  </a:lnTo>
                  <a:lnTo>
                    <a:pt x="7" y="56"/>
                  </a:lnTo>
                  <a:lnTo>
                    <a:pt x="4" y="64"/>
                  </a:lnTo>
                  <a:lnTo>
                    <a:pt x="2" y="73"/>
                  </a:lnTo>
                  <a:lnTo>
                    <a:pt x="1" y="82"/>
                  </a:lnTo>
                  <a:lnTo>
                    <a:pt x="0" y="91"/>
                  </a:lnTo>
                  <a:lnTo>
                    <a:pt x="1" y="101"/>
                  </a:lnTo>
                  <a:lnTo>
                    <a:pt x="2" y="110"/>
                  </a:lnTo>
                  <a:lnTo>
                    <a:pt x="4" y="119"/>
                  </a:lnTo>
                  <a:lnTo>
                    <a:pt x="7" y="127"/>
                  </a:lnTo>
                  <a:lnTo>
                    <a:pt x="11" y="135"/>
                  </a:lnTo>
                  <a:lnTo>
                    <a:pt x="15" y="142"/>
                  </a:lnTo>
                  <a:lnTo>
                    <a:pt x="21" y="150"/>
                  </a:lnTo>
                  <a:lnTo>
                    <a:pt x="26" y="156"/>
                  </a:lnTo>
                  <a:lnTo>
                    <a:pt x="33" y="162"/>
                  </a:lnTo>
                  <a:lnTo>
                    <a:pt x="41" y="168"/>
                  </a:lnTo>
                  <a:lnTo>
                    <a:pt x="47" y="172"/>
                  </a:lnTo>
                  <a:lnTo>
                    <a:pt x="56" y="175"/>
                  </a:lnTo>
                  <a:lnTo>
                    <a:pt x="64" y="179"/>
                  </a:lnTo>
                  <a:lnTo>
                    <a:pt x="73" y="181"/>
                  </a:lnTo>
                  <a:lnTo>
                    <a:pt x="82" y="182"/>
                  </a:lnTo>
                  <a:lnTo>
                    <a:pt x="92"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91" name="Freeform 61"/>
            <p:cNvSpPr>
              <a:spLocks/>
            </p:cNvSpPr>
            <p:nvPr/>
          </p:nvSpPr>
          <p:spPr bwMode="auto">
            <a:xfrm>
              <a:off x="10576328" y="3152137"/>
              <a:ext cx="28575" cy="28575"/>
            </a:xfrm>
            <a:custGeom>
              <a:avLst/>
              <a:gdLst/>
              <a:ahLst/>
              <a:cxnLst>
                <a:cxn ang="0">
                  <a:pos x="100" y="182"/>
                </a:cxn>
                <a:cxn ang="0">
                  <a:pos x="118" y="179"/>
                </a:cxn>
                <a:cxn ang="0">
                  <a:pos x="135" y="172"/>
                </a:cxn>
                <a:cxn ang="0">
                  <a:pos x="149" y="162"/>
                </a:cxn>
                <a:cxn ang="0">
                  <a:pos x="161" y="150"/>
                </a:cxn>
                <a:cxn ang="0">
                  <a:pos x="171" y="135"/>
                </a:cxn>
                <a:cxn ang="0">
                  <a:pos x="178" y="119"/>
                </a:cxn>
                <a:cxn ang="0">
                  <a:pos x="182" y="101"/>
                </a:cxn>
                <a:cxn ang="0">
                  <a:pos x="182" y="82"/>
                </a:cxn>
                <a:cxn ang="0">
                  <a:pos x="178" y="64"/>
                </a:cxn>
                <a:cxn ang="0">
                  <a:pos x="171" y="48"/>
                </a:cxn>
                <a:cxn ang="0">
                  <a:pos x="161" y="33"/>
                </a:cxn>
                <a:cxn ang="0">
                  <a:pos x="149" y="21"/>
                </a:cxn>
                <a:cxn ang="0">
                  <a:pos x="135" y="11"/>
                </a:cxn>
                <a:cxn ang="0">
                  <a:pos x="118" y="4"/>
                </a:cxn>
                <a:cxn ang="0">
                  <a:pos x="100" y="0"/>
                </a:cxn>
                <a:cxn ang="0">
                  <a:pos x="82" y="0"/>
                </a:cxn>
                <a:cxn ang="0">
                  <a:pos x="64" y="4"/>
                </a:cxn>
                <a:cxn ang="0">
                  <a:pos x="48"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8" y="172"/>
                </a:cxn>
                <a:cxn ang="0">
                  <a:pos x="64" y="179"/>
                </a:cxn>
                <a:cxn ang="0">
                  <a:pos x="82" y="182"/>
                </a:cxn>
              </a:cxnLst>
              <a:rect l="0" t="0" r="r" b="b"/>
              <a:pathLst>
                <a:path w="182" h="183">
                  <a:moveTo>
                    <a:pt x="92" y="183"/>
                  </a:moveTo>
                  <a:lnTo>
                    <a:pt x="100" y="182"/>
                  </a:lnTo>
                  <a:lnTo>
                    <a:pt x="109" y="181"/>
                  </a:lnTo>
                  <a:lnTo>
                    <a:pt x="118" y="179"/>
                  </a:lnTo>
                  <a:lnTo>
                    <a:pt x="127" y="175"/>
                  </a:lnTo>
                  <a:lnTo>
                    <a:pt x="135" y="172"/>
                  </a:lnTo>
                  <a:lnTo>
                    <a:pt x="143" y="168"/>
                  </a:lnTo>
                  <a:lnTo>
                    <a:pt x="149" y="162"/>
                  </a:lnTo>
                  <a:lnTo>
                    <a:pt x="156" y="156"/>
                  </a:lnTo>
                  <a:lnTo>
                    <a:pt x="161" y="150"/>
                  </a:lnTo>
                  <a:lnTo>
                    <a:pt x="167" y="142"/>
                  </a:lnTo>
                  <a:lnTo>
                    <a:pt x="171" y="135"/>
                  </a:lnTo>
                  <a:lnTo>
                    <a:pt x="176" y="127"/>
                  </a:lnTo>
                  <a:lnTo>
                    <a:pt x="178" y="119"/>
                  </a:lnTo>
                  <a:lnTo>
                    <a:pt x="180" y="110"/>
                  </a:lnTo>
                  <a:lnTo>
                    <a:pt x="182" y="101"/>
                  </a:lnTo>
                  <a:lnTo>
                    <a:pt x="182" y="91"/>
                  </a:lnTo>
                  <a:lnTo>
                    <a:pt x="182" y="82"/>
                  </a:lnTo>
                  <a:lnTo>
                    <a:pt x="180" y="73"/>
                  </a:lnTo>
                  <a:lnTo>
                    <a:pt x="178" y="64"/>
                  </a:lnTo>
                  <a:lnTo>
                    <a:pt x="176" y="56"/>
                  </a:lnTo>
                  <a:lnTo>
                    <a:pt x="171" y="48"/>
                  </a:lnTo>
                  <a:lnTo>
                    <a:pt x="167" y="40"/>
                  </a:lnTo>
                  <a:lnTo>
                    <a:pt x="161" y="33"/>
                  </a:lnTo>
                  <a:lnTo>
                    <a:pt x="156" y="27"/>
                  </a:lnTo>
                  <a:lnTo>
                    <a:pt x="149" y="21"/>
                  </a:lnTo>
                  <a:lnTo>
                    <a:pt x="143" y="16"/>
                  </a:lnTo>
                  <a:lnTo>
                    <a:pt x="135" y="11"/>
                  </a:lnTo>
                  <a:lnTo>
                    <a:pt x="127" y="8"/>
                  </a:lnTo>
                  <a:lnTo>
                    <a:pt x="118" y="4"/>
                  </a:lnTo>
                  <a:lnTo>
                    <a:pt x="109" y="2"/>
                  </a:lnTo>
                  <a:lnTo>
                    <a:pt x="100" y="0"/>
                  </a:lnTo>
                  <a:lnTo>
                    <a:pt x="92" y="0"/>
                  </a:lnTo>
                  <a:lnTo>
                    <a:pt x="82" y="0"/>
                  </a:lnTo>
                  <a:lnTo>
                    <a:pt x="73" y="2"/>
                  </a:lnTo>
                  <a:lnTo>
                    <a:pt x="64" y="4"/>
                  </a:lnTo>
                  <a:lnTo>
                    <a:pt x="56" y="8"/>
                  </a:lnTo>
                  <a:lnTo>
                    <a:pt x="48" y="11"/>
                  </a:lnTo>
                  <a:lnTo>
                    <a:pt x="41" y="16"/>
                  </a:lnTo>
                  <a:lnTo>
                    <a:pt x="33" y="21"/>
                  </a:lnTo>
                  <a:lnTo>
                    <a:pt x="27" y="27"/>
                  </a:lnTo>
                  <a:lnTo>
                    <a:pt x="21" y="33"/>
                  </a:lnTo>
                  <a:lnTo>
                    <a:pt x="16" y="40"/>
                  </a:lnTo>
                  <a:lnTo>
                    <a:pt x="11" y="48"/>
                  </a:lnTo>
                  <a:lnTo>
                    <a:pt x="7" y="56"/>
                  </a:lnTo>
                  <a:lnTo>
                    <a:pt x="4" y="64"/>
                  </a:lnTo>
                  <a:lnTo>
                    <a:pt x="2" y="73"/>
                  </a:lnTo>
                  <a:lnTo>
                    <a:pt x="1" y="82"/>
                  </a:lnTo>
                  <a:lnTo>
                    <a:pt x="0" y="91"/>
                  </a:lnTo>
                  <a:lnTo>
                    <a:pt x="1" y="101"/>
                  </a:lnTo>
                  <a:lnTo>
                    <a:pt x="2" y="110"/>
                  </a:lnTo>
                  <a:lnTo>
                    <a:pt x="4" y="119"/>
                  </a:lnTo>
                  <a:lnTo>
                    <a:pt x="7" y="127"/>
                  </a:lnTo>
                  <a:lnTo>
                    <a:pt x="11" y="135"/>
                  </a:lnTo>
                  <a:lnTo>
                    <a:pt x="16" y="142"/>
                  </a:lnTo>
                  <a:lnTo>
                    <a:pt x="21" y="150"/>
                  </a:lnTo>
                  <a:lnTo>
                    <a:pt x="27" y="156"/>
                  </a:lnTo>
                  <a:lnTo>
                    <a:pt x="33" y="162"/>
                  </a:lnTo>
                  <a:lnTo>
                    <a:pt x="41" y="168"/>
                  </a:lnTo>
                  <a:lnTo>
                    <a:pt x="48" y="172"/>
                  </a:lnTo>
                  <a:lnTo>
                    <a:pt x="56" y="175"/>
                  </a:lnTo>
                  <a:lnTo>
                    <a:pt x="64" y="179"/>
                  </a:lnTo>
                  <a:lnTo>
                    <a:pt x="73" y="181"/>
                  </a:lnTo>
                  <a:lnTo>
                    <a:pt x="82" y="182"/>
                  </a:lnTo>
                  <a:lnTo>
                    <a:pt x="92"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92" name="Freeform 62"/>
            <p:cNvSpPr>
              <a:spLocks/>
            </p:cNvSpPr>
            <p:nvPr/>
          </p:nvSpPr>
          <p:spPr bwMode="auto">
            <a:xfrm>
              <a:off x="10616015" y="3152137"/>
              <a:ext cx="28575" cy="28575"/>
            </a:xfrm>
            <a:custGeom>
              <a:avLst/>
              <a:gdLst/>
              <a:ahLst/>
              <a:cxnLst>
                <a:cxn ang="0">
                  <a:pos x="100" y="182"/>
                </a:cxn>
                <a:cxn ang="0">
                  <a:pos x="118" y="179"/>
                </a:cxn>
                <a:cxn ang="0">
                  <a:pos x="135" y="172"/>
                </a:cxn>
                <a:cxn ang="0">
                  <a:pos x="149" y="162"/>
                </a:cxn>
                <a:cxn ang="0">
                  <a:pos x="161" y="150"/>
                </a:cxn>
                <a:cxn ang="0">
                  <a:pos x="171" y="135"/>
                </a:cxn>
                <a:cxn ang="0">
                  <a:pos x="179" y="119"/>
                </a:cxn>
                <a:cxn ang="0">
                  <a:pos x="182" y="101"/>
                </a:cxn>
                <a:cxn ang="0">
                  <a:pos x="182" y="82"/>
                </a:cxn>
                <a:cxn ang="0">
                  <a:pos x="179" y="64"/>
                </a:cxn>
                <a:cxn ang="0">
                  <a:pos x="171" y="48"/>
                </a:cxn>
                <a:cxn ang="0">
                  <a:pos x="161" y="33"/>
                </a:cxn>
                <a:cxn ang="0">
                  <a:pos x="149" y="21"/>
                </a:cxn>
                <a:cxn ang="0">
                  <a:pos x="135" y="11"/>
                </a:cxn>
                <a:cxn ang="0">
                  <a:pos x="118" y="4"/>
                </a:cxn>
                <a:cxn ang="0">
                  <a:pos x="100" y="0"/>
                </a:cxn>
                <a:cxn ang="0">
                  <a:pos x="82" y="0"/>
                </a:cxn>
                <a:cxn ang="0">
                  <a:pos x="64" y="4"/>
                </a:cxn>
                <a:cxn ang="0">
                  <a:pos x="48" y="11"/>
                </a:cxn>
                <a:cxn ang="0">
                  <a:pos x="34" y="21"/>
                </a:cxn>
                <a:cxn ang="0">
                  <a:pos x="20" y="33"/>
                </a:cxn>
                <a:cxn ang="0">
                  <a:pos x="10" y="48"/>
                </a:cxn>
                <a:cxn ang="0">
                  <a:pos x="4" y="64"/>
                </a:cxn>
                <a:cxn ang="0">
                  <a:pos x="0" y="82"/>
                </a:cxn>
                <a:cxn ang="0">
                  <a:pos x="0" y="101"/>
                </a:cxn>
                <a:cxn ang="0">
                  <a:pos x="4" y="119"/>
                </a:cxn>
                <a:cxn ang="0">
                  <a:pos x="10" y="135"/>
                </a:cxn>
                <a:cxn ang="0">
                  <a:pos x="20" y="150"/>
                </a:cxn>
                <a:cxn ang="0">
                  <a:pos x="34" y="162"/>
                </a:cxn>
                <a:cxn ang="0">
                  <a:pos x="48" y="172"/>
                </a:cxn>
                <a:cxn ang="0">
                  <a:pos x="64" y="179"/>
                </a:cxn>
                <a:cxn ang="0">
                  <a:pos x="82" y="182"/>
                </a:cxn>
              </a:cxnLst>
              <a:rect l="0" t="0" r="r" b="b"/>
              <a:pathLst>
                <a:path w="182" h="183">
                  <a:moveTo>
                    <a:pt x="91" y="183"/>
                  </a:moveTo>
                  <a:lnTo>
                    <a:pt x="100" y="182"/>
                  </a:lnTo>
                  <a:lnTo>
                    <a:pt x="109" y="181"/>
                  </a:lnTo>
                  <a:lnTo>
                    <a:pt x="118" y="179"/>
                  </a:lnTo>
                  <a:lnTo>
                    <a:pt x="127" y="175"/>
                  </a:lnTo>
                  <a:lnTo>
                    <a:pt x="135" y="172"/>
                  </a:lnTo>
                  <a:lnTo>
                    <a:pt x="142" y="168"/>
                  </a:lnTo>
                  <a:lnTo>
                    <a:pt x="149" y="162"/>
                  </a:lnTo>
                  <a:lnTo>
                    <a:pt x="156" y="156"/>
                  </a:lnTo>
                  <a:lnTo>
                    <a:pt x="161" y="150"/>
                  </a:lnTo>
                  <a:lnTo>
                    <a:pt x="167" y="142"/>
                  </a:lnTo>
                  <a:lnTo>
                    <a:pt x="171" y="135"/>
                  </a:lnTo>
                  <a:lnTo>
                    <a:pt x="176" y="127"/>
                  </a:lnTo>
                  <a:lnTo>
                    <a:pt x="179" y="119"/>
                  </a:lnTo>
                  <a:lnTo>
                    <a:pt x="181" y="110"/>
                  </a:lnTo>
                  <a:lnTo>
                    <a:pt x="182" y="101"/>
                  </a:lnTo>
                  <a:lnTo>
                    <a:pt x="182" y="91"/>
                  </a:lnTo>
                  <a:lnTo>
                    <a:pt x="182" y="82"/>
                  </a:lnTo>
                  <a:lnTo>
                    <a:pt x="181" y="73"/>
                  </a:lnTo>
                  <a:lnTo>
                    <a:pt x="179" y="64"/>
                  </a:lnTo>
                  <a:lnTo>
                    <a:pt x="176" y="56"/>
                  </a:lnTo>
                  <a:lnTo>
                    <a:pt x="171" y="48"/>
                  </a:lnTo>
                  <a:lnTo>
                    <a:pt x="167" y="40"/>
                  </a:lnTo>
                  <a:lnTo>
                    <a:pt x="161" y="33"/>
                  </a:lnTo>
                  <a:lnTo>
                    <a:pt x="156" y="27"/>
                  </a:lnTo>
                  <a:lnTo>
                    <a:pt x="149" y="21"/>
                  </a:lnTo>
                  <a:lnTo>
                    <a:pt x="142" y="16"/>
                  </a:lnTo>
                  <a:lnTo>
                    <a:pt x="135" y="11"/>
                  </a:lnTo>
                  <a:lnTo>
                    <a:pt x="127" y="8"/>
                  </a:lnTo>
                  <a:lnTo>
                    <a:pt x="118" y="4"/>
                  </a:lnTo>
                  <a:lnTo>
                    <a:pt x="109" y="2"/>
                  </a:lnTo>
                  <a:lnTo>
                    <a:pt x="100" y="0"/>
                  </a:lnTo>
                  <a:lnTo>
                    <a:pt x="91" y="0"/>
                  </a:lnTo>
                  <a:lnTo>
                    <a:pt x="82" y="0"/>
                  </a:lnTo>
                  <a:lnTo>
                    <a:pt x="73" y="2"/>
                  </a:lnTo>
                  <a:lnTo>
                    <a:pt x="64" y="4"/>
                  </a:lnTo>
                  <a:lnTo>
                    <a:pt x="56" y="8"/>
                  </a:lnTo>
                  <a:lnTo>
                    <a:pt x="48" y="11"/>
                  </a:lnTo>
                  <a:lnTo>
                    <a:pt x="40" y="16"/>
                  </a:lnTo>
                  <a:lnTo>
                    <a:pt x="34" y="21"/>
                  </a:lnTo>
                  <a:lnTo>
                    <a:pt x="27" y="27"/>
                  </a:lnTo>
                  <a:lnTo>
                    <a:pt x="20" y="33"/>
                  </a:lnTo>
                  <a:lnTo>
                    <a:pt x="16" y="40"/>
                  </a:lnTo>
                  <a:lnTo>
                    <a:pt x="10" y="48"/>
                  </a:lnTo>
                  <a:lnTo>
                    <a:pt x="7" y="56"/>
                  </a:lnTo>
                  <a:lnTo>
                    <a:pt x="4" y="64"/>
                  </a:lnTo>
                  <a:lnTo>
                    <a:pt x="2" y="73"/>
                  </a:lnTo>
                  <a:lnTo>
                    <a:pt x="0" y="82"/>
                  </a:lnTo>
                  <a:lnTo>
                    <a:pt x="0" y="91"/>
                  </a:lnTo>
                  <a:lnTo>
                    <a:pt x="0" y="101"/>
                  </a:lnTo>
                  <a:lnTo>
                    <a:pt x="2" y="110"/>
                  </a:lnTo>
                  <a:lnTo>
                    <a:pt x="4" y="119"/>
                  </a:lnTo>
                  <a:lnTo>
                    <a:pt x="7" y="127"/>
                  </a:lnTo>
                  <a:lnTo>
                    <a:pt x="10" y="135"/>
                  </a:lnTo>
                  <a:lnTo>
                    <a:pt x="16" y="142"/>
                  </a:lnTo>
                  <a:lnTo>
                    <a:pt x="20" y="150"/>
                  </a:lnTo>
                  <a:lnTo>
                    <a:pt x="27" y="156"/>
                  </a:lnTo>
                  <a:lnTo>
                    <a:pt x="34" y="162"/>
                  </a:lnTo>
                  <a:lnTo>
                    <a:pt x="40" y="168"/>
                  </a:lnTo>
                  <a:lnTo>
                    <a:pt x="48" y="172"/>
                  </a:lnTo>
                  <a:lnTo>
                    <a:pt x="56" y="175"/>
                  </a:lnTo>
                  <a:lnTo>
                    <a:pt x="64" y="179"/>
                  </a:lnTo>
                  <a:lnTo>
                    <a:pt x="73" y="181"/>
                  </a:lnTo>
                  <a:lnTo>
                    <a:pt x="82" y="182"/>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93" name="Freeform 63"/>
            <p:cNvSpPr>
              <a:spLocks/>
            </p:cNvSpPr>
            <p:nvPr/>
          </p:nvSpPr>
          <p:spPr bwMode="auto">
            <a:xfrm>
              <a:off x="11073215" y="3337874"/>
              <a:ext cx="203200" cy="34925"/>
            </a:xfrm>
            <a:custGeom>
              <a:avLst/>
              <a:gdLst/>
              <a:ahLst/>
              <a:cxnLst>
                <a:cxn ang="0">
                  <a:pos x="1169" y="0"/>
                </a:cxn>
                <a:cxn ang="0">
                  <a:pos x="1190" y="2"/>
                </a:cxn>
                <a:cxn ang="0">
                  <a:pos x="1212" y="8"/>
                </a:cxn>
                <a:cxn ang="0">
                  <a:pos x="1229" y="18"/>
                </a:cxn>
                <a:cxn ang="0">
                  <a:pos x="1246" y="31"/>
                </a:cxn>
                <a:cxn ang="0">
                  <a:pos x="1259" y="48"/>
                </a:cxn>
                <a:cxn ang="0">
                  <a:pos x="1269" y="67"/>
                </a:cxn>
                <a:cxn ang="0">
                  <a:pos x="1276" y="87"/>
                </a:cxn>
                <a:cxn ang="0">
                  <a:pos x="1278" y="109"/>
                </a:cxn>
                <a:cxn ang="0">
                  <a:pos x="1276" y="131"/>
                </a:cxn>
                <a:cxn ang="0">
                  <a:pos x="1269" y="151"/>
                </a:cxn>
                <a:cxn ang="0">
                  <a:pos x="1259" y="170"/>
                </a:cxn>
                <a:cxn ang="0">
                  <a:pos x="1246" y="185"/>
                </a:cxn>
                <a:cxn ang="0">
                  <a:pos x="1229" y="199"/>
                </a:cxn>
                <a:cxn ang="0">
                  <a:pos x="1212" y="209"/>
                </a:cxn>
                <a:cxn ang="0">
                  <a:pos x="1190" y="215"/>
                </a:cxn>
                <a:cxn ang="0">
                  <a:pos x="1169" y="217"/>
                </a:cxn>
                <a:cxn ang="0">
                  <a:pos x="97" y="217"/>
                </a:cxn>
                <a:cxn ang="0">
                  <a:pos x="76" y="213"/>
                </a:cxn>
                <a:cxn ang="0">
                  <a:pos x="56" y="204"/>
                </a:cxn>
                <a:cxn ang="0">
                  <a:pos x="38" y="193"/>
                </a:cxn>
                <a:cxn ang="0">
                  <a:pos x="24" y="177"/>
                </a:cxn>
                <a:cxn ang="0">
                  <a:pos x="12" y="161"/>
                </a:cxn>
                <a:cxn ang="0">
                  <a:pos x="4" y="141"/>
                </a:cxn>
                <a:cxn ang="0">
                  <a:pos x="0" y="120"/>
                </a:cxn>
                <a:cxn ang="0">
                  <a:pos x="0" y="98"/>
                </a:cxn>
                <a:cxn ang="0">
                  <a:pos x="4" y="77"/>
                </a:cxn>
                <a:cxn ang="0">
                  <a:pos x="12" y="57"/>
                </a:cxn>
                <a:cxn ang="0">
                  <a:pos x="24" y="39"/>
                </a:cxn>
                <a:cxn ang="0">
                  <a:pos x="38" y="24"/>
                </a:cxn>
                <a:cxn ang="0">
                  <a:pos x="56" y="13"/>
                </a:cxn>
                <a:cxn ang="0">
                  <a:pos x="76" y="4"/>
                </a:cxn>
                <a:cxn ang="0">
                  <a:pos x="97" y="0"/>
                </a:cxn>
              </a:cxnLst>
              <a:rect l="0" t="0" r="r" b="b"/>
              <a:pathLst>
                <a:path w="1278" h="217">
                  <a:moveTo>
                    <a:pt x="108" y="0"/>
                  </a:moveTo>
                  <a:lnTo>
                    <a:pt x="1169" y="0"/>
                  </a:lnTo>
                  <a:lnTo>
                    <a:pt x="1180" y="0"/>
                  </a:lnTo>
                  <a:lnTo>
                    <a:pt x="1190" y="2"/>
                  </a:lnTo>
                  <a:lnTo>
                    <a:pt x="1202" y="4"/>
                  </a:lnTo>
                  <a:lnTo>
                    <a:pt x="1212" y="8"/>
                  </a:lnTo>
                  <a:lnTo>
                    <a:pt x="1220" y="13"/>
                  </a:lnTo>
                  <a:lnTo>
                    <a:pt x="1229" y="18"/>
                  </a:lnTo>
                  <a:lnTo>
                    <a:pt x="1238" y="24"/>
                  </a:lnTo>
                  <a:lnTo>
                    <a:pt x="1246" y="31"/>
                  </a:lnTo>
                  <a:lnTo>
                    <a:pt x="1253" y="39"/>
                  </a:lnTo>
                  <a:lnTo>
                    <a:pt x="1259" y="48"/>
                  </a:lnTo>
                  <a:lnTo>
                    <a:pt x="1265" y="57"/>
                  </a:lnTo>
                  <a:lnTo>
                    <a:pt x="1269" y="67"/>
                  </a:lnTo>
                  <a:lnTo>
                    <a:pt x="1272" y="77"/>
                  </a:lnTo>
                  <a:lnTo>
                    <a:pt x="1276" y="87"/>
                  </a:lnTo>
                  <a:lnTo>
                    <a:pt x="1277" y="98"/>
                  </a:lnTo>
                  <a:lnTo>
                    <a:pt x="1278" y="109"/>
                  </a:lnTo>
                  <a:lnTo>
                    <a:pt x="1277" y="120"/>
                  </a:lnTo>
                  <a:lnTo>
                    <a:pt x="1276" y="131"/>
                  </a:lnTo>
                  <a:lnTo>
                    <a:pt x="1272" y="141"/>
                  </a:lnTo>
                  <a:lnTo>
                    <a:pt x="1269" y="151"/>
                  </a:lnTo>
                  <a:lnTo>
                    <a:pt x="1265" y="161"/>
                  </a:lnTo>
                  <a:lnTo>
                    <a:pt x="1259" y="170"/>
                  </a:lnTo>
                  <a:lnTo>
                    <a:pt x="1253" y="177"/>
                  </a:lnTo>
                  <a:lnTo>
                    <a:pt x="1246" y="185"/>
                  </a:lnTo>
                  <a:lnTo>
                    <a:pt x="1238" y="193"/>
                  </a:lnTo>
                  <a:lnTo>
                    <a:pt x="1229" y="199"/>
                  </a:lnTo>
                  <a:lnTo>
                    <a:pt x="1220" y="204"/>
                  </a:lnTo>
                  <a:lnTo>
                    <a:pt x="1212" y="209"/>
                  </a:lnTo>
                  <a:lnTo>
                    <a:pt x="1202" y="213"/>
                  </a:lnTo>
                  <a:lnTo>
                    <a:pt x="1190" y="215"/>
                  </a:lnTo>
                  <a:lnTo>
                    <a:pt x="1180" y="217"/>
                  </a:lnTo>
                  <a:lnTo>
                    <a:pt x="1169" y="217"/>
                  </a:lnTo>
                  <a:lnTo>
                    <a:pt x="108" y="217"/>
                  </a:lnTo>
                  <a:lnTo>
                    <a:pt x="97" y="217"/>
                  </a:lnTo>
                  <a:lnTo>
                    <a:pt x="86" y="215"/>
                  </a:lnTo>
                  <a:lnTo>
                    <a:pt x="76" y="213"/>
                  </a:lnTo>
                  <a:lnTo>
                    <a:pt x="66" y="209"/>
                  </a:lnTo>
                  <a:lnTo>
                    <a:pt x="56" y="204"/>
                  </a:lnTo>
                  <a:lnTo>
                    <a:pt x="47" y="199"/>
                  </a:lnTo>
                  <a:lnTo>
                    <a:pt x="38" y="193"/>
                  </a:lnTo>
                  <a:lnTo>
                    <a:pt x="31" y="185"/>
                  </a:lnTo>
                  <a:lnTo>
                    <a:pt x="24" y="177"/>
                  </a:lnTo>
                  <a:lnTo>
                    <a:pt x="17" y="170"/>
                  </a:lnTo>
                  <a:lnTo>
                    <a:pt x="12" y="161"/>
                  </a:lnTo>
                  <a:lnTo>
                    <a:pt x="7" y="151"/>
                  </a:lnTo>
                  <a:lnTo>
                    <a:pt x="4" y="141"/>
                  </a:lnTo>
                  <a:lnTo>
                    <a:pt x="2" y="131"/>
                  </a:lnTo>
                  <a:lnTo>
                    <a:pt x="0" y="120"/>
                  </a:lnTo>
                  <a:lnTo>
                    <a:pt x="0" y="109"/>
                  </a:lnTo>
                  <a:lnTo>
                    <a:pt x="0" y="98"/>
                  </a:lnTo>
                  <a:lnTo>
                    <a:pt x="2" y="87"/>
                  </a:lnTo>
                  <a:lnTo>
                    <a:pt x="4" y="77"/>
                  </a:lnTo>
                  <a:lnTo>
                    <a:pt x="7" y="67"/>
                  </a:lnTo>
                  <a:lnTo>
                    <a:pt x="12" y="57"/>
                  </a:lnTo>
                  <a:lnTo>
                    <a:pt x="17" y="48"/>
                  </a:lnTo>
                  <a:lnTo>
                    <a:pt x="24" y="39"/>
                  </a:lnTo>
                  <a:lnTo>
                    <a:pt x="31" y="31"/>
                  </a:lnTo>
                  <a:lnTo>
                    <a:pt x="38" y="24"/>
                  </a:lnTo>
                  <a:lnTo>
                    <a:pt x="47" y="18"/>
                  </a:lnTo>
                  <a:lnTo>
                    <a:pt x="56" y="13"/>
                  </a:lnTo>
                  <a:lnTo>
                    <a:pt x="66" y="8"/>
                  </a:lnTo>
                  <a:lnTo>
                    <a:pt x="76" y="4"/>
                  </a:lnTo>
                  <a:lnTo>
                    <a:pt x="86" y="2"/>
                  </a:lnTo>
                  <a:lnTo>
                    <a:pt x="97" y="0"/>
                  </a:lnTo>
                  <a:lnTo>
                    <a:pt x="108" y="0"/>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94" name="Freeform 64"/>
            <p:cNvSpPr>
              <a:spLocks/>
            </p:cNvSpPr>
            <p:nvPr/>
          </p:nvSpPr>
          <p:spPr bwMode="auto">
            <a:xfrm>
              <a:off x="10455678" y="3339462"/>
              <a:ext cx="28575" cy="28575"/>
            </a:xfrm>
            <a:custGeom>
              <a:avLst/>
              <a:gdLst/>
              <a:ahLst/>
              <a:cxnLst>
                <a:cxn ang="0">
                  <a:pos x="101" y="182"/>
                </a:cxn>
                <a:cxn ang="0">
                  <a:pos x="119" y="178"/>
                </a:cxn>
                <a:cxn ang="0">
                  <a:pos x="135" y="172"/>
                </a:cxn>
                <a:cxn ang="0">
                  <a:pos x="150" y="162"/>
                </a:cxn>
                <a:cxn ang="0">
                  <a:pos x="162" y="149"/>
                </a:cxn>
                <a:cxn ang="0">
                  <a:pos x="172" y="135"/>
                </a:cxn>
                <a:cxn ang="0">
                  <a:pos x="179" y="118"/>
                </a:cxn>
                <a:cxn ang="0">
                  <a:pos x="182" y="101"/>
                </a:cxn>
                <a:cxn ang="0">
                  <a:pos x="182" y="82"/>
                </a:cxn>
                <a:cxn ang="0">
                  <a:pos x="179" y="64"/>
                </a:cxn>
                <a:cxn ang="0">
                  <a:pos x="172" y="47"/>
                </a:cxn>
                <a:cxn ang="0">
                  <a:pos x="162" y="33"/>
                </a:cxn>
                <a:cxn ang="0">
                  <a:pos x="150" y="21"/>
                </a:cxn>
                <a:cxn ang="0">
                  <a:pos x="135" y="11"/>
                </a:cxn>
                <a:cxn ang="0">
                  <a:pos x="119" y="4"/>
                </a:cxn>
                <a:cxn ang="0">
                  <a:pos x="101" y="0"/>
                </a:cxn>
                <a:cxn ang="0">
                  <a:pos x="82" y="0"/>
                </a:cxn>
                <a:cxn ang="0">
                  <a:pos x="64" y="4"/>
                </a:cxn>
                <a:cxn ang="0">
                  <a:pos x="48" y="11"/>
                </a:cxn>
                <a:cxn ang="0">
                  <a:pos x="33" y="21"/>
                </a:cxn>
                <a:cxn ang="0">
                  <a:pos x="21" y="33"/>
                </a:cxn>
                <a:cxn ang="0">
                  <a:pos x="11" y="47"/>
                </a:cxn>
                <a:cxn ang="0">
                  <a:pos x="4" y="64"/>
                </a:cxn>
                <a:cxn ang="0">
                  <a:pos x="0" y="82"/>
                </a:cxn>
                <a:cxn ang="0">
                  <a:pos x="0" y="101"/>
                </a:cxn>
                <a:cxn ang="0">
                  <a:pos x="4" y="118"/>
                </a:cxn>
                <a:cxn ang="0">
                  <a:pos x="11" y="135"/>
                </a:cxn>
                <a:cxn ang="0">
                  <a:pos x="21" y="149"/>
                </a:cxn>
                <a:cxn ang="0">
                  <a:pos x="33" y="162"/>
                </a:cxn>
                <a:cxn ang="0">
                  <a:pos x="48" y="172"/>
                </a:cxn>
                <a:cxn ang="0">
                  <a:pos x="64" y="178"/>
                </a:cxn>
                <a:cxn ang="0">
                  <a:pos x="82" y="182"/>
                </a:cxn>
              </a:cxnLst>
              <a:rect l="0" t="0" r="r" b="b"/>
              <a:pathLst>
                <a:path w="183" h="183">
                  <a:moveTo>
                    <a:pt x="91" y="183"/>
                  </a:moveTo>
                  <a:lnTo>
                    <a:pt x="101" y="182"/>
                  </a:lnTo>
                  <a:lnTo>
                    <a:pt x="110" y="180"/>
                  </a:lnTo>
                  <a:lnTo>
                    <a:pt x="119" y="178"/>
                  </a:lnTo>
                  <a:lnTo>
                    <a:pt x="126" y="175"/>
                  </a:lnTo>
                  <a:lnTo>
                    <a:pt x="135" y="172"/>
                  </a:lnTo>
                  <a:lnTo>
                    <a:pt x="142" y="167"/>
                  </a:lnTo>
                  <a:lnTo>
                    <a:pt x="150" y="162"/>
                  </a:lnTo>
                  <a:lnTo>
                    <a:pt x="156" y="156"/>
                  </a:lnTo>
                  <a:lnTo>
                    <a:pt x="162" y="149"/>
                  </a:lnTo>
                  <a:lnTo>
                    <a:pt x="167" y="142"/>
                  </a:lnTo>
                  <a:lnTo>
                    <a:pt x="172" y="135"/>
                  </a:lnTo>
                  <a:lnTo>
                    <a:pt x="175" y="126"/>
                  </a:lnTo>
                  <a:lnTo>
                    <a:pt x="179" y="118"/>
                  </a:lnTo>
                  <a:lnTo>
                    <a:pt x="181" y="109"/>
                  </a:lnTo>
                  <a:lnTo>
                    <a:pt x="182" y="101"/>
                  </a:lnTo>
                  <a:lnTo>
                    <a:pt x="183" y="91"/>
                  </a:lnTo>
                  <a:lnTo>
                    <a:pt x="182" y="82"/>
                  </a:lnTo>
                  <a:lnTo>
                    <a:pt x="181" y="73"/>
                  </a:lnTo>
                  <a:lnTo>
                    <a:pt x="179" y="64"/>
                  </a:lnTo>
                  <a:lnTo>
                    <a:pt x="175" y="55"/>
                  </a:lnTo>
                  <a:lnTo>
                    <a:pt x="172" y="47"/>
                  </a:lnTo>
                  <a:lnTo>
                    <a:pt x="167" y="40"/>
                  </a:lnTo>
                  <a:lnTo>
                    <a:pt x="162" y="33"/>
                  </a:lnTo>
                  <a:lnTo>
                    <a:pt x="156" y="26"/>
                  </a:lnTo>
                  <a:lnTo>
                    <a:pt x="150" y="21"/>
                  </a:lnTo>
                  <a:lnTo>
                    <a:pt x="142" y="15"/>
                  </a:lnTo>
                  <a:lnTo>
                    <a:pt x="135" y="11"/>
                  </a:lnTo>
                  <a:lnTo>
                    <a:pt x="126" y="6"/>
                  </a:lnTo>
                  <a:lnTo>
                    <a:pt x="119" y="4"/>
                  </a:lnTo>
                  <a:lnTo>
                    <a:pt x="110" y="2"/>
                  </a:lnTo>
                  <a:lnTo>
                    <a:pt x="101" y="0"/>
                  </a:lnTo>
                  <a:lnTo>
                    <a:pt x="91" y="0"/>
                  </a:lnTo>
                  <a:lnTo>
                    <a:pt x="82" y="0"/>
                  </a:lnTo>
                  <a:lnTo>
                    <a:pt x="73" y="2"/>
                  </a:lnTo>
                  <a:lnTo>
                    <a:pt x="64" y="4"/>
                  </a:lnTo>
                  <a:lnTo>
                    <a:pt x="55" y="6"/>
                  </a:lnTo>
                  <a:lnTo>
                    <a:pt x="48" y="11"/>
                  </a:lnTo>
                  <a:lnTo>
                    <a:pt x="40" y="15"/>
                  </a:lnTo>
                  <a:lnTo>
                    <a:pt x="33" y="21"/>
                  </a:lnTo>
                  <a:lnTo>
                    <a:pt x="27" y="26"/>
                  </a:lnTo>
                  <a:lnTo>
                    <a:pt x="21" y="33"/>
                  </a:lnTo>
                  <a:lnTo>
                    <a:pt x="16" y="40"/>
                  </a:lnTo>
                  <a:lnTo>
                    <a:pt x="11" y="47"/>
                  </a:lnTo>
                  <a:lnTo>
                    <a:pt x="7" y="55"/>
                  </a:lnTo>
                  <a:lnTo>
                    <a:pt x="4" y="64"/>
                  </a:lnTo>
                  <a:lnTo>
                    <a:pt x="2" y="73"/>
                  </a:lnTo>
                  <a:lnTo>
                    <a:pt x="0" y="82"/>
                  </a:lnTo>
                  <a:lnTo>
                    <a:pt x="0" y="91"/>
                  </a:lnTo>
                  <a:lnTo>
                    <a:pt x="0" y="101"/>
                  </a:lnTo>
                  <a:lnTo>
                    <a:pt x="2" y="109"/>
                  </a:lnTo>
                  <a:lnTo>
                    <a:pt x="4" y="118"/>
                  </a:lnTo>
                  <a:lnTo>
                    <a:pt x="7" y="126"/>
                  </a:lnTo>
                  <a:lnTo>
                    <a:pt x="11" y="135"/>
                  </a:lnTo>
                  <a:lnTo>
                    <a:pt x="16" y="142"/>
                  </a:lnTo>
                  <a:lnTo>
                    <a:pt x="21" y="149"/>
                  </a:lnTo>
                  <a:lnTo>
                    <a:pt x="27" y="156"/>
                  </a:lnTo>
                  <a:lnTo>
                    <a:pt x="33" y="162"/>
                  </a:lnTo>
                  <a:lnTo>
                    <a:pt x="40" y="167"/>
                  </a:lnTo>
                  <a:lnTo>
                    <a:pt x="48" y="172"/>
                  </a:lnTo>
                  <a:lnTo>
                    <a:pt x="55" y="175"/>
                  </a:lnTo>
                  <a:lnTo>
                    <a:pt x="64" y="178"/>
                  </a:lnTo>
                  <a:lnTo>
                    <a:pt x="73" y="180"/>
                  </a:lnTo>
                  <a:lnTo>
                    <a:pt x="82" y="182"/>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95" name="Freeform 65"/>
            <p:cNvSpPr>
              <a:spLocks/>
            </p:cNvSpPr>
            <p:nvPr/>
          </p:nvSpPr>
          <p:spPr bwMode="auto">
            <a:xfrm>
              <a:off x="10495365" y="3339462"/>
              <a:ext cx="30163" cy="28575"/>
            </a:xfrm>
            <a:custGeom>
              <a:avLst/>
              <a:gdLst/>
              <a:ahLst/>
              <a:cxnLst>
                <a:cxn ang="0">
                  <a:pos x="101" y="182"/>
                </a:cxn>
                <a:cxn ang="0">
                  <a:pos x="119" y="178"/>
                </a:cxn>
                <a:cxn ang="0">
                  <a:pos x="135" y="172"/>
                </a:cxn>
                <a:cxn ang="0">
                  <a:pos x="150" y="162"/>
                </a:cxn>
                <a:cxn ang="0">
                  <a:pos x="162" y="149"/>
                </a:cxn>
                <a:cxn ang="0">
                  <a:pos x="172" y="135"/>
                </a:cxn>
                <a:cxn ang="0">
                  <a:pos x="178" y="118"/>
                </a:cxn>
                <a:cxn ang="0">
                  <a:pos x="182" y="101"/>
                </a:cxn>
                <a:cxn ang="0">
                  <a:pos x="182" y="82"/>
                </a:cxn>
                <a:cxn ang="0">
                  <a:pos x="178" y="64"/>
                </a:cxn>
                <a:cxn ang="0">
                  <a:pos x="172" y="47"/>
                </a:cxn>
                <a:cxn ang="0">
                  <a:pos x="162" y="33"/>
                </a:cxn>
                <a:cxn ang="0">
                  <a:pos x="150" y="21"/>
                </a:cxn>
                <a:cxn ang="0">
                  <a:pos x="135" y="11"/>
                </a:cxn>
                <a:cxn ang="0">
                  <a:pos x="119" y="4"/>
                </a:cxn>
                <a:cxn ang="0">
                  <a:pos x="101" y="0"/>
                </a:cxn>
                <a:cxn ang="0">
                  <a:pos x="82" y="0"/>
                </a:cxn>
                <a:cxn ang="0">
                  <a:pos x="64" y="4"/>
                </a:cxn>
                <a:cxn ang="0">
                  <a:pos x="48" y="11"/>
                </a:cxn>
                <a:cxn ang="0">
                  <a:pos x="33" y="21"/>
                </a:cxn>
                <a:cxn ang="0">
                  <a:pos x="21" y="33"/>
                </a:cxn>
                <a:cxn ang="0">
                  <a:pos x="11" y="47"/>
                </a:cxn>
                <a:cxn ang="0">
                  <a:pos x="4" y="64"/>
                </a:cxn>
                <a:cxn ang="0">
                  <a:pos x="1" y="82"/>
                </a:cxn>
                <a:cxn ang="0">
                  <a:pos x="1" y="101"/>
                </a:cxn>
                <a:cxn ang="0">
                  <a:pos x="4" y="118"/>
                </a:cxn>
                <a:cxn ang="0">
                  <a:pos x="11" y="135"/>
                </a:cxn>
                <a:cxn ang="0">
                  <a:pos x="21" y="149"/>
                </a:cxn>
                <a:cxn ang="0">
                  <a:pos x="33" y="162"/>
                </a:cxn>
                <a:cxn ang="0">
                  <a:pos x="48" y="172"/>
                </a:cxn>
                <a:cxn ang="0">
                  <a:pos x="64" y="178"/>
                </a:cxn>
                <a:cxn ang="0">
                  <a:pos x="82" y="182"/>
                </a:cxn>
              </a:cxnLst>
              <a:rect l="0" t="0" r="r" b="b"/>
              <a:pathLst>
                <a:path w="183" h="183">
                  <a:moveTo>
                    <a:pt x="92" y="183"/>
                  </a:moveTo>
                  <a:lnTo>
                    <a:pt x="101" y="182"/>
                  </a:lnTo>
                  <a:lnTo>
                    <a:pt x="110" y="180"/>
                  </a:lnTo>
                  <a:lnTo>
                    <a:pt x="119" y="178"/>
                  </a:lnTo>
                  <a:lnTo>
                    <a:pt x="127" y="175"/>
                  </a:lnTo>
                  <a:lnTo>
                    <a:pt x="135" y="172"/>
                  </a:lnTo>
                  <a:lnTo>
                    <a:pt x="142" y="167"/>
                  </a:lnTo>
                  <a:lnTo>
                    <a:pt x="150" y="162"/>
                  </a:lnTo>
                  <a:lnTo>
                    <a:pt x="156" y="156"/>
                  </a:lnTo>
                  <a:lnTo>
                    <a:pt x="162" y="149"/>
                  </a:lnTo>
                  <a:lnTo>
                    <a:pt x="167" y="142"/>
                  </a:lnTo>
                  <a:lnTo>
                    <a:pt x="172" y="135"/>
                  </a:lnTo>
                  <a:lnTo>
                    <a:pt x="175" y="126"/>
                  </a:lnTo>
                  <a:lnTo>
                    <a:pt x="178" y="118"/>
                  </a:lnTo>
                  <a:lnTo>
                    <a:pt x="181" y="109"/>
                  </a:lnTo>
                  <a:lnTo>
                    <a:pt x="182" y="101"/>
                  </a:lnTo>
                  <a:lnTo>
                    <a:pt x="183" y="91"/>
                  </a:lnTo>
                  <a:lnTo>
                    <a:pt x="182" y="82"/>
                  </a:lnTo>
                  <a:lnTo>
                    <a:pt x="181" y="73"/>
                  </a:lnTo>
                  <a:lnTo>
                    <a:pt x="178" y="64"/>
                  </a:lnTo>
                  <a:lnTo>
                    <a:pt x="175" y="55"/>
                  </a:lnTo>
                  <a:lnTo>
                    <a:pt x="172" y="47"/>
                  </a:lnTo>
                  <a:lnTo>
                    <a:pt x="167" y="40"/>
                  </a:lnTo>
                  <a:lnTo>
                    <a:pt x="162" y="33"/>
                  </a:lnTo>
                  <a:lnTo>
                    <a:pt x="156" y="26"/>
                  </a:lnTo>
                  <a:lnTo>
                    <a:pt x="150" y="21"/>
                  </a:lnTo>
                  <a:lnTo>
                    <a:pt x="142" y="15"/>
                  </a:lnTo>
                  <a:lnTo>
                    <a:pt x="135" y="11"/>
                  </a:lnTo>
                  <a:lnTo>
                    <a:pt x="127" y="6"/>
                  </a:lnTo>
                  <a:lnTo>
                    <a:pt x="119" y="4"/>
                  </a:lnTo>
                  <a:lnTo>
                    <a:pt x="110" y="2"/>
                  </a:lnTo>
                  <a:lnTo>
                    <a:pt x="101" y="0"/>
                  </a:lnTo>
                  <a:lnTo>
                    <a:pt x="92" y="0"/>
                  </a:lnTo>
                  <a:lnTo>
                    <a:pt x="82" y="0"/>
                  </a:lnTo>
                  <a:lnTo>
                    <a:pt x="73" y="2"/>
                  </a:lnTo>
                  <a:lnTo>
                    <a:pt x="64" y="4"/>
                  </a:lnTo>
                  <a:lnTo>
                    <a:pt x="55" y="6"/>
                  </a:lnTo>
                  <a:lnTo>
                    <a:pt x="48" y="11"/>
                  </a:lnTo>
                  <a:lnTo>
                    <a:pt x="40" y="15"/>
                  </a:lnTo>
                  <a:lnTo>
                    <a:pt x="33" y="21"/>
                  </a:lnTo>
                  <a:lnTo>
                    <a:pt x="26" y="26"/>
                  </a:lnTo>
                  <a:lnTo>
                    <a:pt x="21" y="33"/>
                  </a:lnTo>
                  <a:lnTo>
                    <a:pt x="15" y="40"/>
                  </a:lnTo>
                  <a:lnTo>
                    <a:pt x="11" y="47"/>
                  </a:lnTo>
                  <a:lnTo>
                    <a:pt x="8" y="55"/>
                  </a:lnTo>
                  <a:lnTo>
                    <a:pt x="4" y="64"/>
                  </a:lnTo>
                  <a:lnTo>
                    <a:pt x="2" y="73"/>
                  </a:lnTo>
                  <a:lnTo>
                    <a:pt x="1" y="82"/>
                  </a:lnTo>
                  <a:lnTo>
                    <a:pt x="0" y="91"/>
                  </a:lnTo>
                  <a:lnTo>
                    <a:pt x="1" y="101"/>
                  </a:lnTo>
                  <a:lnTo>
                    <a:pt x="2" y="109"/>
                  </a:lnTo>
                  <a:lnTo>
                    <a:pt x="4" y="118"/>
                  </a:lnTo>
                  <a:lnTo>
                    <a:pt x="8" y="126"/>
                  </a:lnTo>
                  <a:lnTo>
                    <a:pt x="11" y="135"/>
                  </a:lnTo>
                  <a:lnTo>
                    <a:pt x="15" y="142"/>
                  </a:lnTo>
                  <a:lnTo>
                    <a:pt x="21" y="149"/>
                  </a:lnTo>
                  <a:lnTo>
                    <a:pt x="26" y="156"/>
                  </a:lnTo>
                  <a:lnTo>
                    <a:pt x="33" y="162"/>
                  </a:lnTo>
                  <a:lnTo>
                    <a:pt x="40" y="167"/>
                  </a:lnTo>
                  <a:lnTo>
                    <a:pt x="48" y="172"/>
                  </a:lnTo>
                  <a:lnTo>
                    <a:pt x="55" y="175"/>
                  </a:lnTo>
                  <a:lnTo>
                    <a:pt x="64" y="178"/>
                  </a:lnTo>
                  <a:lnTo>
                    <a:pt x="73" y="180"/>
                  </a:lnTo>
                  <a:lnTo>
                    <a:pt x="82" y="182"/>
                  </a:lnTo>
                  <a:lnTo>
                    <a:pt x="92"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96" name="Freeform 66"/>
            <p:cNvSpPr>
              <a:spLocks/>
            </p:cNvSpPr>
            <p:nvPr/>
          </p:nvSpPr>
          <p:spPr bwMode="auto">
            <a:xfrm>
              <a:off x="10536640" y="3339462"/>
              <a:ext cx="28575" cy="28575"/>
            </a:xfrm>
            <a:custGeom>
              <a:avLst/>
              <a:gdLst/>
              <a:ahLst/>
              <a:cxnLst>
                <a:cxn ang="0">
                  <a:pos x="101" y="182"/>
                </a:cxn>
                <a:cxn ang="0">
                  <a:pos x="118" y="178"/>
                </a:cxn>
                <a:cxn ang="0">
                  <a:pos x="135" y="172"/>
                </a:cxn>
                <a:cxn ang="0">
                  <a:pos x="149" y="162"/>
                </a:cxn>
                <a:cxn ang="0">
                  <a:pos x="162" y="149"/>
                </a:cxn>
                <a:cxn ang="0">
                  <a:pos x="172" y="135"/>
                </a:cxn>
                <a:cxn ang="0">
                  <a:pos x="178" y="118"/>
                </a:cxn>
                <a:cxn ang="0">
                  <a:pos x="183" y="101"/>
                </a:cxn>
                <a:cxn ang="0">
                  <a:pos x="183" y="82"/>
                </a:cxn>
                <a:cxn ang="0">
                  <a:pos x="178" y="64"/>
                </a:cxn>
                <a:cxn ang="0">
                  <a:pos x="172" y="47"/>
                </a:cxn>
                <a:cxn ang="0">
                  <a:pos x="162" y="33"/>
                </a:cxn>
                <a:cxn ang="0">
                  <a:pos x="149" y="21"/>
                </a:cxn>
                <a:cxn ang="0">
                  <a:pos x="135" y="11"/>
                </a:cxn>
                <a:cxn ang="0">
                  <a:pos x="118" y="4"/>
                </a:cxn>
                <a:cxn ang="0">
                  <a:pos x="101" y="0"/>
                </a:cxn>
                <a:cxn ang="0">
                  <a:pos x="82" y="0"/>
                </a:cxn>
                <a:cxn ang="0">
                  <a:pos x="64" y="4"/>
                </a:cxn>
                <a:cxn ang="0">
                  <a:pos x="47" y="11"/>
                </a:cxn>
                <a:cxn ang="0">
                  <a:pos x="33" y="21"/>
                </a:cxn>
                <a:cxn ang="0">
                  <a:pos x="21" y="33"/>
                </a:cxn>
                <a:cxn ang="0">
                  <a:pos x="11" y="47"/>
                </a:cxn>
                <a:cxn ang="0">
                  <a:pos x="4" y="64"/>
                </a:cxn>
                <a:cxn ang="0">
                  <a:pos x="1" y="82"/>
                </a:cxn>
                <a:cxn ang="0">
                  <a:pos x="1" y="101"/>
                </a:cxn>
                <a:cxn ang="0">
                  <a:pos x="4" y="118"/>
                </a:cxn>
                <a:cxn ang="0">
                  <a:pos x="11" y="135"/>
                </a:cxn>
                <a:cxn ang="0">
                  <a:pos x="21" y="149"/>
                </a:cxn>
                <a:cxn ang="0">
                  <a:pos x="33" y="162"/>
                </a:cxn>
                <a:cxn ang="0">
                  <a:pos x="47" y="172"/>
                </a:cxn>
                <a:cxn ang="0">
                  <a:pos x="64" y="178"/>
                </a:cxn>
                <a:cxn ang="0">
                  <a:pos x="82" y="182"/>
                </a:cxn>
              </a:cxnLst>
              <a:rect l="0" t="0" r="r" b="b"/>
              <a:pathLst>
                <a:path w="183" h="183">
                  <a:moveTo>
                    <a:pt x="92" y="183"/>
                  </a:moveTo>
                  <a:lnTo>
                    <a:pt x="101" y="182"/>
                  </a:lnTo>
                  <a:lnTo>
                    <a:pt x="109" y="180"/>
                  </a:lnTo>
                  <a:lnTo>
                    <a:pt x="118" y="178"/>
                  </a:lnTo>
                  <a:lnTo>
                    <a:pt x="127" y="175"/>
                  </a:lnTo>
                  <a:lnTo>
                    <a:pt x="135" y="172"/>
                  </a:lnTo>
                  <a:lnTo>
                    <a:pt x="143" y="167"/>
                  </a:lnTo>
                  <a:lnTo>
                    <a:pt x="149" y="162"/>
                  </a:lnTo>
                  <a:lnTo>
                    <a:pt x="156" y="156"/>
                  </a:lnTo>
                  <a:lnTo>
                    <a:pt x="162" y="149"/>
                  </a:lnTo>
                  <a:lnTo>
                    <a:pt x="167" y="142"/>
                  </a:lnTo>
                  <a:lnTo>
                    <a:pt x="172" y="135"/>
                  </a:lnTo>
                  <a:lnTo>
                    <a:pt x="176" y="126"/>
                  </a:lnTo>
                  <a:lnTo>
                    <a:pt x="178" y="118"/>
                  </a:lnTo>
                  <a:lnTo>
                    <a:pt x="180" y="109"/>
                  </a:lnTo>
                  <a:lnTo>
                    <a:pt x="183" y="101"/>
                  </a:lnTo>
                  <a:lnTo>
                    <a:pt x="183" y="91"/>
                  </a:lnTo>
                  <a:lnTo>
                    <a:pt x="183" y="82"/>
                  </a:lnTo>
                  <a:lnTo>
                    <a:pt x="180" y="73"/>
                  </a:lnTo>
                  <a:lnTo>
                    <a:pt x="178" y="64"/>
                  </a:lnTo>
                  <a:lnTo>
                    <a:pt x="176" y="55"/>
                  </a:lnTo>
                  <a:lnTo>
                    <a:pt x="172" y="47"/>
                  </a:lnTo>
                  <a:lnTo>
                    <a:pt x="167" y="40"/>
                  </a:lnTo>
                  <a:lnTo>
                    <a:pt x="162" y="33"/>
                  </a:lnTo>
                  <a:lnTo>
                    <a:pt x="156" y="26"/>
                  </a:lnTo>
                  <a:lnTo>
                    <a:pt x="149" y="21"/>
                  </a:lnTo>
                  <a:lnTo>
                    <a:pt x="143" y="15"/>
                  </a:lnTo>
                  <a:lnTo>
                    <a:pt x="135" y="11"/>
                  </a:lnTo>
                  <a:lnTo>
                    <a:pt x="127" y="6"/>
                  </a:lnTo>
                  <a:lnTo>
                    <a:pt x="118" y="4"/>
                  </a:lnTo>
                  <a:lnTo>
                    <a:pt x="109" y="2"/>
                  </a:lnTo>
                  <a:lnTo>
                    <a:pt x="101" y="0"/>
                  </a:lnTo>
                  <a:lnTo>
                    <a:pt x="92" y="0"/>
                  </a:lnTo>
                  <a:lnTo>
                    <a:pt x="82" y="0"/>
                  </a:lnTo>
                  <a:lnTo>
                    <a:pt x="73" y="2"/>
                  </a:lnTo>
                  <a:lnTo>
                    <a:pt x="64" y="4"/>
                  </a:lnTo>
                  <a:lnTo>
                    <a:pt x="56" y="6"/>
                  </a:lnTo>
                  <a:lnTo>
                    <a:pt x="47" y="11"/>
                  </a:lnTo>
                  <a:lnTo>
                    <a:pt x="41" y="15"/>
                  </a:lnTo>
                  <a:lnTo>
                    <a:pt x="33" y="21"/>
                  </a:lnTo>
                  <a:lnTo>
                    <a:pt x="26" y="26"/>
                  </a:lnTo>
                  <a:lnTo>
                    <a:pt x="21" y="33"/>
                  </a:lnTo>
                  <a:lnTo>
                    <a:pt x="15" y="40"/>
                  </a:lnTo>
                  <a:lnTo>
                    <a:pt x="11" y="47"/>
                  </a:lnTo>
                  <a:lnTo>
                    <a:pt x="7" y="55"/>
                  </a:lnTo>
                  <a:lnTo>
                    <a:pt x="4" y="64"/>
                  </a:lnTo>
                  <a:lnTo>
                    <a:pt x="2" y="73"/>
                  </a:lnTo>
                  <a:lnTo>
                    <a:pt x="1" y="82"/>
                  </a:lnTo>
                  <a:lnTo>
                    <a:pt x="0" y="91"/>
                  </a:lnTo>
                  <a:lnTo>
                    <a:pt x="1" y="101"/>
                  </a:lnTo>
                  <a:lnTo>
                    <a:pt x="2" y="109"/>
                  </a:lnTo>
                  <a:lnTo>
                    <a:pt x="4" y="118"/>
                  </a:lnTo>
                  <a:lnTo>
                    <a:pt x="7" y="126"/>
                  </a:lnTo>
                  <a:lnTo>
                    <a:pt x="11" y="135"/>
                  </a:lnTo>
                  <a:lnTo>
                    <a:pt x="15" y="142"/>
                  </a:lnTo>
                  <a:lnTo>
                    <a:pt x="21" y="149"/>
                  </a:lnTo>
                  <a:lnTo>
                    <a:pt x="26" y="156"/>
                  </a:lnTo>
                  <a:lnTo>
                    <a:pt x="33" y="162"/>
                  </a:lnTo>
                  <a:lnTo>
                    <a:pt x="41" y="167"/>
                  </a:lnTo>
                  <a:lnTo>
                    <a:pt x="47" y="172"/>
                  </a:lnTo>
                  <a:lnTo>
                    <a:pt x="56" y="175"/>
                  </a:lnTo>
                  <a:lnTo>
                    <a:pt x="64" y="178"/>
                  </a:lnTo>
                  <a:lnTo>
                    <a:pt x="73" y="180"/>
                  </a:lnTo>
                  <a:lnTo>
                    <a:pt x="82" y="182"/>
                  </a:lnTo>
                  <a:lnTo>
                    <a:pt x="92"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97" name="Freeform 67"/>
            <p:cNvSpPr>
              <a:spLocks/>
            </p:cNvSpPr>
            <p:nvPr/>
          </p:nvSpPr>
          <p:spPr bwMode="auto">
            <a:xfrm>
              <a:off x="10576328" y="3339462"/>
              <a:ext cx="28575" cy="28575"/>
            </a:xfrm>
            <a:custGeom>
              <a:avLst/>
              <a:gdLst/>
              <a:ahLst/>
              <a:cxnLst>
                <a:cxn ang="0">
                  <a:pos x="100" y="182"/>
                </a:cxn>
                <a:cxn ang="0">
                  <a:pos x="118" y="178"/>
                </a:cxn>
                <a:cxn ang="0">
                  <a:pos x="135" y="172"/>
                </a:cxn>
                <a:cxn ang="0">
                  <a:pos x="149" y="162"/>
                </a:cxn>
                <a:cxn ang="0">
                  <a:pos x="161" y="149"/>
                </a:cxn>
                <a:cxn ang="0">
                  <a:pos x="171" y="135"/>
                </a:cxn>
                <a:cxn ang="0">
                  <a:pos x="178" y="118"/>
                </a:cxn>
                <a:cxn ang="0">
                  <a:pos x="182" y="101"/>
                </a:cxn>
                <a:cxn ang="0">
                  <a:pos x="182" y="82"/>
                </a:cxn>
                <a:cxn ang="0">
                  <a:pos x="178" y="64"/>
                </a:cxn>
                <a:cxn ang="0">
                  <a:pos x="171" y="47"/>
                </a:cxn>
                <a:cxn ang="0">
                  <a:pos x="161" y="33"/>
                </a:cxn>
                <a:cxn ang="0">
                  <a:pos x="149" y="21"/>
                </a:cxn>
                <a:cxn ang="0">
                  <a:pos x="135" y="11"/>
                </a:cxn>
                <a:cxn ang="0">
                  <a:pos x="118" y="4"/>
                </a:cxn>
                <a:cxn ang="0">
                  <a:pos x="100" y="0"/>
                </a:cxn>
                <a:cxn ang="0">
                  <a:pos x="82" y="0"/>
                </a:cxn>
                <a:cxn ang="0">
                  <a:pos x="64" y="4"/>
                </a:cxn>
                <a:cxn ang="0">
                  <a:pos x="48" y="11"/>
                </a:cxn>
                <a:cxn ang="0">
                  <a:pos x="33" y="21"/>
                </a:cxn>
                <a:cxn ang="0">
                  <a:pos x="21" y="33"/>
                </a:cxn>
                <a:cxn ang="0">
                  <a:pos x="11" y="47"/>
                </a:cxn>
                <a:cxn ang="0">
                  <a:pos x="4" y="64"/>
                </a:cxn>
                <a:cxn ang="0">
                  <a:pos x="1" y="82"/>
                </a:cxn>
                <a:cxn ang="0">
                  <a:pos x="1" y="101"/>
                </a:cxn>
                <a:cxn ang="0">
                  <a:pos x="4" y="118"/>
                </a:cxn>
                <a:cxn ang="0">
                  <a:pos x="11" y="135"/>
                </a:cxn>
                <a:cxn ang="0">
                  <a:pos x="21" y="149"/>
                </a:cxn>
                <a:cxn ang="0">
                  <a:pos x="33" y="162"/>
                </a:cxn>
                <a:cxn ang="0">
                  <a:pos x="48" y="172"/>
                </a:cxn>
                <a:cxn ang="0">
                  <a:pos x="64" y="178"/>
                </a:cxn>
                <a:cxn ang="0">
                  <a:pos x="82" y="182"/>
                </a:cxn>
              </a:cxnLst>
              <a:rect l="0" t="0" r="r" b="b"/>
              <a:pathLst>
                <a:path w="182" h="183">
                  <a:moveTo>
                    <a:pt x="92" y="183"/>
                  </a:moveTo>
                  <a:lnTo>
                    <a:pt x="100" y="182"/>
                  </a:lnTo>
                  <a:lnTo>
                    <a:pt x="109" y="180"/>
                  </a:lnTo>
                  <a:lnTo>
                    <a:pt x="118" y="178"/>
                  </a:lnTo>
                  <a:lnTo>
                    <a:pt x="127" y="175"/>
                  </a:lnTo>
                  <a:lnTo>
                    <a:pt x="135" y="172"/>
                  </a:lnTo>
                  <a:lnTo>
                    <a:pt x="143" y="167"/>
                  </a:lnTo>
                  <a:lnTo>
                    <a:pt x="149" y="162"/>
                  </a:lnTo>
                  <a:lnTo>
                    <a:pt x="156" y="156"/>
                  </a:lnTo>
                  <a:lnTo>
                    <a:pt x="161" y="149"/>
                  </a:lnTo>
                  <a:lnTo>
                    <a:pt x="167" y="142"/>
                  </a:lnTo>
                  <a:lnTo>
                    <a:pt x="171" y="135"/>
                  </a:lnTo>
                  <a:lnTo>
                    <a:pt x="176" y="126"/>
                  </a:lnTo>
                  <a:lnTo>
                    <a:pt x="178" y="118"/>
                  </a:lnTo>
                  <a:lnTo>
                    <a:pt x="180" y="109"/>
                  </a:lnTo>
                  <a:lnTo>
                    <a:pt x="182" y="101"/>
                  </a:lnTo>
                  <a:lnTo>
                    <a:pt x="182" y="91"/>
                  </a:lnTo>
                  <a:lnTo>
                    <a:pt x="182" y="82"/>
                  </a:lnTo>
                  <a:lnTo>
                    <a:pt x="180" y="73"/>
                  </a:lnTo>
                  <a:lnTo>
                    <a:pt x="178" y="64"/>
                  </a:lnTo>
                  <a:lnTo>
                    <a:pt x="176" y="55"/>
                  </a:lnTo>
                  <a:lnTo>
                    <a:pt x="171" y="47"/>
                  </a:lnTo>
                  <a:lnTo>
                    <a:pt x="167" y="40"/>
                  </a:lnTo>
                  <a:lnTo>
                    <a:pt x="161" y="33"/>
                  </a:lnTo>
                  <a:lnTo>
                    <a:pt x="156" y="26"/>
                  </a:lnTo>
                  <a:lnTo>
                    <a:pt x="149" y="21"/>
                  </a:lnTo>
                  <a:lnTo>
                    <a:pt x="143" y="15"/>
                  </a:lnTo>
                  <a:lnTo>
                    <a:pt x="135" y="11"/>
                  </a:lnTo>
                  <a:lnTo>
                    <a:pt x="127" y="6"/>
                  </a:lnTo>
                  <a:lnTo>
                    <a:pt x="118" y="4"/>
                  </a:lnTo>
                  <a:lnTo>
                    <a:pt x="109" y="2"/>
                  </a:lnTo>
                  <a:lnTo>
                    <a:pt x="100" y="0"/>
                  </a:lnTo>
                  <a:lnTo>
                    <a:pt x="92" y="0"/>
                  </a:lnTo>
                  <a:lnTo>
                    <a:pt x="82" y="0"/>
                  </a:lnTo>
                  <a:lnTo>
                    <a:pt x="73" y="2"/>
                  </a:lnTo>
                  <a:lnTo>
                    <a:pt x="64" y="4"/>
                  </a:lnTo>
                  <a:lnTo>
                    <a:pt x="56" y="6"/>
                  </a:lnTo>
                  <a:lnTo>
                    <a:pt x="48" y="11"/>
                  </a:lnTo>
                  <a:lnTo>
                    <a:pt x="41" y="15"/>
                  </a:lnTo>
                  <a:lnTo>
                    <a:pt x="33" y="21"/>
                  </a:lnTo>
                  <a:lnTo>
                    <a:pt x="27" y="26"/>
                  </a:lnTo>
                  <a:lnTo>
                    <a:pt x="21" y="33"/>
                  </a:lnTo>
                  <a:lnTo>
                    <a:pt x="16" y="40"/>
                  </a:lnTo>
                  <a:lnTo>
                    <a:pt x="11" y="47"/>
                  </a:lnTo>
                  <a:lnTo>
                    <a:pt x="7" y="55"/>
                  </a:lnTo>
                  <a:lnTo>
                    <a:pt x="4" y="64"/>
                  </a:lnTo>
                  <a:lnTo>
                    <a:pt x="2" y="73"/>
                  </a:lnTo>
                  <a:lnTo>
                    <a:pt x="1" y="82"/>
                  </a:lnTo>
                  <a:lnTo>
                    <a:pt x="0" y="91"/>
                  </a:lnTo>
                  <a:lnTo>
                    <a:pt x="1" y="101"/>
                  </a:lnTo>
                  <a:lnTo>
                    <a:pt x="2" y="109"/>
                  </a:lnTo>
                  <a:lnTo>
                    <a:pt x="4" y="118"/>
                  </a:lnTo>
                  <a:lnTo>
                    <a:pt x="7" y="126"/>
                  </a:lnTo>
                  <a:lnTo>
                    <a:pt x="11" y="135"/>
                  </a:lnTo>
                  <a:lnTo>
                    <a:pt x="16" y="142"/>
                  </a:lnTo>
                  <a:lnTo>
                    <a:pt x="21" y="149"/>
                  </a:lnTo>
                  <a:lnTo>
                    <a:pt x="27" y="156"/>
                  </a:lnTo>
                  <a:lnTo>
                    <a:pt x="33" y="162"/>
                  </a:lnTo>
                  <a:lnTo>
                    <a:pt x="41" y="167"/>
                  </a:lnTo>
                  <a:lnTo>
                    <a:pt x="48" y="172"/>
                  </a:lnTo>
                  <a:lnTo>
                    <a:pt x="56" y="175"/>
                  </a:lnTo>
                  <a:lnTo>
                    <a:pt x="64" y="178"/>
                  </a:lnTo>
                  <a:lnTo>
                    <a:pt x="73" y="180"/>
                  </a:lnTo>
                  <a:lnTo>
                    <a:pt x="82" y="182"/>
                  </a:lnTo>
                  <a:lnTo>
                    <a:pt x="92"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98" name="Freeform 68"/>
            <p:cNvSpPr>
              <a:spLocks/>
            </p:cNvSpPr>
            <p:nvPr/>
          </p:nvSpPr>
          <p:spPr bwMode="auto">
            <a:xfrm>
              <a:off x="10616015" y="3339462"/>
              <a:ext cx="28575" cy="28575"/>
            </a:xfrm>
            <a:custGeom>
              <a:avLst/>
              <a:gdLst/>
              <a:ahLst/>
              <a:cxnLst>
                <a:cxn ang="0">
                  <a:pos x="100" y="182"/>
                </a:cxn>
                <a:cxn ang="0">
                  <a:pos x="118" y="178"/>
                </a:cxn>
                <a:cxn ang="0">
                  <a:pos x="135" y="172"/>
                </a:cxn>
                <a:cxn ang="0">
                  <a:pos x="149" y="162"/>
                </a:cxn>
                <a:cxn ang="0">
                  <a:pos x="161" y="149"/>
                </a:cxn>
                <a:cxn ang="0">
                  <a:pos x="171" y="135"/>
                </a:cxn>
                <a:cxn ang="0">
                  <a:pos x="179" y="118"/>
                </a:cxn>
                <a:cxn ang="0">
                  <a:pos x="182" y="101"/>
                </a:cxn>
                <a:cxn ang="0">
                  <a:pos x="182" y="82"/>
                </a:cxn>
                <a:cxn ang="0">
                  <a:pos x="179" y="64"/>
                </a:cxn>
                <a:cxn ang="0">
                  <a:pos x="171" y="47"/>
                </a:cxn>
                <a:cxn ang="0">
                  <a:pos x="161" y="33"/>
                </a:cxn>
                <a:cxn ang="0">
                  <a:pos x="149" y="21"/>
                </a:cxn>
                <a:cxn ang="0">
                  <a:pos x="135" y="11"/>
                </a:cxn>
                <a:cxn ang="0">
                  <a:pos x="118" y="4"/>
                </a:cxn>
                <a:cxn ang="0">
                  <a:pos x="100" y="0"/>
                </a:cxn>
                <a:cxn ang="0">
                  <a:pos x="82" y="0"/>
                </a:cxn>
                <a:cxn ang="0">
                  <a:pos x="64" y="4"/>
                </a:cxn>
                <a:cxn ang="0">
                  <a:pos x="48" y="11"/>
                </a:cxn>
                <a:cxn ang="0">
                  <a:pos x="34" y="21"/>
                </a:cxn>
                <a:cxn ang="0">
                  <a:pos x="20" y="33"/>
                </a:cxn>
                <a:cxn ang="0">
                  <a:pos x="10" y="47"/>
                </a:cxn>
                <a:cxn ang="0">
                  <a:pos x="4" y="64"/>
                </a:cxn>
                <a:cxn ang="0">
                  <a:pos x="0" y="82"/>
                </a:cxn>
                <a:cxn ang="0">
                  <a:pos x="0" y="101"/>
                </a:cxn>
                <a:cxn ang="0">
                  <a:pos x="4" y="118"/>
                </a:cxn>
                <a:cxn ang="0">
                  <a:pos x="10" y="135"/>
                </a:cxn>
                <a:cxn ang="0">
                  <a:pos x="20" y="149"/>
                </a:cxn>
                <a:cxn ang="0">
                  <a:pos x="34" y="162"/>
                </a:cxn>
                <a:cxn ang="0">
                  <a:pos x="48" y="172"/>
                </a:cxn>
                <a:cxn ang="0">
                  <a:pos x="64" y="178"/>
                </a:cxn>
                <a:cxn ang="0">
                  <a:pos x="82" y="182"/>
                </a:cxn>
              </a:cxnLst>
              <a:rect l="0" t="0" r="r" b="b"/>
              <a:pathLst>
                <a:path w="182" h="183">
                  <a:moveTo>
                    <a:pt x="91" y="183"/>
                  </a:moveTo>
                  <a:lnTo>
                    <a:pt x="100" y="182"/>
                  </a:lnTo>
                  <a:lnTo>
                    <a:pt x="109" y="180"/>
                  </a:lnTo>
                  <a:lnTo>
                    <a:pt x="118" y="178"/>
                  </a:lnTo>
                  <a:lnTo>
                    <a:pt x="127" y="175"/>
                  </a:lnTo>
                  <a:lnTo>
                    <a:pt x="135" y="172"/>
                  </a:lnTo>
                  <a:lnTo>
                    <a:pt x="142" y="167"/>
                  </a:lnTo>
                  <a:lnTo>
                    <a:pt x="149" y="162"/>
                  </a:lnTo>
                  <a:lnTo>
                    <a:pt x="156" y="156"/>
                  </a:lnTo>
                  <a:lnTo>
                    <a:pt x="161" y="149"/>
                  </a:lnTo>
                  <a:lnTo>
                    <a:pt x="167" y="142"/>
                  </a:lnTo>
                  <a:lnTo>
                    <a:pt x="171" y="135"/>
                  </a:lnTo>
                  <a:lnTo>
                    <a:pt x="176" y="126"/>
                  </a:lnTo>
                  <a:lnTo>
                    <a:pt x="179" y="118"/>
                  </a:lnTo>
                  <a:lnTo>
                    <a:pt x="181" y="109"/>
                  </a:lnTo>
                  <a:lnTo>
                    <a:pt x="182" y="101"/>
                  </a:lnTo>
                  <a:lnTo>
                    <a:pt x="182" y="91"/>
                  </a:lnTo>
                  <a:lnTo>
                    <a:pt x="182" y="82"/>
                  </a:lnTo>
                  <a:lnTo>
                    <a:pt x="181" y="73"/>
                  </a:lnTo>
                  <a:lnTo>
                    <a:pt x="179" y="64"/>
                  </a:lnTo>
                  <a:lnTo>
                    <a:pt x="176" y="55"/>
                  </a:lnTo>
                  <a:lnTo>
                    <a:pt x="171" y="47"/>
                  </a:lnTo>
                  <a:lnTo>
                    <a:pt x="167" y="40"/>
                  </a:lnTo>
                  <a:lnTo>
                    <a:pt x="161" y="33"/>
                  </a:lnTo>
                  <a:lnTo>
                    <a:pt x="156" y="26"/>
                  </a:lnTo>
                  <a:lnTo>
                    <a:pt x="149" y="21"/>
                  </a:lnTo>
                  <a:lnTo>
                    <a:pt x="142" y="15"/>
                  </a:lnTo>
                  <a:lnTo>
                    <a:pt x="135" y="11"/>
                  </a:lnTo>
                  <a:lnTo>
                    <a:pt x="127" y="6"/>
                  </a:lnTo>
                  <a:lnTo>
                    <a:pt x="118" y="4"/>
                  </a:lnTo>
                  <a:lnTo>
                    <a:pt x="109" y="2"/>
                  </a:lnTo>
                  <a:lnTo>
                    <a:pt x="100" y="0"/>
                  </a:lnTo>
                  <a:lnTo>
                    <a:pt x="91" y="0"/>
                  </a:lnTo>
                  <a:lnTo>
                    <a:pt x="82" y="0"/>
                  </a:lnTo>
                  <a:lnTo>
                    <a:pt x="73" y="2"/>
                  </a:lnTo>
                  <a:lnTo>
                    <a:pt x="64" y="4"/>
                  </a:lnTo>
                  <a:lnTo>
                    <a:pt x="56" y="6"/>
                  </a:lnTo>
                  <a:lnTo>
                    <a:pt x="48" y="11"/>
                  </a:lnTo>
                  <a:lnTo>
                    <a:pt x="40" y="15"/>
                  </a:lnTo>
                  <a:lnTo>
                    <a:pt x="34" y="21"/>
                  </a:lnTo>
                  <a:lnTo>
                    <a:pt x="27" y="26"/>
                  </a:lnTo>
                  <a:lnTo>
                    <a:pt x="20" y="33"/>
                  </a:lnTo>
                  <a:lnTo>
                    <a:pt x="16" y="40"/>
                  </a:lnTo>
                  <a:lnTo>
                    <a:pt x="10" y="47"/>
                  </a:lnTo>
                  <a:lnTo>
                    <a:pt x="7" y="55"/>
                  </a:lnTo>
                  <a:lnTo>
                    <a:pt x="4" y="64"/>
                  </a:lnTo>
                  <a:lnTo>
                    <a:pt x="2" y="73"/>
                  </a:lnTo>
                  <a:lnTo>
                    <a:pt x="0" y="82"/>
                  </a:lnTo>
                  <a:lnTo>
                    <a:pt x="0" y="91"/>
                  </a:lnTo>
                  <a:lnTo>
                    <a:pt x="0" y="101"/>
                  </a:lnTo>
                  <a:lnTo>
                    <a:pt x="2" y="109"/>
                  </a:lnTo>
                  <a:lnTo>
                    <a:pt x="4" y="118"/>
                  </a:lnTo>
                  <a:lnTo>
                    <a:pt x="7" y="126"/>
                  </a:lnTo>
                  <a:lnTo>
                    <a:pt x="10" y="135"/>
                  </a:lnTo>
                  <a:lnTo>
                    <a:pt x="16" y="142"/>
                  </a:lnTo>
                  <a:lnTo>
                    <a:pt x="20" y="149"/>
                  </a:lnTo>
                  <a:lnTo>
                    <a:pt x="27" y="156"/>
                  </a:lnTo>
                  <a:lnTo>
                    <a:pt x="34" y="162"/>
                  </a:lnTo>
                  <a:lnTo>
                    <a:pt x="40" y="167"/>
                  </a:lnTo>
                  <a:lnTo>
                    <a:pt x="48" y="172"/>
                  </a:lnTo>
                  <a:lnTo>
                    <a:pt x="56" y="175"/>
                  </a:lnTo>
                  <a:lnTo>
                    <a:pt x="64" y="178"/>
                  </a:lnTo>
                  <a:lnTo>
                    <a:pt x="73" y="180"/>
                  </a:lnTo>
                  <a:lnTo>
                    <a:pt x="82" y="182"/>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499" name="Freeform 69"/>
            <p:cNvSpPr>
              <a:spLocks/>
            </p:cNvSpPr>
            <p:nvPr/>
          </p:nvSpPr>
          <p:spPr bwMode="auto">
            <a:xfrm>
              <a:off x="11073215" y="3526787"/>
              <a:ext cx="203200" cy="33338"/>
            </a:xfrm>
            <a:custGeom>
              <a:avLst/>
              <a:gdLst/>
              <a:ahLst/>
              <a:cxnLst>
                <a:cxn ang="0">
                  <a:pos x="1169" y="0"/>
                </a:cxn>
                <a:cxn ang="0">
                  <a:pos x="1190" y="2"/>
                </a:cxn>
                <a:cxn ang="0">
                  <a:pos x="1212" y="7"/>
                </a:cxn>
                <a:cxn ang="0">
                  <a:pos x="1229" y="17"/>
                </a:cxn>
                <a:cxn ang="0">
                  <a:pos x="1246" y="31"/>
                </a:cxn>
                <a:cxn ang="0">
                  <a:pos x="1259" y="47"/>
                </a:cxn>
                <a:cxn ang="0">
                  <a:pos x="1269" y="66"/>
                </a:cxn>
                <a:cxn ang="0">
                  <a:pos x="1276" y="86"/>
                </a:cxn>
                <a:cxn ang="0">
                  <a:pos x="1278" y="108"/>
                </a:cxn>
                <a:cxn ang="0">
                  <a:pos x="1276" y="130"/>
                </a:cxn>
                <a:cxn ang="0">
                  <a:pos x="1269" y="150"/>
                </a:cxn>
                <a:cxn ang="0">
                  <a:pos x="1259" y="169"/>
                </a:cxn>
                <a:cxn ang="0">
                  <a:pos x="1246" y="185"/>
                </a:cxn>
                <a:cxn ang="0">
                  <a:pos x="1229" y="198"/>
                </a:cxn>
                <a:cxn ang="0">
                  <a:pos x="1212" y="208"/>
                </a:cxn>
                <a:cxn ang="0">
                  <a:pos x="1190" y="215"/>
                </a:cxn>
                <a:cxn ang="0">
                  <a:pos x="1169" y="217"/>
                </a:cxn>
                <a:cxn ang="0">
                  <a:pos x="97" y="216"/>
                </a:cxn>
                <a:cxn ang="0">
                  <a:pos x="76" y="213"/>
                </a:cxn>
                <a:cxn ang="0">
                  <a:pos x="56" y="204"/>
                </a:cxn>
                <a:cxn ang="0">
                  <a:pos x="38" y="192"/>
                </a:cxn>
                <a:cxn ang="0">
                  <a:pos x="24" y="177"/>
                </a:cxn>
                <a:cxn ang="0">
                  <a:pos x="12" y="159"/>
                </a:cxn>
                <a:cxn ang="0">
                  <a:pos x="4" y="140"/>
                </a:cxn>
                <a:cxn ang="0">
                  <a:pos x="0" y="119"/>
                </a:cxn>
                <a:cxn ang="0">
                  <a:pos x="0" y="97"/>
                </a:cxn>
                <a:cxn ang="0">
                  <a:pos x="4" y="76"/>
                </a:cxn>
                <a:cxn ang="0">
                  <a:pos x="12" y="56"/>
                </a:cxn>
                <a:cxn ang="0">
                  <a:pos x="24" y="38"/>
                </a:cxn>
                <a:cxn ang="0">
                  <a:pos x="38" y="24"/>
                </a:cxn>
                <a:cxn ang="0">
                  <a:pos x="56" y="12"/>
                </a:cxn>
                <a:cxn ang="0">
                  <a:pos x="76" y="4"/>
                </a:cxn>
                <a:cxn ang="0">
                  <a:pos x="97" y="0"/>
                </a:cxn>
              </a:cxnLst>
              <a:rect l="0" t="0" r="r" b="b"/>
              <a:pathLst>
                <a:path w="1278" h="217">
                  <a:moveTo>
                    <a:pt x="108" y="0"/>
                  </a:moveTo>
                  <a:lnTo>
                    <a:pt x="1169" y="0"/>
                  </a:lnTo>
                  <a:lnTo>
                    <a:pt x="1180" y="0"/>
                  </a:lnTo>
                  <a:lnTo>
                    <a:pt x="1190" y="2"/>
                  </a:lnTo>
                  <a:lnTo>
                    <a:pt x="1202" y="4"/>
                  </a:lnTo>
                  <a:lnTo>
                    <a:pt x="1212" y="7"/>
                  </a:lnTo>
                  <a:lnTo>
                    <a:pt x="1220" y="12"/>
                  </a:lnTo>
                  <a:lnTo>
                    <a:pt x="1229" y="17"/>
                  </a:lnTo>
                  <a:lnTo>
                    <a:pt x="1238" y="24"/>
                  </a:lnTo>
                  <a:lnTo>
                    <a:pt x="1246" y="31"/>
                  </a:lnTo>
                  <a:lnTo>
                    <a:pt x="1253" y="38"/>
                  </a:lnTo>
                  <a:lnTo>
                    <a:pt x="1259" y="47"/>
                  </a:lnTo>
                  <a:lnTo>
                    <a:pt x="1265" y="56"/>
                  </a:lnTo>
                  <a:lnTo>
                    <a:pt x="1269" y="66"/>
                  </a:lnTo>
                  <a:lnTo>
                    <a:pt x="1272" y="76"/>
                  </a:lnTo>
                  <a:lnTo>
                    <a:pt x="1276" y="86"/>
                  </a:lnTo>
                  <a:lnTo>
                    <a:pt x="1277" y="97"/>
                  </a:lnTo>
                  <a:lnTo>
                    <a:pt x="1278" y="108"/>
                  </a:lnTo>
                  <a:lnTo>
                    <a:pt x="1277" y="119"/>
                  </a:lnTo>
                  <a:lnTo>
                    <a:pt x="1276" y="130"/>
                  </a:lnTo>
                  <a:lnTo>
                    <a:pt x="1272" y="140"/>
                  </a:lnTo>
                  <a:lnTo>
                    <a:pt x="1269" y="150"/>
                  </a:lnTo>
                  <a:lnTo>
                    <a:pt x="1265" y="159"/>
                  </a:lnTo>
                  <a:lnTo>
                    <a:pt x="1259" y="169"/>
                  </a:lnTo>
                  <a:lnTo>
                    <a:pt x="1253" y="177"/>
                  </a:lnTo>
                  <a:lnTo>
                    <a:pt x="1246" y="185"/>
                  </a:lnTo>
                  <a:lnTo>
                    <a:pt x="1238" y="192"/>
                  </a:lnTo>
                  <a:lnTo>
                    <a:pt x="1229" y="198"/>
                  </a:lnTo>
                  <a:lnTo>
                    <a:pt x="1220" y="204"/>
                  </a:lnTo>
                  <a:lnTo>
                    <a:pt x="1212" y="208"/>
                  </a:lnTo>
                  <a:lnTo>
                    <a:pt x="1202" y="213"/>
                  </a:lnTo>
                  <a:lnTo>
                    <a:pt x="1190" y="215"/>
                  </a:lnTo>
                  <a:lnTo>
                    <a:pt x="1180" y="216"/>
                  </a:lnTo>
                  <a:lnTo>
                    <a:pt x="1169" y="217"/>
                  </a:lnTo>
                  <a:lnTo>
                    <a:pt x="108" y="217"/>
                  </a:lnTo>
                  <a:lnTo>
                    <a:pt x="97" y="216"/>
                  </a:lnTo>
                  <a:lnTo>
                    <a:pt x="86" y="215"/>
                  </a:lnTo>
                  <a:lnTo>
                    <a:pt x="76" y="213"/>
                  </a:lnTo>
                  <a:lnTo>
                    <a:pt x="66" y="208"/>
                  </a:lnTo>
                  <a:lnTo>
                    <a:pt x="56" y="204"/>
                  </a:lnTo>
                  <a:lnTo>
                    <a:pt x="47" y="198"/>
                  </a:lnTo>
                  <a:lnTo>
                    <a:pt x="38" y="192"/>
                  </a:lnTo>
                  <a:lnTo>
                    <a:pt x="31" y="185"/>
                  </a:lnTo>
                  <a:lnTo>
                    <a:pt x="24" y="177"/>
                  </a:lnTo>
                  <a:lnTo>
                    <a:pt x="17" y="169"/>
                  </a:lnTo>
                  <a:lnTo>
                    <a:pt x="12" y="159"/>
                  </a:lnTo>
                  <a:lnTo>
                    <a:pt x="7" y="150"/>
                  </a:lnTo>
                  <a:lnTo>
                    <a:pt x="4" y="140"/>
                  </a:lnTo>
                  <a:lnTo>
                    <a:pt x="2" y="130"/>
                  </a:lnTo>
                  <a:lnTo>
                    <a:pt x="0" y="119"/>
                  </a:lnTo>
                  <a:lnTo>
                    <a:pt x="0" y="108"/>
                  </a:lnTo>
                  <a:lnTo>
                    <a:pt x="0" y="97"/>
                  </a:lnTo>
                  <a:lnTo>
                    <a:pt x="2" y="86"/>
                  </a:lnTo>
                  <a:lnTo>
                    <a:pt x="4" y="76"/>
                  </a:lnTo>
                  <a:lnTo>
                    <a:pt x="7" y="66"/>
                  </a:lnTo>
                  <a:lnTo>
                    <a:pt x="12" y="56"/>
                  </a:lnTo>
                  <a:lnTo>
                    <a:pt x="17" y="47"/>
                  </a:lnTo>
                  <a:lnTo>
                    <a:pt x="24" y="38"/>
                  </a:lnTo>
                  <a:lnTo>
                    <a:pt x="31" y="31"/>
                  </a:lnTo>
                  <a:lnTo>
                    <a:pt x="38" y="24"/>
                  </a:lnTo>
                  <a:lnTo>
                    <a:pt x="47" y="17"/>
                  </a:lnTo>
                  <a:lnTo>
                    <a:pt x="56" y="12"/>
                  </a:lnTo>
                  <a:lnTo>
                    <a:pt x="66" y="7"/>
                  </a:lnTo>
                  <a:lnTo>
                    <a:pt x="76" y="4"/>
                  </a:lnTo>
                  <a:lnTo>
                    <a:pt x="86" y="2"/>
                  </a:lnTo>
                  <a:lnTo>
                    <a:pt x="97" y="0"/>
                  </a:lnTo>
                  <a:lnTo>
                    <a:pt x="108" y="0"/>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00" name="Freeform 70"/>
            <p:cNvSpPr>
              <a:spLocks/>
            </p:cNvSpPr>
            <p:nvPr/>
          </p:nvSpPr>
          <p:spPr bwMode="auto">
            <a:xfrm>
              <a:off x="10455678" y="3526787"/>
              <a:ext cx="28575" cy="30163"/>
            </a:xfrm>
            <a:custGeom>
              <a:avLst/>
              <a:gdLst/>
              <a:ahLst/>
              <a:cxnLst>
                <a:cxn ang="0">
                  <a:pos x="101" y="182"/>
                </a:cxn>
                <a:cxn ang="0">
                  <a:pos x="119" y="179"/>
                </a:cxn>
                <a:cxn ang="0">
                  <a:pos x="135" y="172"/>
                </a:cxn>
                <a:cxn ang="0">
                  <a:pos x="150" y="162"/>
                </a:cxn>
                <a:cxn ang="0">
                  <a:pos x="162" y="150"/>
                </a:cxn>
                <a:cxn ang="0">
                  <a:pos x="172" y="134"/>
                </a:cxn>
                <a:cxn ang="0">
                  <a:pos x="179" y="119"/>
                </a:cxn>
                <a:cxn ang="0">
                  <a:pos x="182" y="101"/>
                </a:cxn>
                <a:cxn ang="0">
                  <a:pos x="182" y="82"/>
                </a:cxn>
                <a:cxn ang="0">
                  <a:pos x="179" y="65"/>
                </a:cxn>
                <a:cxn ang="0">
                  <a:pos x="172" y="48"/>
                </a:cxn>
                <a:cxn ang="0">
                  <a:pos x="162" y="34"/>
                </a:cxn>
                <a:cxn ang="0">
                  <a:pos x="150" y="21"/>
                </a:cxn>
                <a:cxn ang="0">
                  <a:pos x="135" y="11"/>
                </a:cxn>
                <a:cxn ang="0">
                  <a:pos x="119" y="5"/>
                </a:cxn>
                <a:cxn ang="0">
                  <a:pos x="101" y="0"/>
                </a:cxn>
                <a:cxn ang="0">
                  <a:pos x="82" y="0"/>
                </a:cxn>
                <a:cxn ang="0">
                  <a:pos x="64" y="5"/>
                </a:cxn>
                <a:cxn ang="0">
                  <a:pos x="48" y="11"/>
                </a:cxn>
                <a:cxn ang="0">
                  <a:pos x="33" y="21"/>
                </a:cxn>
                <a:cxn ang="0">
                  <a:pos x="21" y="34"/>
                </a:cxn>
                <a:cxn ang="0">
                  <a:pos x="11" y="48"/>
                </a:cxn>
                <a:cxn ang="0">
                  <a:pos x="4" y="65"/>
                </a:cxn>
                <a:cxn ang="0">
                  <a:pos x="0" y="82"/>
                </a:cxn>
                <a:cxn ang="0">
                  <a:pos x="0" y="101"/>
                </a:cxn>
                <a:cxn ang="0">
                  <a:pos x="4" y="119"/>
                </a:cxn>
                <a:cxn ang="0">
                  <a:pos x="11" y="134"/>
                </a:cxn>
                <a:cxn ang="0">
                  <a:pos x="21" y="150"/>
                </a:cxn>
                <a:cxn ang="0">
                  <a:pos x="33" y="162"/>
                </a:cxn>
                <a:cxn ang="0">
                  <a:pos x="48" y="172"/>
                </a:cxn>
                <a:cxn ang="0">
                  <a:pos x="64" y="179"/>
                </a:cxn>
                <a:cxn ang="0">
                  <a:pos x="82" y="182"/>
                </a:cxn>
              </a:cxnLst>
              <a:rect l="0" t="0" r="r" b="b"/>
              <a:pathLst>
                <a:path w="183" h="183">
                  <a:moveTo>
                    <a:pt x="91" y="183"/>
                  </a:moveTo>
                  <a:lnTo>
                    <a:pt x="101" y="182"/>
                  </a:lnTo>
                  <a:lnTo>
                    <a:pt x="110" y="181"/>
                  </a:lnTo>
                  <a:lnTo>
                    <a:pt x="119" y="179"/>
                  </a:lnTo>
                  <a:lnTo>
                    <a:pt x="126" y="176"/>
                  </a:lnTo>
                  <a:lnTo>
                    <a:pt x="135" y="172"/>
                  </a:lnTo>
                  <a:lnTo>
                    <a:pt x="142" y="168"/>
                  </a:lnTo>
                  <a:lnTo>
                    <a:pt x="150" y="162"/>
                  </a:lnTo>
                  <a:lnTo>
                    <a:pt x="156" y="156"/>
                  </a:lnTo>
                  <a:lnTo>
                    <a:pt x="162" y="150"/>
                  </a:lnTo>
                  <a:lnTo>
                    <a:pt x="167" y="142"/>
                  </a:lnTo>
                  <a:lnTo>
                    <a:pt x="172" y="134"/>
                  </a:lnTo>
                  <a:lnTo>
                    <a:pt x="175" y="127"/>
                  </a:lnTo>
                  <a:lnTo>
                    <a:pt x="179" y="119"/>
                  </a:lnTo>
                  <a:lnTo>
                    <a:pt x="181" y="110"/>
                  </a:lnTo>
                  <a:lnTo>
                    <a:pt x="182" y="101"/>
                  </a:lnTo>
                  <a:lnTo>
                    <a:pt x="183" y="91"/>
                  </a:lnTo>
                  <a:lnTo>
                    <a:pt x="182" y="82"/>
                  </a:lnTo>
                  <a:lnTo>
                    <a:pt x="181" y="73"/>
                  </a:lnTo>
                  <a:lnTo>
                    <a:pt x="179" y="65"/>
                  </a:lnTo>
                  <a:lnTo>
                    <a:pt x="175" y="56"/>
                  </a:lnTo>
                  <a:lnTo>
                    <a:pt x="172" y="48"/>
                  </a:lnTo>
                  <a:lnTo>
                    <a:pt x="167" y="40"/>
                  </a:lnTo>
                  <a:lnTo>
                    <a:pt x="162" y="34"/>
                  </a:lnTo>
                  <a:lnTo>
                    <a:pt x="156" y="27"/>
                  </a:lnTo>
                  <a:lnTo>
                    <a:pt x="150" y="21"/>
                  </a:lnTo>
                  <a:lnTo>
                    <a:pt x="142" y="16"/>
                  </a:lnTo>
                  <a:lnTo>
                    <a:pt x="135" y="11"/>
                  </a:lnTo>
                  <a:lnTo>
                    <a:pt x="126" y="7"/>
                  </a:lnTo>
                  <a:lnTo>
                    <a:pt x="119" y="5"/>
                  </a:lnTo>
                  <a:lnTo>
                    <a:pt x="110" y="2"/>
                  </a:lnTo>
                  <a:lnTo>
                    <a:pt x="101" y="0"/>
                  </a:lnTo>
                  <a:lnTo>
                    <a:pt x="91" y="0"/>
                  </a:lnTo>
                  <a:lnTo>
                    <a:pt x="82" y="0"/>
                  </a:lnTo>
                  <a:lnTo>
                    <a:pt x="73" y="2"/>
                  </a:lnTo>
                  <a:lnTo>
                    <a:pt x="64" y="5"/>
                  </a:lnTo>
                  <a:lnTo>
                    <a:pt x="55" y="7"/>
                  </a:lnTo>
                  <a:lnTo>
                    <a:pt x="48" y="11"/>
                  </a:lnTo>
                  <a:lnTo>
                    <a:pt x="40" y="16"/>
                  </a:lnTo>
                  <a:lnTo>
                    <a:pt x="33" y="21"/>
                  </a:lnTo>
                  <a:lnTo>
                    <a:pt x="27" y="27"/>
                  </a:lnTo>
                  <a:lnTo>
                    <a:pt x="21" y="34"/>
                  </a:lnTo>
                  <a:lnTo>
                    <a:pt x="16" y="40"/>
                  </a:lnTo>
                  <a:lnTo>
                    <a:pt x="11" y="48"/>
                  </a:lnTo>
                  <a:lnTo>
                    <a:pt x="7" y="56"/>
                  </a:lnTo>
                  <a:lnTo>
                    <a:pt x="4" y="65"/>
                  </a:lnTo>
                  <a:lnTo>
                    <a:pt x="2" y="73"/>
                  </a:lnTo>
                  <a:lnTo>
                    <a:pt x="0" y="82"/>
                  </a:lnTo>
                  <a:lnTo>
                    <a:pt x="0" y="91"/>
                  </a:lnTo>
                  <a:lnTo>
                    <a:pt x="0" y="101"/>
                  </a:lnTo>
                  <a:lnTo>
                    <a:pt x="2" y="110"/>
                  </a:lnTo>
                  <a:lnTo>
                    <a:pt x="4" y="119"/>
                  </a:lnTo>
                  <a:lnTo>
                    <a:pt x="7" y="127"/>
                  </a:lnTo>
                  <a:lnTo>
                    <a:pt x="11" y="134"/>
                  </a:lnTo>
                  <a:lnTo>
                    <a:pt x="16" y="142"/>
                  </a:lnTo>
                  <a:lnTo>
                    <a:pt x="21" y="150"/>
                  </a:lnTo>
                  <a:lnTo>
                    <a:pt x="27" y="156"/>
                  </a:lnTo>
                  <a:lnTo>
                    <a:pt x="33" y="162"/>
                  </a:lnTo>
                  <a:lnTo>
                    <a:pt x="40" y="168"/>
                  </a:lnTo>
                  <a:lnTo>
                    <a:pt x="48" y="172"/>
                  </a:lnTo>
                  <a:lnTo>
                    <a:pt x="55" y="176"/>
                  </a:lnTo>
                  <a:lnTo>
                    <a:pt x="64" y="179"/>
                  </a:lnTo>
                  <a:lnTo>
                    <a:pt x="73" y="181"/>
                  </a:lnTo>
                  <a:lnTo>
                    <a:pt x="82" y="182"/>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01" name="Freeform 71"/>
            <p:cNvSpPr>
              <a:spLocks/>
            </p:cNvSpPr>
            <p:nvPr/>
          </p:nvSpPr>
          <p:spPr bwMode="auto">
            <a:xfrm>
              <a:off x="10495365" y="3526787"/>
              <a:ext cx="30163" cy="30163"/>
            </a:xfrm>
            <a:custGeom>
              <a:avLst/>
              <a:gdLst/>
              <a:ahLst/>
              <a:cxnLst>
                <a:cxn ang="0">
                  <a:pos x="101" y="182"/>
                </a:cxn>
                <a:cxn ang="0">
                  <a:pos x="119" y="179"/>
                </a:cxn>
                <a:cxn ang="0">
                  <a:pos x="135" y="172"/>
                </a:cxn>
                <a:cxn ang="0">
                  <a:pos x="150" y="162"/>
                </a:cxn>
                <a:cxn ang="0">
                  <a:pos x="162" y="150"/>
                </a:cxn>
                <a:cxn ang="0">
                  <a:pos x="172" y="134"/>
                </a:cxn>
                <a:cxn ang="0">
                  <a:pos x="178" y="119"/>
                </a:cxn>
                <a:cxn ang="0">
                  <a:pos x="182" y="101"/>
                </a:cxn>
                <a:cxn ang="0">
                  <a:pos x="182" y="82"/>
                </a:cxn>
                <a:cxn ang="0">
                  <a:pos x="178" y="65"/>
                </a:cxn>
                <a:cxn ang="0">
                  <a:pos x="172" y="48"/>
                </a:cxn>
                <a:cxn ang="0">
                  <a:pos x="162" y="34"/>
                </a:cxn>
                <a:cxn ang="0">
                  <a:pos x="150" y="21"/>
                </a:cxn>
                <a:cxn ang="0">
                  <a:pos x="135" y="11"/>
                </a:cxn>
                <a:cxn ang="0">
                  <a:pos x="119" y="5"/>
                </a:cxn>
                <a:cxn ang="0">
                  <a:pos x="101" y="0"/>
                </a:cxn>
                <a:cxn ang="0">
                  <a:pos x="82" y="0"/>
                </a:cxn>
                <a:cxn ang="0">
                  <a:pos x="64" y="5"/>
                </a:cxn>
                <a:cxn ang="0">
                  <a:pos x="48" y="11"/>
                </a:cxn>
                <a:cxn ang="0">
                  <a:pos x="33" y="21"/>
                </a:cxn>
                <a:cxn ang="0">
                  <a:pos x="21" y="34"/>
                </a:cxn>
                <a:cxn ang="0">
                  <a:pos x="11" y="48"/>
                </a:cxn>
                <a:cxn ang="0">
                  <a:pos x="4" y="65"/>
                </a:cxn>
                <a:cxn ang="0">
                  <a:pos x="1" y="82"/>
                </a:cxn>
                <a:cxn ang="0">
                  <a:pos x="1" y="101"/>
                </a:cxn>
                <a:cxn ang="0">
                  <a:pos x="4" y="119"/>
                </a:cxn>
                <a:cxn ang="0">
                  <a:pos x="11" y="134"/>
                </a:cxn>
                <a:cxn ang="0">
                  <a:pos x="21" y="150"/>
                </a:cxn>
                <a:cxn ang="0">
                  <a:pos x="33" y="162"/>
                </a:cxn>
                <a:cxn ang="0">
                  <a:pos x="48" y="172"/>
                </a:cxn>
                <a:cxn ang="0">
                  <a:pos x="64" y="179"/>
                </a:cxn>
                <a:cxn ang="0">
                  <a:pos x="82" y="182"/>
                </a:cxn>
              </a:cxnLst>
              <a:rect l="0" t="0" r="r" b="b"/>
              <a:pathLst>
                <a:path w="183" h="183">
                  <a:moveTo>
                    <a:pt x="92" y="183"/>
                  </a:moveTo>
                  <a:lnTo>
                    <a:pt x="101" y="182"/>
                  </a:lnTo>
                  <a:lnTo>
                    <a:pt x="110" y="181"/>
                  </a:lnTo>
                  <a:lnTo>
                    <a:pt x="119" y="179"/>
                  </a:lnTo>
                  <a:lnTo>
                    <a:pt x="127" y="176"/>
                  </a:lnTo>
                  <a:lnTo>
                    <a:pt x="135" y="172"/>
                  </a:lnTo>
                  <a:lnTo>
                    <a:pt x="142" y="168"/>
                  </a:lnTo>
                  <a:lnTo>
                    <a:pt x="150" y="162"/>
                  </a:lnTo>
                  <a:lnTo>
                    <a:pt x="156" y="156"/>
                  </a:lnTo>
                  <a:lnTo>
                    <a:pt x="162" y="150"/>
                  </a:lnTo>
                  <a:lnTo>
                    <a:pt x="167" y="142"/>
                  </a:lnTo>
                  <a:lnTo>
                    <a:pt x="172" y="134"/>
                  </a:lnTo>
                  <a:lnTo>
                    <a:pt x="175" y="127"/>
                  </a:lnTo>
                  <a:lnTo>
                    <a:pt x="178" y="119"/>
                  </a:lnTo>
                  <a:lnTo>
                    <a:pt x="181" y="110"/>
                  </a:lnTo>
                  <a:lnTo>
                    <a:pt x="182" y="101"/>
                  </a:lnTo>
                  <a:lnTo>
                    <a:pt x="183" y="91"/>
                  </a:lnTo>
                  <a:lnTo>
                    <a:pt x="182" y="82"/>
                  </a:lnTo>
                  <a:lnTo>
                    <a:pt x="181" y="73"/>
                  </a:lnTo>
                  <a:lnTo>
                    <a:pt x="178" y="65"/>
                  </a:lnTo>
                  <a:lnTo>
                    <a:pt x="175" y="56"/>
                  </a:lnTo>
                  <a:lnTo>
                    <a:pt x="172" y="48"/>
                  </a:lnTo>
                  <a:lnTo>
                    <a:pt x="167" y="40"/>
                  </a:lnTo>
                  <a:lnTo>
                    <a:pt x="162" y="34"/>
                  </a:lnTo>
                  <a:lnTo>
                    <a:pt x="156" y="27"/>
                  </a:lnTo>
                  <a:lnTo>
                    <a:pt x="150" y="21"/>
                  </a:lnTo>
                  <a:lnTo>
                    <a:pt x="142" y="16"/>
                  </a:lnTo>
                  <a:lnTo>
                    <a:pt x="135" y="11"/>
                  </a:lnTo>
                  <a:lnTo>
                    <a:pt x="127" y="7"/>
                  </a:lnTo>
                  <a:lnTo>
                    <a:pt x="119" y="5"/>
                  </a:lnTo>
                  <a:lnTo>
                    <a:pt x="110" y="2"/>
                  </a:lnTo>
                  <a:lnTo>
                    <a:pt x="101" y="0"/>
                  </a:lnTo>
                  <a:lnTo>
                    <a:pt x="92" y="0"/>
                  </a:lnTo>
                  <a:lnTo>
                    <a:pt x="82" y="0"/>
                  </a:lnTo>
                  <a:lnTo>
                    <a:pt x="73" y="2"/>
                  </a:lnTo>
                  <a:lnTo>
                    <a:pt x="64" y="5"/>
                  </a:lnTo>
                  <a:lnTo>
                    <a:pt x="55" y="7"/>
                  </a:lnTo>
                  <a:lnTo>
                    <a:pt x="48" y="11"/>
                  </a:lnTo>
                  <a:lnTo>
                    <a:pt x="40" y="16"/>
                  </a:lnTo>
                  <a:lnTo>
                    <a:pt x="33" y="21"/>
                  </a:lnTo>
                  <a:lnTo>
                    <a:pt x="26" y="27"/>
                  </a:lnTo>
                  <a:lnTo>
                    <a:pt x="21" y="34"/>
                  </a:lnTo>
                  <a:lnTo>
                    <a:pt x="15" y="40"/>
                  </a:lnTo>
                  <a:lnTo>
                    <a:pt x="11" y="48"/>
                  </a:lnTo>
                  <a:lnTo>
                    <a:pt x="8" y="56"/>
                  </a:lnTo>
                  <a:lnTo>
                    <a:pt x="4" y="65"/>
                  </a:lnTo>
                  <a:lnTo>
                    <a:pt x="2" y="73"/>
                  </a:lnTo>
                  <a:lnTo>
                    <a:pt x="1" y="82"/>
                  </a:lnTo>
                  <a:lnTo>
                    <a:pt x="0" y="91"/>
                  </a:lnTo>
                  <a:lnTo>
                    <a:pt x="1" y="101"/>
                  </a:lnTo>
                  <a:lnTo>
                    <a:pt x="2" y="110"/>
                  </a:lnTo>
                  <a:lnTo>
                    <a:pt x="4" y="119"/>
                  </a:lnTo>
                  <a:lnTo>
                    <a:pt x="8" y="127"/>
                  </a:lnTo>
                  <a:lnTo>
                    <a:pt x="11" y="134"/>
                  </a:lnTo>
                  <a:lnTo>
                    <a:pt x="15" y="142"/>
                  </a:lnTo>
                  <a:lnTo>
                    <a:pt x="21" y="150"/>
                  </a:lnTo>
                  <a:lnTo>
                    <a:pt x="26" y="156"/>
                  </a:lnTo>
                  <a:lnTo>
                    <a:pt x="33" y="162"/>
                  </a:lnTo>
                  <a:lnTo>
                    <a:pt x="40" y="168"/>
                  </a:lnTo>
                  <a:lnTo>
                    <a:pt x="48" y="172"/>
                  </a:lnTo>
                  <a:lnTo>
                    <a:pt x="55" y="176"/>
                  </a:lnTo>
                  <a:lnTo>
                    <a:pt x="64" y="179"/>
                  </a:lnTo>
                  <a:lnTo>
                    <a:pt x="73" y="181"/>
                  </a:lnTo>
                  <a:lnTo>
                    <a:pt x="82" y="182"/>
                  </a:lnTo>
                  <a:lnTo>
                    <a:pt x="92"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02" name="Freeform 72"/>
            <p:cNvSpPr>
              <a:spLocks/>
            </p:cNvSpPr>
            <p:nvPr/>
          </p:nvSpPr>
          <p:spPr bwMode="auto">
            <a:xfrm>
              <a:off x="10536640" y="3526787"/>
              <a:ext cx="28575" cy="30163"/>
            </a:xfrm>
            <a:custGeom>
              <a:avLst/>
              <a:gdLst/>
              <a:ahLst/>
              <a:cxnLst>
                <a:cxn ang="0">
                  <a:pos x="101" y="182"/>
                </a:cxn>
                <a:cxn ang="0">
                  <a:pos x="118" y="179"/>
                </a:cxn>
                <a:cxn ang="0">
                  <a:pos x="135" y="172"/>
                </a:cxn>
                <a:cxn ang="0">
                  <a:pos x="149" y="162"/>
                </a:cxn>
                <a:cxn ang="0">
                  <a:pos x="162" y="150"/>
                </a:cxn>
                <a:cxn ang="0">
                  <a:pos x="172" y="134"/>
                </a:cxn>
                <a:cxn ang="0">
                  <a:pos x="178" y="119"/>
                </a:cxn>
                <a:cxn ang="0">
                  <a:pos x="183" y="101"/>
                </a:cxn>
                <a:cxn ang="0">
                  <a:pos x="183" y="82"/>
                </a:cxn>
                <a:cxn ang="0">
                  <a:pos x="178" y="65"/>
                </a:cxn>
                <a:cxn ang="0">
                  <a:pos x="172" y="48"/>
                </a:cxn>
                <a:cxn ang="0">
                  <a:pos x="162" y="34"/>
                </a:cxn>
                <a:cxn ang="0">
                  <a:pos x="149" y="21"/>
                </a:cxn>
                <a:cxn ang="0">
                  <a:pos x="135" y="11"/>
                </a:cxn>
                <a:cxn ang="0">
                  <a:pos x="118" y="5"/>
                </a:cxn>
                <a:cxn ang="0">
                  <a:pos x="101" y="0"/>
                </a:cxn>
                <a:cxn ang="0">
                  <a:pos x="82" y="0"/>
                </a:cxn>
                <a:cxn ang="0">
                  <a:pos x="64" y="5"/>
                </a:cxn>
                <a:cxn ang="0">
                  <a:pos x="47" y="11"/>
                </a:cxn>
                <a:cxn ang="0">
                  <a:pos x="33" y="21"/>
                </a:cxn>
                <a:cxn ang="0">
                  <a:pos x="21" y="34"/>
                </a:cxn>
                <a:cxn ang="0">
                  <a:pos x="11" y="48"/>
                </a:cxn>
                <a:cxn ang="0">
                  <a:pos x="4" y="65"/>
                </a:cxn>
                <a:cxn ang="0">
                  <a:pos x="1" y="82"/>
                </a:cxn>
                <a:cxn ang="0">
                  <a:pos x="1" y="101"/>
                </a:cxn>
                <a:cxn ang="0">
                  <a:pos x="4" y="119"/>
                </a:cxn>
                <a:cxn ang="0">
                  <a:pos x="11" y="134"/>
                </a:cxn>
                <a:cxn ang="0">
                  <a:pos x="21" y="150"/>
                </a:cxn>
                <a:cxn ang="0">
                  <a:pos x="33" y="162"/>
                </a:cxn>
                <a:cxn ang="0">
                  <a:pos x="47" y="172"/>
                </a:cxn>
                <a:cxn ang="0">
                  <a:pos x="64" y="179"/>
                </a:cxn>
                <a:cxn ang="0">
                  <a:pos x="82" y="182"/>
                </a:cxn>
              </a:cxnLst>
              <a:rect l="0" t="0" r="r" b="b"/>
              <a:pathLst>
                <a:path w="183" h="183">
                  <a:moveTo>
                    <a:pt x="92" y="183"/>
                  </a:moveTo>
                  <a:lnTo>
                    <a:pt x="101" y="182"/>
                  </a:lnTo>
                  <a:lnTo>
                    <a:pt x="109" y="181"/>
                  </a:lnTo>
                  <a:lnTo>
                    <a:pt x="118" y="179"/>
                  </a:lnTo>
                  <a:lnTo>
                    <a:pt x="127" y="176"/>
                  </a:lnTo>
                  <a:lnTo>
                    <a:pt x="135" y="172"/>
                  </a:lnTo>
                  <a:lnTo>
                    <a:pt x="143" y="168"/>
                  </a:lnTo>
                  <a:lnTo>
                    <a:pt x="149" y="162"/>
                  </a:lnTo>
                  <a:lnTo>
                    <a:pt x="156" y="156"/>
                  </a:lnTo>
                  <a:lnTo>
                    <a:pt x="162" y="150"/>
                  </a:lnTo>
                  <a:lnTo>
                    <a:pt x="167" y="142"/>
                  </a:lnTo>
                  <a:lnTo>
                    <a:pt x="172" y="134"/>
                  </a:lnTo>
                  <a:lnTo>
                    <a:pt x="176" y="127"/>
                  </a:lnTo>
                  <a:lnTo>
                    <a:pt x="178" y="119"/>
                  </a:lnTo>
                  <a:lnTo>
                    <a:pt x="180" y="110"/>
                  </a:lnTo>
                  <a:lnTo>
                    <a:pt x="183" y="101"/>
                  </a:lnTo>
                  <a:lnTo>
                    <a:pt x="183" y="91"/>
                  </a:lnTo>
                  <a:lnTo>
                    <a:pt x="183" y="82"/>
                  </a:lnTo>
                  <a:lnTo>
                    <a:pt x="180" y="73"/>
                  </a:lnTo>
                  <a:lnTo>
                    <a:pt x="178" y="65"/>
                  </a:lnTo>
                  <a:lnTo>
                    <a:pt x="176" y="56"/>
                  </a:lnTo>
                  <a:lnTo>
                    <a:pt x="172" y="48"/>
                  </a:lnTo>
                  <a:lnTo>
                    <a:pt x="167" y="40"/>
                  </a:lnTo>
                  <a:lnTo>
                    <a:pt x="162" y="34"/>
                  </a:lnTo>
                  <a:lnTo>
                    <a:pt x="156" y="27"/>
                  </a:lnTo>
                  <a:lnTo>
                    <a:pt x="149" y="21"/>
                  </a:lnTo>
                  <a:lnTo>
                    <a:pt x="143" y="16"/>
                  </a:lnTo>
                  <a:lnTo>
                    <a:pt x="135" y="11"/>
                  </a:lnTo>
                  <a:lnTo>
                    <a:pt x="127" y="7"/>
                  </a:lnTo>
                  <a:lnTo>
                    <a:pt x="118" y="5"/>
                  </a:lnTo>
                  <a:lnTo>
                    <a:pt x="109" y="2"/>
                  </a:lnTo>
                  <a:lnTo>
                    <a:pt x="101" y="0"/>
                  </a:lnTo>
                  <a:lnTo>
                    <a:pt x="92" y="0"/>
                  </a:lnTo>
                  <a:lnTo>
                    <a:pt x="82" y="0"/>
                  </a:lnTo>
                  <a:lnTo>
                    <a:pt x="73" y="2"/>
                  </a:lnTo>
                  <a:lnTo>
                    <a:pt x="64" y="5"/>
                  </a:lnTo>
                  <a:lnTo>
                    <a:pt x="56" y="7"/>
                  </a:lnTo>
                  <a:lnTo>
                    <a:pt x="47" y="11"/>
                  </a:lnTo>
                  <a:lnTo>
                    <a:pt x="41" y="16"/>
                  </a:lnTo>
                  <a:lnTo>
                    <a:pt x="33" y="21"/>
                  </a:lnTo>
                  <a:lnTo>
                    <a:pt x="26" y="27"/>
                  </a:lnTo>
                  <a:lnTo>
                    <a:pt x="21" y="34"/>
                  </a:lnTo>
                  <a:lnTo>
                    <a:pt x="15" y="40"/>
                  </a:lnTo>
                  <a:lnTo>
                    <a:pt x="11" y="48"/>
                  </a:lnTo>
                  <a:lnTo>
                    <a:pt x="7" y="56"/>
                  </a:lnTo>
                  <a:lnTo>
                    <a:pt x="4" y="65"/>
                  </a:lnTo>
                  <a:lnTo>
                    <a:pt x="2" y="73"/>
                  </a:lnTo>
                  <a:lnTo>
                    <a:pt x="1" y="82"/>
                  </a:lnTo>
                  <a:lnTo>
                    <a:pt x="0" y="91"/>
                  </a:lnTo>
                  <a:lnTo>
                    <a:pt x="1" y="101"/>
                  </a:lnTo>
                  <a:lnTo>
                    <a:pt x="2" y="110"/>
                  </a:lnTo>
                  <a:lnTo>
                    <a:pt x="4" y="119"/>
                  </a:lnTo>
                  <a:lnTo>
                    <a:pt x="7" y="127"/>
                  </a:lnTo>
                  <a:lnTo>
                    <a:pt x="11" y="134"/>
                  </a:lnTo>
                  <a:lnTo>
                    <a:pt x="15" y="142"/>
                  </a:lnTo>
                  <a:lnTo>
                    <a:pt x="21" y="150"/>
                  </a:lnTo>
                  <a:lnTo>
                    <a:pt x="26" y="156"/>
                  </a:lnTo>
                  <a:lnTo>
                    <a:pt x="33" y="162"/>
                  </a:lnTo>
                  <a:lnTo>
                    <a:pt x="41" y="168"/>
                  </a:lnTo>
                  <a:lnTo>
                    <a:pt x="47" y="172"/>
                  </a:lnTo>
                  <a:lnTo>
                    <a:pt x="56" y="176"/>
                  </a:lnTo>
                  <a:lnTo>
                    <a:pt x="64" y="179"/>
                  </a:lnTo>
                  <a:lnTo>
                    <a:pt x="73" y="181"/>
                  </a:lnTo>
                  <a:lnTo>
                    <a:pt x="82" y="182"/>
                  </a:lnTo>
                  <a:lnTo>
                    <a:pt x="92"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03" name="Freeform 73"/>
            <p:cNvSpPr>
              <a:spLocks/>
            </p:cNvSpPr>
            <p:nvPr/>
          </p:nvSpPr>
          <p:spPr bwMode="auto">
            <a:xfrm>
              <a:off x="10576328" y="3526787"/>
              <a:ext cx="28575" cy="30163"/>
            </a:xfrm>
            <a:custGeom>
              <a:avLst/>
              <a:gdLst/>
              <a:ahLst/>
              <a:cxnLst>
                <a:cxn ang="0">
                  <a:pos x="100" y="182"/>
                </a:cxn>
                <a:cxn ang="0">
                  <a:pos x="118" y="179"/>
                </a:cxn>
                <a:cxn ang="0">
                  <a:pos x="135" y="172"/>
                </a:cxn>
                <a:cxn ang="0">
                  <a:pos x="149" y="162"/>
                </a:cxn>
                <a:cxn ang="0">
                  <a:pos x="161" y="150"/>
                </a:cxn>
                <a:cxn ang="0">
                  <a:pos x="171" y="134"/>
                </a:cxn>
                <a:cxn ang="0">
                  <a:pos x="178" y="119"/>
                </a:cxn>
                <a:cxn ang="0">
                  <a:pos x="182" y="101"/>
                </a:cxn>
                <a:cxn ang="0">
                  <a:pos x="182" y="82"/>
                </a:cxn>
                <a:cxn ang="0">
                  <a:pos x="178" y="65"/>
                </a:cxn>
                <a:cxn ang="0">
                  <a:pos x="171" y="48"/>
                </a:cxn>
                <a:cxn ang="0">
                  <a:pos x="161" y="34"/>
                </a:cxn>
                <a:cxn ang="0">
                  <a:pos x="149" y="21"/>
                </a:cxn>
                <a:cxn ang="0">
                  <a:pos x="135" y="11"/>
                </a:cxn>
                <a:cxn ang="0">
                  <a:pos x="118" y="5"/>
                </a:cxn>
                <a:cxn ang="0">
                  <a:pos x="100" y="0"/>
                </a:cxn>
                <a:cxn ang="0">
                  <a:pos x="82" y="0"/>
                </a:cxn>
                <a:cxn ang="0">
                  <a:pos x="64" y="5"/>
                </a:cxn>
                <a:cxn ang="0">
                  <a:pos x="48" y="11"/>
                </a:cxn>
                <a:cxn ang="0">
                  <a:pos x="33" y="21"/>
                </a:cxn>
                <a:cxn ang="0">
                  <a:pos x="21" y="34"/>
                </a:cxn>
                <a:cxn ang="0">
                  <a:pos x="11" y="48"/>
                </a:cxn>
                <a:cxn ang="0">
                  <a:pos x="4" y="65"/>
                </a:cxn>
                <a:cxn ang="0">
                  <a:pos x="1" y="82"/>
                </a:cxn>
                <a:cxn ang="0">
                  <a:pos x="1" y="101"/>
                </a:cxn>
                <a:cxn ang="0">
                  <a:pos x="4" y="119"/>
                </a:cxn>
                <a:cxn ang="0">
                  <a:pos x="11" y="134"/>
                </a:cxn>
                <a:cxn ang="0">
                  <a:pos x="21" y="150"/>
                </a:cxn>
                <a:cxn ang="0">
                  <a:pos x="33" y="162"/>
                </a:cxn>
                <a:cxn ang="0">
                  <a:pos x="48" y="172"/>
                </a:cxn>
                <a:cxn ang="0">
                  <a:pos x="64" y="179"/>
                </a:cxn>
                <a:cxn ang="0">
                  <a:pos x="82" y="182"/>
                </a:cxn>
              </a:cxnLst>
              <a:rect l="0" t="0" r="r" b="b"/>
              <a:pathLst>
                <a:path w="182" h="183">
                  <a:moveTo>
                    <a:pt x="92" y="183"/>
                  </a:moveTo>
                  <a:lnTo>
                    <a:pt x="100" y="182"/>
                  </a:lnTo>
                  <a:lnTo>
                    <a:pt x="109" y="181"/>
                  </a:lnTo>
                  <a:lnTo>
                    <a:pt x="118" y="179"/>
                  </a:lnTo>
                  <a:lnTo>
                    <a:pt x="127" y="176"/>
                  </a:lnTo>
                  <a:lnTo>
                    <a:pt x="135" y="172"/>
                  </a:lnTo>
                  <a:lnTo>
                    <a:pt x="143" y="168"/>
                  </a:lnTo>
                  <a:lnTo>
                    <a:pt x="149" y="162"/>
                  </a:lnTo>
                  <a:lnTo>
                    <a:pt x="156" y="156"/>
                  </a:lnTo>
                  <a:lnTo>
                    <a:pt x="161" y="150"/>
                  </a:lnTo>
                  <a:lnTo>
                    <a:pt x="167" y="142"/>
                  </a:lnTo>
                  <a:lnTo>
                    <a:pt x="171" y="134"/>
                  </a:lnTo>
                  <a:lnTo>
                    <a:pt x="176" y="127"/>
                  </a:lnTo>
                  <a:lnTo>
                    <a:pt x="178" y="119"/>
                  </a:lnTo>
                  <a:lnTo>
                    <a:pt x="180" y="110"/>
                  </a:lnTo>
                  <a:lnTo>
                    <a:pt x="182" y="101"/>
                  </a:lnTo>
                  <a:lnTo>
                    <a:pt x="182" y="91"/>
                  </a:lnTo>
                  <a:lnTo>
                    <a:pt x="182" y="82"/>
                  </a:lnTo>
                  <a:lnTo>
                    <a:pt x="180" y="73"/>
                  </a:lnTo>
                  <a:lnTo>
                    <a:pt x="178" y="65"/>
                  </a:lnTo>
                  <a:lnTo>
                    <a:pt x="176" y="56"/>
                  </a:lnTo>
                  <a:lnTo>
                    <a:pt x="171" y="48"/>
                  </a:lnTo>
                  <a:lnTo>
                    <a:pt x="167" y="40"/>
                  </a:lnTo>
                  <a:lnTo>
                    <a:pt x="161" y="34"/>
                  </a:lnTo>
                  <a:lnTo>
                    <a:pt x="156" y="27"/>
                  </a:lnTo>
                  <a:lnTo>
                    <a:pt x="149" y="21"/>
                  </a:lnTo>
                  <a:lnTo>
                    <a:pt x="143" y="16"/>
                  </a:lnTo>
                  <a:lnTo>
                    <a:pt x="135" y="11"/>
                  </a:lnTo>
                  <a:lnTo>
                    <a:pt x="127" y="7"/>
                  </a:lnTo>
                  <a:lnTo>
                    <a:pt x="118" y="5"/>
                  </a:lnTo>
                  <a:lnTo>
                    <a:pt x="109" y="2"/>
                  </a:lnTo>
                  <a:lnTo>
                    <a:pt x="100" y="0"/>
                  </a:lnTo>
                  <a:lnTo>
                    <a:pt x="92" y="0"/>
                  </a:lnTo>
                  <a:lnTo>
                    <a:pt x="82" y="0"/>
                  </a:lnTo>
                  <a:lnTo>
                    <a:pt x="73" y="2"/>
                  </a:lnTo>
                  <a:lnTo>
                    <a:pt x="64" y="5"/>
                  </a:lnTo>
                  <a:lnTo>
                    <a:pt x="56" y="7"/>
                  </a:lnTo>
                  <a:lnTo>
                    <a:pt x="48" y="11"/>
                  </a:lnTo>
                  <a:lnTo>
                    <a:pt x="41" y="16"/>
                  </a:lnTo>
                  <a:lnTo>
                    <a:pt x="33" y="21"/>
                  </a:lnTo>
                  <a:lnTo>
                    <a:pt x="27" y="27"/>
                  </a:lnTo>
                  <a:lnTo>
                    <a:pt x="21" y="34"/>
                  </a:lnTo>
                  <a:lnTo>
                    <a:pt x="16" y="40"/>
                  </a:lnTo>
                  <a:lnTo>
                    <a:pt x="11" y="48"/>
                  </a:lnTo>
                  <a:lnTo>
                    <a:pt x="7" y="56"/>
                  </a:lnTo>
                  <a:lnTo>
                    <a:pt x="4" y="65"/>
                  </a:lnTo>
                  <a:lnTo>
                    <a:pt x="2" y="73"/>
                  </a:lnTo>
                  <a:lnTo>
                    <a:pt x="1" y="82"/>
                  </a:lnTo>
                  <a:lnTo>
                    <a:pt x="0" y="91"/>
                  </a:lnTo>
                  <a:lnTo>
                    <a:pt x="1" y="101"/>
                  </a:lnTo>
                  <a:lnTo>
                    <a:pt x="2" y="110"/>
                  </a:lnTo>
                  <a:lnTo>
                    <a:pt x="4" y="119"/>
                  </a:lnTo>
                  <a:lnTo>
                    <a:pt x="7" y="127"/>
                  </a:lnTo>
                  <a:lnTo>
                    <a:pt x="11" y="134"/>
                  </a:lnTo>
                  <a:lnTo>
                    <a:pt x="16" y="142"/>
                  </a:lnTo>
                  <a:lnTo>
                    <a:pt x="21" y="150"/>
                  </a:lnTo>
                  <a:lnTo>
                    <a:pt x="27" y="156"/>
                  </a:lnTo>
                  <a:lnTo>
                    <a:pt x="33" y="162"/>
                  </a:lnTo>
                  <a:lnTo>
                    <a:pt x="41" y="168"/>
                  </a:lnTo>
                  <a:lnTo>
                    <a:pt x="48" y="172"/>
                  </a:lnTo>
                  <a:lnTo>
                    <a:pt x="56" y="176"/>
                  </a:lnTo>
                  <a:lnTo>
                    <a:pt x="64" y="179"/>
                  </a:lnTo>
                  <a:lnTo>
                    <a:pt x="73" y="181"/>
                  </a:lnTo>
                  <a:lnTo>
                    <a:pt x="82" y="182"/>
                  </a:lnTo>
                  <a:lnTo>
                    <a:pt x="92"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04" name="Freeform 74"/>
            <p:cNvSpPr>
              <a:spLocks/>
            </p:cNvSpPr>
            <p:nvPr/>
          </p:nvSpPr>
          <p:spPr bwMode="auto">
            <a:xfrm>
              <a:off x="10616015" y="3526787"/>
              <a:ext cx="28575" cy="30163"/>
            </a:xfrm>
            <a:custGeom>
              <a:avLst/>
              <a:gdLst/>
              <a:ahLst/>
              <a:cxnLst>
                <a:cxn ang="0">
                  <a:pos x="100" y="182"/>
                </a:cxn>
                <a:cxn ang="0">
                  <a:pos x="118" y="179"/>
                </a:cxn>
                <a:cxn ang="0">
                  <a:pos x="135" y="172"/>
                </a:cxn>
                <a:cxn ang="0">
                  <a:pos x="149" y="162"/>
                </a:cxn>
                <a:cxn ang="0">
                  <a:pos x="161" y="150"/>
                </a:cxn>
                <a:cxn ang="0">
                  <a:pos x="171" y="134"/>
                </a:cxn>
                <a:cxn ang="0">
                  <a:pos x="179" y="119"/>
                </a:cxn>
                <a:cxn ang="0">
                  <a:pos x="182" y="101"/>
                </a:cxn>
                <a:cxn ang="0">
                  <a:pos x="182" y="82"/>
                </a:cxn>
                <a:cxn ang="0">
                  <a:pos x="179" y="65"/>
                </a:cxn>
                <a:cxn ang="0">
                  <a:pos x="171" y="48"/>
                </a:cxn>
                <a:cxn ang="0">
                  <a:pos x="161" y="34"/>
                </a:cxn>
                <a:cxn ang="0">
                  <a:pos x="149" y="21"/>
                </a:cxn>
                <a:cxn ang="0">
                  <a:pos x="135" y="11"/>
                </a:cxn>
                <a:cxn ang="0">
                  <a:pos x="118" y="5"/>
                </a:cxn>
                <a:cxn ang="0">
                  <a:pos x="100" y="0"/>
                </a:cxn>
                <a:cxn ang="0">
                  <a:pos x="82" y="0"/>
                </a:cxn>
                <a:cxn ang="0">
                  <a:pos x="64" y="5"/>
                </a:cxn>
                <a:cxn ang="0">
                  <a:pos x="48" y="11"/>
                </a:cxn>
                <a:cxn ang="0">
                  <a:pos x="34" y="21"/>
                </a:cxn>
                <a:cxn ang="0">
                  <a:pos x="20" y="34"/>
                </a:cxn>
                <a:cxn ang="0">
                  <a:pos x="10" y="48"/>
                </a:cxn>
                <a:cxn ang="0">
                  <a:pos x="4" y="65"/>
                </a:cxn>
                <a:cxn ang="0">
                  <a:pos x="0" y="82"/>
                </a:cxn>
                <a:cxn ang="0">
                  <a:pos x="0" y="101"/>
                </a:cxn>
                <a:cxn ang="0">
                  <a:pos x="4" y="119"/>
                </a:cxn>
                <a:cxn ang="0">
                  <a:pos x="10" y="134"/>
                </a:cxn>
                <a:cxn ang="0">
                  <a:pos x="20" y="150"/>
                </a:cxn>
                <a:cxn ang="0">
                  <a:pos x="34" y="162"/>
                </a:cxn>
                <a:cxn ang="0">
                  <a:pos x="48" y="172"/>
                </a:cxn>
                <a:cxn ang="0">
                  <a:pos x="64" y="179"/>
                </a:cxn>
                <a:cxn ang="0">
                  <a:pos x="82" y="182"/>
                </a:cxn>
              </a:cxnLst>
              <a:rect l="0" t="0" r="r" b="b"/>
              <a:pathLst>
                <a:path w="182" h="183">
                  <a:moveTo>
                    <a:pt x="91" y="183"/>
                  </a:moveTo>
                  <a:lnTo>
                    <a:pt x="100" y="182"/>
                  </a:lnTo>
                  <a:lnTo>
                    <a:pt x="109" y="181"/>
                  </a:lnTo>
                  <a:lnTo>
                    <a:pt x="118" y="179"/>
                  </a:lnTo>
                  <a:lnTo>
                    <a:pt x="127" y="176"/>
                  </a:lnTo>
                  <a:lnTo>
                    <a:pt x="135" y="172"/>
                  </a:lnTo>
                  <a:lnTo>
                    <a:pt x="142" y="168"/>
                  </a:lnTo>
                  <a:lnTo>
                    <a:pt x="149" y="162"/>
                  </a:lnTo>
                  <a:lnTo>
                    <a:pt x="156" y="156"/>
                  </a:lnTo>
                  <a:lnTo>
                    <a:pt x="161" y="150"/>
                  </a:lnTo>
                  <a:lnTo>
                    <a:pt x="167" y="142"/>
                  </a:lnTo>
                  <a:lnTo>
                    <a:pt x="171" y="134"/>
                  </a:lnTo>
                  <a:lnTo>
                    <a:pt x="176" y="127"/>
                  </a:lnTo>
                  <a:lnTo>
                    <a:pt x="179" y="119"/>
                  </a:lnTo>
                  <a:lnTo>
                    <a:pt x="181" y="110"/>
                  </a:lnTo>
                  <a:lnTo>
                    <a:pt x="182" y="101"/>
                  </a:lnTo>
                  <a:lnTo>
                    <a:pt x="182" y="91"/>
                  </a:lnTo>
                  <a:lnTo>
                    <a:pt x="182" y="82"/>
                  </a:lnTo>
                  <a:lnTo>
                    <a:pt x="181" y="73"/>
                  </a:lnTo>
                  <a:lnTo>
                    <a:pt x="179" y="65"/>
                  </a:lnTo>
                  <a:lnTo>
                    <a:pt x="176" y="56"/>
                  </a:lnTo>
                  <a:lnTo>
                    <a:pt x="171" y="48"/>
                  </a:lnTo>
                  <a:lnTo>
                    <a:pt x="167" y="40"/>
                  </a:lnTo>
                  <a:lnTo>
                    <a:pt x="161" y="34"/>
                  </a:lnTo>
                  <a:lnTo>
                    <a:pt x="156" y="27"/>
                  </a:lnTo>
                  <a:lnTo>
                    <a:pt x="149" y="21"/>
                  </a:lnTo>
                  <a:lnTo>
                    <a:pt x="142" y="16"/>
                  </a:lnTo>
                  <a:lnTo>
                    <a:pt x="135" y="11"/>
                  </a:lnTo>
                  <a:lnTo>
                    <a:pt x="127" y="7"/>
                  </a:lnTo>
                  <a:lnTo>
                    <a:pt x="118" y="5"/>
                  </a:lnTo>
                  <a:lnTo>
                    <a:pt x="109" y="2"/>
                  </a:lnTo>
                  <a:lnTo>
                    <a:pt x="100" y="0"/>
                  </a:lnTo>
                  <a:lnTo>
                    <a:pt x="91" y="0"/>
                  </a:lnTo>
                  <a:lnTo>
                    <a:pt x="82" y="0"/>
                  </a:lnTo>
                  <a:lnTo>
                    <a:pt x="73" y="2"/>
                  </a:lnTo>
                  <a:lnTo>
                    <a:pt x="64" y="5"/>
                  </a:lnTo>
                  <a:lnTo>
                    <a:pt x="56" y="7"/>
                  </a:lnTo>
                  <a:lnTo>
                    <a:pt x="48" y="11"/>
                  </a:lnTo>
                  <a:lnTo>
                    <a:pt x="40" y="16"/>
                  </a:lnTo>
                  <a:lnTo>
                    <a:pt x="34" y="21"/>
                  </a:lnTo>
                  <a:lnTo>
                    <a:pt x="27" y="27"/>
                  </a:lnTo>
                  <a:lnTo>
                    <a:pt x="20" y="34"/>
                  </a:lnTo>
                  <a:lnTo>
                    <a:pt x="16" y="40"/>
                  </a:lnTo>
                  <a:lnTo>
                    <a:pt x="10" y="48"/>
                  </a:lnTo>
                  <a:lnTo>
                    <a:pt x="7" y="56"/>
                  </a:lnTo>
                  <a:lnTo>
                    <a:pt x="4" y="65"/>
                  </a:lnTo>
                  <a:lnTo>
                    <a:pt x="2" y="73"/>
                  </a:lnTo>
                  <a:lnTo>
                    <a:pt x="0" y="82"/>
                  </a:lnTo>
                  <a:lnTo>
                    <a:pt x="0" y="91"/>
                  </a:lnTo>
                  <a:lnTo>
                    <a:pt x="0" y="101"/>
                  </a:lnTo>
                  <a:lnTo>
                    <a:pt x="2" y="110"/>
                  </a:lnTo>
                  <a:lnTo>
                    <a:pt x="4" y="119"/>
                  </a:lnTo>
                  <a:lnTo>
                    <a:pt x="7" y="127"/>
                  </a:lnTo>
                  <a:lnTo>
                    <a:pt x="10" y="134"/>
                  </a:lnTo>
                  <a:lnTo>
                    <a:pt x="16" y="142"/>
                  </a:lnTo>
                  <a:lnTo>
                    <a:pt x="20" y="150"/>
                  </a:lnTo>
                  <a:lnTo>
                    <a:pt x="27" y="156"/>
                  </a:lnTo>
                  <a:lnTo>
                    <a:pt x="34" y="162"/>
                  </a:lnTo>
                  <a:lnTo>
                    <a:pt x="40" y="168"/>
                  </a:lnTo>
                  <a:lnTo>
                    <a:pt x="48" y="172"/>
                  </a:lnTo>
                  <a:lnTo>
                    <a:pt x="56" y="176"/>
                  </a:lnTo>
                  <a:lnTo>
                    <a:pt x="64" y="179"/>
                  </a:lnTo>
                  <a:lnTo>
                    <a:pt x="73" y="181"/>
                  </a:lnTo>
                  <a:lnTo>
                    <a:pt x="82" y="182"/>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05" name="Freeform 75"/>
            <p:cNvSpPr>
              <a:spLocks/>
            </p:cNvSpPr>
            <p:nvPr/>
          </p:nvSpPr>
          <p:spPr bwMode="auto">
            <a:xfrm>
              <a:off x="11073215" y="2586987"/>
              <a:ext cx="203200" cy="34925"/>
            </a:xfrm>
            <a:custGeom>
              <a:avLst/>
              <a:gdLst/>
              <a:ahLst/>
              <a:cxnLst>
                <a:cxn ang="0">
                  <a:pos x="1169" y="0"/>
                </a:cxn>
                <a:cxn ang="0">
                  <a:pos x="1190" y="2"/>
                </a:cxn>
                <a:cxn ang="0">
                  <a:pos x="1212" y="8"/>
                </a:cxn>
                <a:cxn ang="0">
                  <a:pos x="1229" y="18"/>
                </a:cxn>
                <a:cxn ang="0">
                  <a:pos x="1246" y="32"/>
                </a:cxn>
                <a:cxn ang="0">
                  <a:pos x="1259" y="47"/>
                </a:cxn>
                <a:cxn ang="0">
                  <a:pos x="1269" y="66"/>
                </a:cxn>
                <a:cxn ang="0">
                  <a:pos x="1276" y="87"/>
                </a:cxn>
                <a:cxn ang="0">
                  <a:pos x="1278" y="108"/>
                </a:cxn>
                <a:cxn ang="0">
                  <a:pos x="1276" y="131"/>
                </a:cxn>
                <a:cxn ang="0">
                  <a:pos x="1269" y="150"/>
                </a:cxn>
                <a:cxn ang="0">
                  <a:pos x="1259" y="169"/>
                </a:cxn>
                <a:cxn ang="0">
                  <a:pos x="1246" y="186"/>
                </a:cxn>
                <a:cxn ang="0">
                  <a:pos x="1229" y="199"/>
                </a:cxn>
                <a:cxn ang="0">
                  <a:pos x="1212" y="209"/>
                </a:cxn>
                <a:cxn ang="0">
                  <a:pos x="1190" y="215"/>
                </a:cxn>
                <a:cxn ang="0">
                  <a:pos x="1169" y="217"/>
                </a:cxn>
                <a:cxn ang="0">
                  <a:pos x="97" y="217"/>
                </a:cxn>
                <a:cxn ang="0">
                  <a:pos x="76" y="213"/>
                </a:cxn>
                <a:cxn ang="0">
                  <a:pos x="56" y="205"/>
                </a:cxn>
                <a:cxn ang="0">
                  <a:pos x="38" y="193"/>
                </a:cxn>
                <a:cxn ang="0">
                  <a:pos x="24" y="178"/>
                </a:cxn>
                <a:cxn ang="0">
                  <a:pos x="12" y="160"/>
                </a:cxn>
                <a:cxn ang="0">
                  <a:pos x="4" y="141"/>
                </a:cxn>
                <a:cxn ang="0">
                  <a:pos x="0" y="119"/>
                </a:cxn>
                <a:cxn ang="0">
                  <a:pos x="0" y="97"/>
                </a:cxn>
                <a:cxn ang="0">
                  <a:pos x="4" y="76"/>
                </a:cxn>
                <a:cxn ang="0">
                  <a:pos x="12" y="57"/>
                </a:cxn>
                <a:cxn ang="0">
                  <a:pos x="24" y="40"/>
                </a:cxn>
                <a:cxn ang="0">
                  <a:pos x="38" y="25"/>
                </a:cxn>
                <a:cxn ang="0">
                  <a:pos x="56" y="13"/>
                </a:cxn>
                <a:cxn ang="0">
                  <a:pos x="76" y="4"/>
                </a:cxn>
                <a:cxn ang="0">
                  <a:pos x="97" y="1"/>
                </a:cxn>
              </a:cxnLst>
              <a:rect l="0" t="0" r="r" b="b"/>
              <a:pathLst>
                <a:path w="1278" h="217">
                  <a:moveTo>
                    <a:pt x="108" y="0"/>
                  </a:moveTo>
                  <a:lnTo>
                    <a:pt x="1169" y="0"/>
                  </a:lnTo>
                  <a:lnTo>
                    <a:pt x="1180" y="1"/>
                  </a:lnTo>
                  <a:lnTo>
                    <a:pt x="1190" y="2"/>
                  </a:lnTo>
                  <a:lnTo>
                    <a:pt x="1202" y="4"/>
                  </a:lnTo>
                  <a:lnTo>
                    <a:pt x="1212" y="8"/>
                  </a:lnTo>
                  <a:lnTo>
                    <a:pt x="1220" y="13"/>
                  </a:lnTo>
                  <a:lnTo>
                    <a:pt x="1229" y="18"/>
                  </a:lnTo>
                  <a:lnTo>
                    <a:pt x="1238" y="25"/>
                  </a:lnTo>
                  <a:lnTo>
                    <a:pt x="1246" y="32"/>
                  </a:lnTo>
                  <a:lnTo>
                    <a:pt x="1253" y="40"/>
                  </a:lnTo>
                  <a:lnTo>
                    <a:pt x="1259" y="47"/>
                  </a:lnTo>
                  <a:lnTo>
                    <a:pt x="1265" y="57"/>
                  </a:lnTo>
                  <a:lnTo>
                    <a:pt x="1269" y="66"/>
                  </a:lnTo>
                  <a:lnTo>
                    <a:pt x="1272" y="76"/>
                  </a:lnTo>
                  <a:lnTo>
                    <a:pt x="1276" y="87"/>
                  </a:lnTo>
                  <a:lnTo>
                    <a:pt x="1277" y="97"/>
                  </a:lnTo>
                  <a:lnTo>
                    <a:pt x="1278" y="108"/>
                  </a:lnTo>
                  <a:lnTo>
                    <a:pt x="1277" y="119"/>
                  </a:lnTo>
                  <a:lnTo>
                    <a:pt x="1276" y="131"/>
                  </a:lnTo>
                  <a:lnTo>
                    <a:pt x="1272" y="141"/>
                  </a:lnTo>
                  <a:lnTo>
                    <a:pt x="1269" y="150"/>
                  </a:lnTo>
                  <a:lnTo>
                    <a:pt x="1265" y="160"/>
                  </a:lnTo>
                  <a:lnTo>
                    <a:pt x="1259" y="169"/>
                  </a:lnTo>
                  <a:lnTo>
                    <a:pt x="1253" y="178"/>
                  </a:lnTo>
                  <a:lnTo>
                    <a:pt x="1246" y="186"/>
                  </a:lnTo>
                  <a:lnTo>
                    <a:pt x="1238" y="193"/>
                  </a:lnTo>
                  <a:lnTo>
                    <a:pt x="1229" y="199"/>
                  </a:lnTo>
                  <a:lnTo>
                    <a:pt x="1220" y="205"/>
                  </a:lnTo>
                  <a:lnTo>
                    <a:pt x="1212" y="209"/>
                  </a:lnTo>
                  <a:lnTo>
                    <a:pt x="1202" y="213"/>
                  </a:lnTo>
                  <a:lnTo>
                    <a:pt x="1190" y="215"/>
                  </a:lnTo>
                  <a:lnTo>
                    <a:pt x="1180" y="217"/>
                  </a:lnTo>
                  <a:lnTo>
                    <a:pt x="1169" y="217"/>
                  </a:lnTo>
                  <a:lnTo>
                    <a:pt x="108" y="217"/>
                  </a:lnTo>
                  <a:lnTo>
                    <a:pt x="97" y="217"/>
                  </a:lnTo>
                  <a:lnTo>
                    <a:pt x="86" y="215"/>
                  </a:lnTo>
                  <a:lnTo>
                    <a:pt x="76" y="213"/>
                  </a:lnTo>
                  <a:lnTo>
                    <a:pt x="66" y="209"/>
                  </a:lnTo>
                  <a:lnTo>
                    <a:pt x="56" y="205"/>
                  </a:lnTo>
                  <a:lnTo>
                    <a:pt x="47" y="199"/>
                  </a:lnTo>
                  <a:lnTo>
                    <a:pt x="38" y="193"/>
                  </a:lnTo>
                  <a:lnTo>
                    <a:pt x="31" y="186"/>
                  </a:lnTo>
                  <a:lnTo>
                    <a:pt x="24" y="178"/>
                  </a:lnTo>
                  <a:lnTo>
                    <a:pt x="17" y="169"/>
                  </a:lnTo>
                  <a:lnTo>
                    <a:pt x="12" y="160"/>
                  </a:lnTo>
                  <a:lnTo>
                    <a:pt x="7" y="150"/>
                  </a:lnTo>
                  <a:lnTo>
                    <a:pt x="4" y="141"/>
                  </a:lnTo>
                  <a:lnTo>
                    <a:pt x="2" y="131"/>
                  </a:lnTo>
                  <a:lnTo>
                    <a:pt x="0" y="119"/>
                  </a:lnTo>
                  <a:lnTo>
                    <a:pt x="0" y="108"/>
                  </a:lnTo>
                  <a:lnTo>
                    <a:pt x="0" y="97"/>
                  </a:lnTo>
                  <a:lnTo>
                    <a:pt x="2" y="87"/>
                  </a:lnTo>
                  <a:lnTo>
                    <a:pt x="4" y="76"/>
                  </a:lnTo>
                  <a:lnTo>
                    <a:pt x="7" y="66"/>
                  </a:lnTo>
                  <a:lnTo>
                    <a:pt x="12" y="57"/>
                  </a:lnTo>
                  <a:lnTo>
                    <a:pt x="17" y="47"/>
                  </a:lnTo>
                  <a:lnTo>
                    <a:pt x="24" y="40"/>
                  </a:lnTo>
                  <a:lnTo>
                    <a:pt x="31" y="32"/>
                  </a:lnTo>
                  <a:lnTo>
                    <a:pt x="38" y="25"/>
                  </a:lnTo>
                  <a:lnTo>
                    <a:pt x="47" y="18"/>
                  </a:lnTo>
                  <a:lnTo>
                    <a:pt x="56" y="13"/>
                  </a:lnTo>
                  <a:lnTo>
                    <a:pt x="66" y="8"/>
                  </a:lnTo>
                  <a:lnTo>
                    <a:pt x="76" y="4"/>
                  </a:lnTo>
                  <a:lnTo>
                    <a:pt x="86" y="2"/>
                  </a:lnTo>
                  <a:lnTo>
                    <a:pt x="97" y="1"/>
                  </a:lnTo>
                  <a:lnTo>
                    <a:pt x="108" y="0"/>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06" name="Freeform 76"/>
            <p:cNvSpPr>
              <a:spLocks/>
            </p:cNvSpPr>
            <p:nvPr/>
          </p:nvSpPr>
          <p:spPr bwMode="auto">
            <a:xfrm>
              <a:off x="10455678" y="2588574"/>
              <a:ext cx="28575" cy="28575"/>
            </a:xfrm>
            <a:custGeom>
              <a:avLst/>
              <a:gdLst/>
              <a:ahLst/>
              <a:cxnLst>
                <a:cxn ang="0">
                  <a:pos x="101" y="183"/>
                </a:cxn>
                <a:cxn ang="0">
                  <a:pos x="119" y="179"/>
                </a:cxn>
                <a:cxn ang="0">
                  <a:pos x="135" y="172"/>
                </a:cxn>
                <a:cxn ang="0">
                  <a:pos x="150" y="162"/>
                </a:cxn>
                <a:cxn ang="0">
                  <a:pos x="162" y="150"/>
                </a:cxn>
                <a:cxn ang="0">
                  <a:pos x="172" y="136"/>
                </a:cxn>
                <a:cxn ang="0">
                  <a:pos x="179" y="119"/>
                </a:cxn>
                <a:cxn ang="0">
                  <a:pos x="182" y="101"/>
                </a:cxn>
                <a:cxn ang="0">
                  <a:pos x="182" y="82"/>
                </a:cxn>
                <a:cxn ang="0">
                  <a:pos x="179" y="65"/>
                </a:cxn>
                <a:cxn ang="0">
                  <a:pos x="172" y="49"/>
                </a:cxn>
                <a:cxn ang="0">
                  <a:pos x="162" y="34"/>
                </a:cxn>
                <a:cxn ang="0">
                  <a:pos x="150" y="21"/>
                </a:cxn>
                <a:cxn ang="0">
                  <a:pos x="135" y="11"/>
                </a:cxn>
                <a:cxn ang="0">
                  <a:pos x="119" y="5"/>
                </a:cxn>
                <a:cxn ang="0">
                  <a:pos x="101" y="1"/>
                </a:cxn>
                <a:cxn ang="0">
                  <a:pos x="82" y="1"/>
                </a:cxn>
                <a:cxn ang="0">
                  <a:pos x="64" y="5"/>
                </a:cxn>
                <a:cxn ang="0">
                  <a:pos x="48" y="11"/>
                </a:cxn>
                <a:cxn ang="0">
                  <a:pos x="33" y="21"/>
                </a:cxn>
                <a:cxn ang="0">
                  <a:pos x="21" y="34"/>
                </a:cxn>
                <a:cxn ang="0">
                  <a:pos x="11" y="49"/>
                </a:cxn>
                <a:cxn ang="0">
                  <a:pos x="4" y="65"/>
                </a:cxn>
                <a:cxn ang="0">
                  <a:pos x="0" y="82"/>
                </a:cxn>
                <a:cxn ang="0">
                  <a:pos x="0" y="101"/>
                </a:cxn>
                <a:cxn ang="0">
                  <a:pos x="4" y="119"/>
                </a:cxn>
                <a:cxn ang="0">
                  <a:pos x="11" y="136"/>
                </a:cxn>
                <a:cxn ang="0">
                  <a:pos x="21" y="150"/>
                </a:cxn>
                <a:cxn ang="0">
                  <a:pos x="33" y="162"/>
                </a:cxn>
                <a:cxn ang="0">
                  <a:pos x="48" y="172"/>
                </a:cxn>
                <a:cxn ang="0">
                  <a:pos x="64" y="179"/>
                </a:cxn>
                <a:cxn ang="0">
                  <a:pos x="82" y="183"/>
                </a:cxn>
              </a:cxnLst>
              <a:rect l="0" t="0" r="r" b="b"/>
              <a:pathLst>
                <a:path w="183" h="183">
                  <a:moveTo>
                    <a:pt x="91" y="183"/>
                  </a:moveTo>
                  <a:lnTo>
                    <a:pt x="101" y="183"/>
                  </a:lnTo>
                  <a:lnTo>
                    <a:pt x="110" y="181"/>
                  </a:lnTo>
                  <a:lnTo>
                    <a:pt x="119" y="179"/>
                  </a:lnTo>
                  <a:lnTo>
                    <a:pt x="126" y="177"/>
                  </a:lnTo>
                  <a:lnTo>
                    <a:pt x="135" y="172"/>
                  </a:lnTo>
                  <a:lnTo>
                    <a:pt x="142" y="168"/>
                  </a:lnTo>
                  <a:lnTo>
                    <a:pt x="150" y="162"/>
                  </a:lnTo>
                  <a:lnTo>
                    <a:pt x="156" y="157"/>
                  </a:lnTo>
                  <a:lnTo>
                    <a:pt x="162" y="150"/>
                  </a:lnTo>
                  <a:lnTo>
                    <a:pt x="167" y="143"/>
                  </a:lnTo>
                  <a:lnTo>
                    <a:pt x="172" y="136"/>
                  </a:lnTo>
                  <a:lnTo>
                    <a:pt x="175" y="128"/>
                  </a:lnTo>
                  <a:lnTo>
                    <a:pt x="179" y="119"/>
                  </a:lnTo>
                  <a:lnTo>
                    <a:pt x="181" y="110"/>
                  </a:lnTo>
                  <a:lnTo>
                    <a:pt x="182" y="101"/>
                  </a:lnTo>
                  <a:lnTo>
                    <a:pt x="183" y="92"/>
                  </a:lnTo>
                  <a:lnTo>
                    <a:pt x="182" y="82"/>
                  </a:lnTo>
                  <a:lnTo>
                    <a:pt x="181" y="73"/>
                  </a:lnTo>
                  <a:lnTo>
                    <a:pt x="179" y="65"/>
                  </a:lnTo>
                  <a:lnTo>
                    <a:pt x="175" y="57"/>
                  </a:lnTo>
                  <a:lnTo>
                    <a:pt x="172" y="49"/>
                  </a:lnTo>
                  <a:lnTo>
                    <a:pt x="167" y="41"/>
                  </a:lnTo>
                  <a:lnTo>
                    <a:pt x="162" y="34"/>
                  </a:lnTo>
                  <a:lnTo>
                    <a:pt x="156" y="28"/>
                  </a:lnTo>
                  <a:lnTo>
                    <a:pt x="150" y="21"/>
                  </a:lnTo>
                  <a:lnTo>
                    <a:pt x="142" y="16"/>
                  </a:lnTo>
                  <a:lnTo>
                    <a:pt x="135" y="11"/>
                  </a:lnTo>
                  <a:lnTo>
                    <a:pt x="126" y="8"/>
                  </a:lnTo>
                  <a:lnTo>
                    <a:pt x="119" y="5"/>
                  </a:lnTo>
                  <a:lnTo>
                    <a:pt x="110" y="2"/>
                  </a:lnTo>
                  <a:lnTo>
                    <a:pt x="101" y="1"/>
                  </a:lnTo>
                  <a:lnTo>
                    <a:pt x="91" y="0"/>
                  </a:lnTo>
                  <a:lnTo>
                    <a:pt x="82" y="1"/>
                  </a:lnTo>
                  <a:lnTo>
                    <a:pt x="73" y="2"/>
                  </a:lnTo>
                  <a:lnTo>
                    <a:pt x="64" y="5"/>
                  </a:lnTo>
                  <a:lnTo>
                    <a:pt x="55" y="8"/>
                  </a:lnTo>
                  <a:lnTo>
                    <a:pt x="48" y="11"/>
                  </a:lnTo>
                  <a:lnTo>
                    <a:pt x="40" y="16"/>
                  </a:lnTo>
                  <a:lnTo>
                    <a:pt x="33" y="21"/>
                  </a:lnTo>
                  <a:lnTo>
                    <a:pt x="27" y="28"/>
                  </a:lnTo>
                  <a:lnTo>
                    <a:pt x="21" y="34"/>
                  </a:lnTo>
                  <a:lnTo>
                    <a:pt x="16" y="41"/>
                  </a:lnTo>
                  <a:lnTo>
                    <a:pt x="11" y="49"/>
                  </a:lnTo>
                  <a:lnTo>
                    <a:pt x="7" y="57"/>
                  </a:lnTo>
                  <a:lnTo>
                    <a:pt x="4" y="65"/>
                  </a:lnTo>
                  <a:lnTo>
                    <a:pt x="2" y="73"/>
                  </a:lnTo>
                  <a:lnTo>
                    <a:pt x="0" y="82"/>
                  </a:lnTo>
                  <a:lnTo>
                    <a:pt x="0" y="92"/>
                  </a:lnTo>
                  <a:lnTo>
                    <a:pt x="0" y="101"/>
                  </a:lnTo>
                  <a:lnTo>
                    <a:pt x="2" y="110"/>
                  </a:lnTo>
                  <a:lnTo>
                    <a:pt x="4" y="119"/>
                  </a:lnTo>
                  <a:lnTo>
                    <a:pt x="7" y="128"/>
                  </a:lnTo>
                  <a:lnTo>
                    <a:pt x="11" y="136"/>
                  </a:lnTo>
                  <a:lnTo>
                    <a:pt x="16" y="143"/>
                  </a:lnTo>
                  <a:lnTo>
                    <a:pt x="21" y="150"/>
                  </a:lnTo>
                  <a:lnTo>
                    <a:pt x="27" y="157"/>
                  </a:lnTo>
                  <a:lnTo>
                    <a:pt x="33" y="162"/>
                  </a:lnTo>
                  <a:lnTo>
                    <a:pt x="40" y="168"/>
                  </a:lnTo>
                  <a:lnTo>
                    <a:pt x="48" y="172"/>
                  </a:lnTo>
                  <a:lnTo>
                    <a:pt x="55" y="177"/>
                  </a:lnTo>
                  <a:lnTo>
                    <a:pt x="64" y="179"/>
                  </a:lnTo>
                  <a:lnTo>
                    <a:pt x="73" y="181"/>
                  </a:lnTo>
                  <a:lnTo>
                    <a:pt x="82" y="183"/>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07" name="Freeform 77"/>
            <p:cNvSpPr>
              <a:spLocks/>
            </p:cNvSpPr>
            <p:nvPr/>
          </p:nvSpPr>
          <p:spPr bwMode="auto">
            <a:xfrm>
              <a:off x="10495365" y="2588574"/>
              <a:ext cx="30163" cy="28575"/>
            </a:xfrm>
            <a:custGeom>
              <a:avLst/>
              <a:gdLst/>
              <a:ahLst/>
              <a:cxnLst>
                <a:cxn ang="0">
                  <a:pos x="101" y="183"/>
                </a:cxn>
                <a:cxn ang="0">
                  <a:pos x="119" y="179"/>
                </a:cxn>
                <a:cxn ang="0">
                  <a:pos x="135" y="172"/>
                </a:cxn>
                <a:cxn ang="0">
                  <a:pos x="150" y="162"/>
                </a:cxn>
                <a:cxn ang="0">
                  <a:pos x="162" y="150"/>
                </a:cxn>
                <a:cxn ang="0">
                  <a:pos x="172" y="136"/>
                </a:cxn>
                <a:cxn ang="0">
                  <a:pos x="178" y="119"/>
                </a:cxn>
                <a:cxn ang="0">
                  <a:pos x="182" y="101"/>
                </a:cxn>
                <a:cxn ang="0">
                  <a:pos x="182" y="82"/>
                </a:cxn>
                <a:cxn ang="0">
                  <a:pos x="178" y="65"/>
                </a:cxn>
                <a:cxn ang="0">
                  <a:pos x="172" y="49"/>
                </a:cxn>
                <a:cxn ang="0">
                  <a:pos x="162" y="34"/>
                </a:cxn>
                <a:cxn ang="0">
                  <a:pos x="150" y="21"/>
                </a:cxn>
                <a:cxn ang="0">
                  <a:pos x="135" y="11"/>
                </a:cxn>
                <a:cxn ang="0">
                  <a:pos x="119" y="5"/>
                </a:cxn>
                <a:cxn ang="0">
                  <a:pos x="101" y="1"/>
                </a:cxn>
                <a:cxn ang="0">
                  <a:pos x="82" y="1"/>
                </a:cxn>
                <a:cxn ang="0">
                  <a:pos x="64" y="5"/>
                </a:cxn>
                <a:cxn ang="0">
                  <a:pos x="48" y="11"/>
                </a:cxn>
                <a:cxn ang="0">
                  <a:pos x="33" y="21"/>
                </a:cxn>
                <a:cxn ang="0">
                  <a:pos x="21" y="34"/>
                </a:cxn>
                <a:cxn ang="0">
                  <a:pos x="11" y="49"/>
                </a:cxn>
                <a:cxn ang="0">
                  <a:pos x="4" y="65"/>
                </a:cxn>
                <a:cxn ang="0">
                  <a:pos x="1" y="82"/>
                </a:cxn>
                <a:cxn ang="0">
                  <a:pos x="1" y="101"/>
                </a:cxn>
                <a:cxn ang="0">
                  <a:pos x="4" y="119"/>
                </a:cxn>
                <a:cxn ang="0">
                  <a:pos x="11" y="136"/>
                </a:cxn>
                <a:cxn ang="0">
                  <a:pos x="21" y="150"/>
                </a:cxn>
                <a:cxn ang="0">
                  <a:pos x="33" y="162"/>
                </a:cxn>
                <a:cxn ang="0">
                  <a:pos x="48" y="172"/>
                </a:cxn>
                <a:cxn ang="0">
                  <a:pos x="64" y="179"/>
                </a:cxn>
                <a:cxn ang="0">
                  <a:pos x="82" y="183"/>
                </a:cxn>
              </a:cxnLst>
              <a:rect l="0" t="0" r="r" b="b"/>
              <a:pathLst>
                <a:path w="183" h="183">
                  <a:moveTo>
                    <a:pt x="92" y="183"/>
                  </a:moveTo>
                  <a:lnTo>
                    <a:pt x="101" y="183"/>
                  </a:lnTo>
                  <a:lnTo>
                    <a:pt x="110" y="181"/>
                  </a:lnTo>
                  <a:lnTo>
                    <a:pt x="119" y="179"/>
                  </a:lnTo>
                  <a:lnTo>
                    <a:pt x="127" y="177"/>
                  </a:lnTo>
                  <a:lnTo>
                    <a:pt x="135" y="172"/>
                  </a:lnTo>
                  <a:lnTo>
                    <a:pt x="142" y="168"/>
                  </a:lnTo>
                  <a:lnTo>
                    <a:pt x="150" y="162"/>
                  </a:lnTo>
                  <a:lnTo>
                    <a:pt x="156" y="157"/>
                  </a:lnTo>
                  <a:lnTo>
                    <a:pt x="162" y="150"/>
                  </a:lnTo>
                  <a:lnTo>
                    <a:pt x="167" y="143"/>
                  </a:lnTo>
                  <a:lnTo>
                    <a:pt x="172" y="136"/>
                  </a:lnTo>
                  <a:lnTo>
                    <a:pt x="175" y="128"/>
                  </a:lnTo>
                  <a:lnTo>
                    <a:pt x="178" y="119"/>
                  </a:lnTo>
                  <a:lnTo>
                    <a:pt x="181" y="110"/>
                  </a:lnTo>
                  <a:lnTo>
                    <a:pt x="182" y="101"/>
                  </a:lnTo>
                  <a:lnTo>
                    <a:pt x="183" y="92"/>
                  </a:lnTo>
                  <a:lnTo>
                    <a:pt x="182" y="82"/>
                  </a:lnTo>
                  <a:lnTo>
                    <a:pt x="181" y="73"/>
                  </a:lnTo>
                  <a:lnTo>
                    <a:pt x="178" y="65"/>
                  </a:lnTo>
                  <a:lnTo>
                    <a:pt x="175" y="57"/>
                  </a:lnTo>
                  <a:lnTo>
                    <a:pt x="172" y="49"/>
                  </a:lnTo>
                  <a:lnTo>
                    <a:pt x="167" y="41"/>
                  </a:lnTo>
                  <a:lnTo>
                    <a:pt x="162" y="34"/>
                  </a:lnTo>
                  <a:lnTo>
                    <a:pt x="156" y="28"/>
                  </a:lnTo>
                  <a:lnTo>
                    <a:pt x="150" y="21"/>
                  </a:lnTo>
                  <a:lnTo>
                    <a:pt x="142" y="16"/>
                  </a:lnTo>
                  <a:lnTo>
                    <a:pt x="135" y="11"/>
                  </a:lnTo>
                  <a:lnTo>
                    <a:pt x="127" y="8"/>
                  </a:lnTo>
                  <a:lnTo>
                    <a:pt x="119" y="5"/>
                  </a:lnTo>
                  <a:lnTo>
                    <a:pt x="110" y="2"/>
                  </a:lnTo>
                  <a:lnTo>
                    <a:pt x="101" y="1"/>
                  </a:lnTo>
                  <a:lnTo>
                    <a:pt x="92" y="0"/>
                  </a:lnTo>
                  <a:lnTo>
                    <a:pt x="82" y="1"/>
                  </a:lnTo>
                  <a:lnTo>
                    <a:pt x="73" y="2"/>
                  </a:lnTo>
                  <a:lnTo>
                    <a:pt x="64" y="5"/>
                  </a:lnTo>
                  <a:lnTo>
                    <a:pt x="55" y="8"/>
                  </a:lnTo>
                  <a:lnTo>
                    <a:pt x="48" y="11"/>
                  </a:lnTo>
                  <a:lnTo>
                    <a:pt x="40" y="16"/>
                  </a:lnTo>
                  <a:lnTo>
                    <a:pt x="33" y="21"/>
                  </a:lnTo>
                  <a:lnTo>
                    <a:pt x="26" y="28"/>
                  </a:lnTo>
                  <a:lnTo>
                    <a:pt x="21" y="34"/>
                  </a:lnTo>
                  <a:lnTo>
                    <a:pt x="15" y="41"/>
                  </a:lnTo>
                  <a:lnTo>
                    <a:pt x="11" y="49"/>
                  </a:lnTo>
                  <a:lnTo>
                    <a:pt x="8" y="57"/>
                  </a:lnTo>
                  <a:lnTo>
                    <a:pt x="4" y="65"/>
                  </a:lnTo>
                  <a:lnTo>
                    <a:pt x="2" y="73"/>
                  </a:lnTo>
                  <a:lnTo>
                    <a:pt x="1" y="82"/>
                  </a:lnTo>
                  <a:lnTo>
                    <a:pt x="0" y="92"/>
                  </a:lnTo>
                  <a:lnTo>
                    <a:pt x="1" y="101"/>
                  </a:lnTo>
                  <a:lnTo>
                    <a:pt x="2" y="110"/>
                  </a:lnTo>
                  <a:lnTo>
                    <a:pt x="4" y="119"/>
                  </a:lnTo>
                  <a:lnTo>
                    <a:pt x="8" y="128"/>
                  </a:lnTo>
                  <a:lnTo>
                    <a:pt x="11" y="136"/>
                  </a:lnTo>
                  <a:lnTo>
                    <a:pt x="15" y="143"/>
                  </a:lnTo>
                  <a:lnTo>
                    <a:pt x="21" y="150"/>
                  </a:lnTo>
                  <a:lnTo>
                    <a:pt x="26" y="157"/>
                  </a:lnTo>
                  <a:lnTo>
                    <a:pt x="33" y="162"/>
                  </a:lnTo>
                  <a:lnTo>
                    <a:pt x="40" y="168"/>
                  </a:lnTo>
                  <a:lnTo>
                    <a:pt x="48" y="172"/>
                  </a:lnTo>
                  <a:lnTo>
                    <a:pt x="55" y="177"/>
                  </a:lnTo>
                  <a:lnTo>
                    <a:pt x="64" y="179"/>
                  </a:lnTo>
                  <a:lnTo>
                    <a:pt x="73" y="181"/>
                  </a:lnTo>
                  <a:lnTo>
                    <a:pt x="82" y="183"/>
                  </a:lnTo>
                  <a:lnTo>
                    <a:pt x="92"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08" name="Freeform 78"/>
            <p:cNvSpPr>
              <a:spLocks/>
            </p:cNvSpPr>
            <p:nvPr/>
          </p:nvSpPr>
          <p:spPr bwMode="auto">
            <a:xfrm>
              <a:off x="10536640" y="2588574"/>
              <a:ext cx="28575" cy="28575"/>
            </a:xfrm>
            <a:custGeom>
              <a:avLst/>
              <a:gdLst/>
              <a:ahLst/>
              <a:cxnLst>
                <a:cxn ang="0">
                  <a:pos x="101" y="183"/>
                </a:cxn>
                <a:cxn ang="0">
                  <a:pos x="118" y="179"/>
                </a:cxn>
                <a:cxn ang="0">
                  <a:pos x="135" y="172"/>
                </a:cxn>
                <a:cxn ang="0">
                  <a:pos x="149" y="162"/>
                </a:cxn>
                <a:cxn ang="0">
                  <a:pos x="162" y="150"/>
                </a:cxn>
                <a:cxn ang="0">
                  <a:pos x="172" y="136"/>
                </a:cxn>
                <a:cxn ang="0">
                  <a:pos x="178" y="119"/>
                </a:cxn>
                <a:cxn ang="0">
                  <a:pos x="183" y="101"/>
                </a:cxn>
                <a:cxn ang="0">
                  <a:pos x="183" y="82"/>
                </a:cxn>
                <a:cxn ang="0">
                  <a:pos x="178" y="65"/>
                </a:cxn>
                <a:cxn ang="0">
                  <a:pos x="172" y="49"/>
                </a:cxn>
                <a:cxn ang="0">
                  <a:pos x="162" y="34"/>
                </a:cxn>
                <a:cxn ang="0">
                  <a:pos x="149" y="21"/>
                </a:cxn>
                <a:cxn ang="0">
                  <a:pos x="135" y="11"/>
                </a:cxn>
                <a:cxn ang="0">
                  <a:pos x="118" y="5"/>
                </a:cxn>
                <a:cxn ang="0">
                  <a:pos x="101" y="1"/>
                </a:cxn>
                <a:cxn ang="0">
                  <a:pos x="82" y="1"/>
                </a:cxn>
                <a:cxn ang="0">
                  <a:pos x="64" y="5"/>
                </a:cxn>
                <a:cxn ang="0">
                  <a:pos x="47" y="11"/>
                </a:cxn>
                <a:cxn ang="0">
                  <a:pos x="33" y="21"/>
                </a:cxn>
                <a:cxn ang="0">
                  <a:pos x="21" y="34"/>
                </a:cxn>
                <a:cxn ang="0">
                  <a:pos x="11" y="49"/>
                </a:cxn>
                <a:cxn ang="0">
                  <a:pos x="4" y="65"/>
                </a:cxn>
                <a:cxn ang="0">
                  <a:pos x="1" y="82"/>
                </a:cxn>
                <a:cxn ang="0">
                  <a:pos x="1" y="101"/>
                </a:cxn>
                <a:cxn ang="0">
                  <a:pos x="4" y="119"/>
                </a:cxn>
                <a:cxn ang="0">
                  <a:pos x="11" y="136"/>
                </a:cxn>
                <a:cxn ang="0">
                  <a:pos x="21" y="150"/>
                </a:cxn>
                <a:cxn ang="0">
                  <a:pos x="33" y="162"/>
                </a:cxn>
                <a:cxn ang="0">
                  <a:pos x="47" y="172"/>
                </a:cxn>
                <a:cxn ang="0">
                  <a:pos x="64" y="179"/>
                </a:cxn>
                <a:cxn ang="0">
                  <a:pos x="82" y="183"/>
                </a:cxn>
              </a:cxnLst>
              <a:rect l="0" t="0" r="r" b="b"/>
              <a:pathLst>
                <a:path w="183" h="183">
                  <a:moveTo>
                    <a:pt x="92" y="183"/>
                  </a:moveTo>
                  <a:lnTo>
                    <a:pt x="101" y="183"/>
                  </a:lnTo>
                  <a:lnTo>
                    <a:pt x="109" y="181"/>
                  </a:lnTo>
                  <a:lnTo>
                    <a:pt x="118" y="179"/>
                  </a:lnTo>
                  <a:lnTo>
                    <a:pt x="127" y="177"/>
                  </a:lnTo>
                  <a:lnTo>
                    <a:pt x="135" y="172"/>
                  </a:lnTo>
                  <a:lnTo>
                    <a:pt x="143" y="168"/>
                  </a:lnTo>
                  <a:lnTo>
                    <a:pt x="149" y="162"/>
                  </a:lnTo>
                  <a:lnTo>
                    <a:pt x="156" y="157"/>
                  </a:lnTo>
                  <a:lnTo>
                    <a:pt x="162" y="150"/>
                  </a:lnTo>
                  <a:lnTo>
                    <a:pt x="167" y="143"/>
                  </a:lnTo>
                  <a:lnTo>
                    <a:pt x="172" y="136"/>
                  </a:lnTo>
                  <a:lnTo>
                    <a:pt x="176" y="128"/>
                  </a:lnTo>
                  <a:lnTo>
                    <a:pt x="178" y="119"/>
                  </a:lnTo>
                  <a:lnTo>
                    <a:pt x="180" y="110"/>
                  </a:lnTo>
                  <a:lnTo>
                    <a:pt x="183" y="101"/>
                  </a:lnTo>
                  <a:lnTo>
                    <a:pt x="183" y="92"/>
                  </a:lnTo>
                  <a:lnTo>
                    <a:pt x="183" y="82"/>
                  </a:lnTo>
                  <a:lnTo>
                    <a:pt x="180" y="73"/>
                  </a:lnTo>
                  <a:lnTo>
                    <a:pt x="178" y="65"/>
                  </a:lnTo>
                  <a:lnTo>
                    <a:pt x="176" y="57"/>
                  </a:lnTo>
                  <a:lnTo>
                    <a:pt x="172" y="49"/>
                  </a:lnTo>
                  <a:lnTo>
                    <a:pt x="167" y="41"/>
                  </a:lnTo>
                  <a:lnTo>
                    <a:pt x="162" y="34"/>
                  </a:lnTo>
                  <a:lnTo>
                    <a:pt x="156" y="28"/>
                  </a:lnTo>
                  <a:lnTo>
                    <a:pt x="149" y="21"/>
                  </a:lnTo>
                  <a:lnTo>
                    <a:pt x="143" y="16"/>
                  </a:lnTo>
                  <a:lnTo>
                    <a:pt x="135" y="11"/>
                  </a:lnTo>
                  <a:lnTo>
                    <a:pt x="127" y="8"/>
                  </a:lnTo>
                  <a:lnTo>
                    <a:pt x="118" y="5"/>
                  </a:lnTo>
                  <a:lnTo>
                    <a:pt x="109" y="2"/>
                  </a:lnTo>
                  <a:lnTo>
                    <a:pt x="101" y="1"/>
                  </a:lnTo>
                  <a:lnTo>
                    <a:pt x="92" y="0"/>
                  </a:lnTo>
                  <a:lnTo>
                    <a:pt x="82" y="1"/>
                  </a:lnTo>
                  <a:lnTo>
                    <a:pt x="73" y="2"/>
                  </a:lnTo>
                  <a:lnTo>
                    <a:pt x="64" y="5"/>
                  </a:lnTo>
                  <a:lnTo>
                    <a:pt x="56" y="8"/>
                  </a:lnTo>
                  <a:lnTo>
                    <a:pt x="47" y="11"/>
                  </a:lnTo>
                  <a:lnTo>
                    <a:pt x="41" y="16"/>
                  </a:lnTo>
                  <a:lnTo>
                    <a:pt x="33" y="21"/>
                  </a:lnTo>
                  <a:lnTo>
                    <a:pt x="26" y="28"/>
                  </a:lnTo>
                  <a:lnTo>
                    <a:pt x="21" y="34"/>
                  </a:lnTo>
                  <a:lnTo>
                    <a:pt x="15" y="41"/>
                  </a:lnTo>
                  <a:lnTo>
                    <a:pt x="11" y="49"/>
                  </a:lnTo>
                  <a:lnTo>
                    <a:pt x="7" y="57"/>
                  </a:lnTo>
                  <a:lnTo>
                    <a:pt x="4" y="65"/>
                  </a:lnTo>
                  <a:lnTo>
                    <a:pt x="2" y="73"/>
                  </a:lnTo>
                  <a:lnTo>
                    <a:pt x="1" y="82"/>
                  </a:lnTo>
                  <a:lnTo>
                    <a:pt x="0" y="92"/>
                  </a:lnTo>
                  <a:lnTo>
                    <a:pt x="1" y="101"/>
                  </a:lnTo>
                  <a:lnTo>
                    <a:pt x="2" y="110"/>
                  </a:lnTo>
                  <a:lnTo>
                    <a:pt x="4" y="119"/>
                  </a:lnTo>
                  <a:lnTo>
                    <a:pt x="7" y="128"/>
                  </a:lnTo>
                  <a:lnTo>
                    <a:pt x="11" y="136"/>
                  </a:lnTo>
                  <a:lnTo>
                    <a:pt x="15" y="143"/>
                  </a:lnTo>
                  <a:lnTo>
                    <a:pt x="21" y="150"/>
                  </a:lnTo>
                  <a:lnTo>
                    <a:pt x="26" y="157"/>
                  </a:lnTo>
                  <a:lnTo>
                    <a:pt x="33" y="162"/>
                  </a:lnTo>
                  <a:lnTo>
                    <a:pt x="41" y="168"/>
                  </a:lnTo>
                  <a:lnTo>
                    <a:pt x="47" y="172"/>
                  </a:lnTo>
                  <a:lnTo>
                    <a:pt x="56" y="177"/>
                  </a:lnTo>
                  <a:lnTo>
                    <a:pt x="64" y="179"/>
                  </a:lnTo>
                  <a:lnTo>
                    <a:pt x="73" y="181"/>
                  </a:lnTo>
                  <a:lnTo>
                    <a:pt x="82" y="183"/>
                  </a:lnTo>
                  <a:lnTo>
                    <a:pt x="92"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09" name="Freeform 79"/>
            <p:cNvSpPr>
              <a:spLocks/>
            </p:cNvSpPr>
            <p:nvPr/>
          </p:nvSpPr>
          <p:spPr bwMode="auto">
            <a:xfrm>
              <a:off x="10576328" y="2588574"/>
              <a:ext cx="28575" cy="28575"/>
            </a:xfrm>
            <a:custGeom>
              <a:avLst/>
              <a:gdLst/>
              <a:ahLst/>
              <a:cxnLst>
                <a:cxn ang="0">
                  <a:pos x="100" y="183"/>
                </a:cxn>
                <a:cxn ang="0">
                  <a:pos x="118" y="179"/>
                </a:cxn>
                <a:cxn ang="0">
                  <a:pos x="135" y="172"/>
                </a:cxn>
                <a:cxn ang="0">
                  <a:pos x="149" y="162"/>
                </a:cxn>
                <a:cxn ang="0">
                  <a:pos x="161" y="150"/>
                </a:cxn>
                <a:cxn ang="0">
                  <a:pos x="171" y="136"/>
                </a:cxn>
                <a:cxn ang="0">
                  <a:pos x="178" y="119"/>
                </a:cxn>
                <a:cxn ang="0">
                  <a:pos x="182" y="101"/>
                </a:cxn>
                <a:cxn ang="0">
                  <a:pos x="182" y="82"/>
                </a:cxn>
                <a:cxn ang="0">
                  <a:pos x="178" y="65"/>
                </a:cxn>
                <a:cxn ang="0">
                  <a:pos x="171" y="49"/>
                </a:cxn>
                <a:cxn ang="0">
                  <a:pos x="161" y="34"/>
                </a:cxn>
                <a:cxn ang="0">
                  <a:pos x="149" y="21"/>
                </a:cxn>
                <a:cxn ang="0">
                  <a:pos x="135" y="11"/>
                </a:cxn>
                <a:cxn ang="0">
                  <a:pos x="118" y="5"/>
                </a:cxn>
                <a:cxn ang="0">
                  <a:pos x="100" y="1"/>
                </a:cxn>
                <a:cxn ang="0">
                  <a:pos x="82" y="1"/>
                </a:cxn>
                <a:cxn ang="0">
                  <a:pos x="64" y="5"/>
                </a:cxn>
                <a:cxn ang="0">
                  <a:pos x="48" y="11"/>
                </a:cxn>
                <a:cxn ang="0">
                  <a:pos x="33" y="21"/>
                </a:cxn>
                <a:cxn ang="0">
                  <a:pos x="21" y="34"/>
                </a:cxn>
                <a:cxn ang="0">
                  <a:pos x="11" y="49"/>
                </a:cxn>
                <a:cxn ang="0">
                  <a:pos x="4" y="65"/>
                </a:cxn>
                <a:cxn ang="0">
                  <a:pos x="1" y="82"/>
                </a:cxn>
                <a:cxn ang="0">
                  <a:pos x="1" y="101"/>
                </a:cxn>
                <a:cxn ang="0">
                  <a:pos x="4" y="119"/>
                </a:cxn>
                <a:cxn ang="0">
                  <a:pos x="11" y="136"/>
                </a:cxn>
                <a:cxn ang="0">
                  <a:pos x="21" y="150"/>
                </a:cxn>
                <a:cxn ang="0">
                  <a:pos x="33" y="162"/>
                </a:cxn>
                <a:cxn ang="0">
                  <a:pos x="48" y="172"/>
                </a:cxn>
                <a:cxn ang="0">
                  <a:pos x="64" y="179"/>
                </a:cxn>
                <a:cxn ang="0">
                  <a:pos x="82" y="183"/>
                </a:cxn>
              </a:cxnLst>
              <a:rect l="0" t="0" r="r" b="b"/>
              <a:pathLst>
                <a:path w="182" h="183">
                  <a:moveTo>
                    <a:pt x="92" y="183"/>
                  </a:moveTo>
                  <a:lnTo>
                    <a:pt x="100" y="183"/>
                  </a:lnTo>
                  <a:lnTo>
                    <a:pt x="109" y="181"/>
                  </a:lnTo>
                  <a:lnTo>
                    <a:pt x="118" y="179"/>
                  </a:lnTo>
                  <a:lnTo>
                    <a:pt x="127" y="177"/>
                  </a:lnTo>
                  <a:lnTo>
                    <a:pt x="135" y="172"/>
                  </a:lnTo>
                  <a:lnTo>
                    <a:pt x="143" y="168"/>
                  </a:lnTo>
                  <a:lnTo>
                    <a:pt x="149" y="162"/>
                  </a:lnTo>
                  <a:lnTo>
                    <a:pt x="156" y="157"/>
                  </a:lnTo>
                  <a:lnTo>
                    <a:pt x="161" y="150"/>
                  </a:lnTo>
                  <a:lnTo>
                    <a:pt x="167" y="143"/>
                  </a:lnTo>
                  <a:lnTo>
                    <a:pt x="171" y="136"/>
                  </a:lnTo>
                  <a:lnTo>
                    <a:pt x="176" y="128"/>
                  </a:lnTo>
                  <a:lnTo>
                    <a:pt x="178" y="119"/>
                  </a:lnTo>
                  <a:lnTo>
                    <a:pt x="180" y="110"/>
                  </a:lnTo>
                  <a:lnTo>
                    <a:pt x="182" y="101"/>
                  </a:lnTo>
                  <a:lnTo>
                    <a:pt x="182" y="92"/>
                  </a:lnTo>
                  <a:lnTo>
                    <a:pt x="182" y="82"/>
                  </a:lnTo>
                  <a:lnTo>
                    <a:pt x="180" y="73"/>
                  </a:lnTo>
                  <a:lnTo>
                    <a:pt x="178" y="65"/>
                  </a:lnTo>
                  <a:lnTo>
                    <a:pt x="176" y="57"/>
                  </a:lnTo>
                  <a:lnTo>
                    <a:pt x="171" y="49"/>
                  </a:lnTo>
                  <a:lnTo>
                    <a:pt x="167" y="41"/>
                  </a:lnTo>
                  <a:lnTo>
                    <a:pt x="161" y="34"/>
                  </a:lnTo>
                  <a:lnTo>
                    <a:pt x="156" y="28"/>
                  </a:lnTo>
                  <a:lnTo>
                    <a:pt x="149" y="21"/>
                  </a:lnTo>
                  <a:lnTo>
                    <a:pt x="143" y="16"/>
                  </a:lnTo>
                  <a:lnTo>
                    <a:pt x="135" y="11"/>
                  </a:lnTo>
                  <a:lnTo>
                    <a:pt x="127" y="8"/>
                  </a:lnTo>
                  <a:lnTo>
                    <a:pt x="118" y="5"/>
                  </a:lnTo>
                  <a:lnTo>
                    <a:pt x="109" y="2"/>
                  </a:lnTo>
                  <a:lnTo>
                    <a:pt x="100" y="1"/>
                  </a:lnTo>
                  <a:lnTo>
                    <a:pt x="92" y="0"/>
                  </a:lnTo>
                  <a:lnTo>
                    <a:pt x="82" y="1"/>
                  </a:lnTo>
                  <a:lnTo>
                    <a:pt x="73" y="2"/>
                  </a:lnTo>
                  <a:lnTo>
                    <a:pt x="64" y="5"/>
                  </a:lnTo>
                  <a:lnTo>
                    <a:pt x="56" y="8"/>
                  </a:lnTo>
                  <a:lnTo>
                    <a:pt x="48" y="11"/>
                  </a:lnTo>
                  <a:lnTo>
                    <a:pt x="41" y="16"/>
                  </a:lnTo>
                  <a:lnTo>
                    <a:pt x="33" y="21"/>
                  </a:lnTo>
                  <a:lnTo>
                    <a:pt x="27" y="28"/>
                  </a:lnTo>
                  <a:lnTo>
                    <a:pt x="21" y="34"/>
                  </a:lnTo>
                  <a:lnTo>
                    <a:pt x="16" y="41"/>
                  </a:lnTo>
                  <a:lnTo>
                    <a:pt x="11" y="49"/>
                  </a:lnTo>
                  <a:lnTo>
                    <a:pt x="7" y="57"/>
                  </a:lnTo>
                  <a:lnTo>
                    <a:pt x="4" y="65"/>
                  </a:lnTo>
                  <a:lnTo>
                    <a:pt x="2" y="73"/>
                  </a:lnTo>
                  <a:lnTo>
                    <a:pt x="1" y="82"/>
                  </a:lnTo>
                  <a:lnTo>
                    <a:pt x="0" y="92"/>
                  </a:lnTo>
                  <a:lnTo>
                    <a:pt x="1" y="101"/>
                  </a:lnTo>
                  <a:lnTo>
                    <a:pt x="2" y="110"/>
                  </a:lnTo>
                  <a:lnTo>
                    <a:pt x="4" y="119"/>
                  </a:lnTo>
                  <a:lnTo>
                    <a:pt x="7" y="128"/>
                  </a:lnTo>
                  <a:lnTo>
                    <a:pt x="11" y="136"/>
                  </a:lnTo>
                  <a:lnTo>
                    <a:pt x="16" y="143"/>
                  </a:lnTo>
                  <a:lnTo>
                    <a:pt x="21" y="150"/>
                  </a:lnTo>
                  <a:lnTo>
                    <a:pt x="27" y="157"/>
                  </a:lnTo>
                  <a:lnTo>
                    <a:pt x="33" y="162"/>
                  </a:lnTo>
                  <a:lnTo>
                    <a:pt x="41" y="168"/>
                  </a:lnTo>
                  <a:lnTo>
                    <a:pt x="48" y="172"/>
                  </a:lnTo>
                  <a:lnTo>
                    <a:pt x="56" y="177"/>
                  </a:lnTo>
                  <a:lnTo>
                    <a:pt x="64" y="179"/>
                  </a:lnTo>
                  <a:lnTo>
                    <a:pt x="73" y="181"/>
                  </a:lnTo>
                  <a:lnTo>
                    <a:pt x="82" y="183"/>
                  </a:lnTo>
                  <a:lnTo>
                    <a:pt x="92"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10" name="Freeform 80"/>
            <p:cNvSpPr>
              <a:spLocks/>
            </p:cNvSpPr>
            <p:nvPr/>
          </p:nvSpPr>
          <p:spPr bwMode="auto">
            <a:xfrm>
              <a:off x="10616015" y="2588574"/>
              <a:ext cx="28575" cy="28575"/>
            </a:xfrm>
            <a:custGeom>
              <a:avLst/>
              <a:gdLst/>
              <a:ahLst/>
              <a:cxnLst>
                <a:cxn ang="0">
                  <a:pos x="100" y="183"/>
                </a:cxn>
                <a:cxn ang="0">
                  <a:pos x="118" y="179"/>
                </a:cxn>
                <a:cxn ang="0">
                  <a:pos x="135" y="172"/>
                </a:cxn>
                <a:cxn ang="0">
                  <a:pos x="149" y="162"/>
                </a:cxn>
                <a:cxn ang="0">
                  <a:pos x="161" y="150"/>
                </a:cxn>
                <a:cxn ang="0">
                  <a:pos x="171" y="136"/>
                </a:cxn>
                <a:cxn ang="0">
                  <a:pos x="179" y="119"/>
                </a:cxn>
                <a:cxn ang="0">
                  <a:pos x="182" y="101"/>
                </a:cxn>
                <a:cxn ang="0">
                  <a:pos x="182" y="82"/>
                </a:cxn>
                <a:cxn ang="0">
                  <a:pos x="179" y="65"/>
                </a:cxn>
                <a:cxn ang="0">
                  <a:pos x="171" y="49"/>
                </a:cxn>
                <a:cxn ang="0">
                  <a:pos x="161" y="34"/>
                </a:cxn>
                <a:cxn ang="0">
                  <a:pos x="149" y="21"/>
                </a:cxn>
                <a:cxn ang="0">
                  <a:pos x="135" y="11"/>
                </a:cxn>
                <a:cxn ang="0">
                  <a:pos x="118" y="5"/>
                </a:cxn>
                <a:cxn ang="0">
                  <a:pos x="100" y="1"/>
                </a:cxn>
                <a:cxn ang="0">
                  <a:pos x="82" y="1"/>
                </a:cxn>
                <a:cxn ang="0">
                  <a:pos x="64" y="5"/>
                </a:cxn>
                <a:cxn ang="0">
                  <a:pos x="48" y="11"/>
                </a:cxn>
                <a:cxn ang="0">
                  <a:pos x="34" y="21"/>
                </a:cxn>
                <a:cxn ang="0">
                  <a:pos x="20" y="34"/>
                </a:cxn>
                <a:cxn ang="0">
                  <a:pos x="10" y="49"/>
                </a:cxn>
                <a:cxn ang="0">
                  <a:pos x="4" y="65"/>
                </a:cxn>
                <a:cxn ang="0">
                  <a:pos x="0" y="82"/>
                </a:cxn>
                <a:cxn ang="0">
                  <a:pos x="0" y="101"/>
                </a:cxn>
                <a:cxn ang="0">
                  <a:pos x="4" y="119"/>
                </a:cxn>
                <a:cxn ang="0">
                  <a:pos x="10" y="136"/>
                </a:cxn>
                <a:cxn ang="0">
                  <a:pos x="20" y="150"/>
                </a:cxn>
                <a:cxn ang="0">
                  <a:pos x="34" y="162"/>
                </a:cxn>
                <a:cxn ang="0">
                  <a:pos x="48" y="172"/>
                </a:cxn>
                <a:cxn ang="0">
                  <a:pos x="64" y="179"/>
                </a:cxn>
                <a:cxn ang="0">
                  <a:pos x="82" y="183"/>
                </a:cxn>
              </a:cxnLst>
              <a:rect l="0" t="0" r="r" b="b"/>
              <a:pathLst>
                <a:path w="182" h="183">
                  <a:moveTo>
                    <a:pt x="91" y="183"/>
                  </a:moveTo>
                  <a:lnTo>
                    <a:pt x="100" y="183"/>
                  </a:lnTo>
                  <a:lnTo>
                    <a:pt x="109" y="181"/>
                  </a:lnTo>
                  <a:lnTo>
                    <a:pt x="118" y="179"/>
                  </a:lnTo>
                  <a:lnTo>
                    <a:pt x="127" y="177"/>
                  </a:lnTo>
                  <a:lnTo>
                    <a:pt x="135" y="172"/>
                  </a:lnTo>
                  <a:lnTo>
                    <a:pt x="142" y="168"/>
                  </a:lnTo>
                  <a:lnTo>
                    <a:pt x="149" y="162"/>
                  </a:lnTo>
                  <a:lnTo>
                    <a:pt x="156" y="157"/>
                  </a:lnTo>
                  <a:lnTo>
                    <a:pt x="161" y="150"/>
                  </a:lnTo>
                  <a:lnTo>
                    <a:pt x="167" y="143"/>
                  </a:lnTo>
                  <a:lnTo>
                    <a:pt x="171" y="136"/>
                  </a:lnTo>
                  <a:lnTo>
                    <a:pt x="176" y="128"/>
                  </a:lnTo>
                  <a:lnTo>
                    <a:pt x="179" y="119"/>
                  </a:lnTo>
                  <a:lnTo>
                    <a:pt x="181" y="110"/>
                  </a:lnTo>
                  <a:lnTo>
                    <a:pt x="182" y="101"/>
                  </a:lnTo>
                  <a:lnTo>
                    <a:pt x="182" y="92"/>
                  </a:lnTo>
                  <a:lnTo>
                    <a:pt x="182" y="82"/>
                  </a:lnTo>
                  <a:lnTo>
                    <a:pt x="181" y="73"/>
                  </a:lnTo>
                  <a:lnTo>
                    <a:pt x="179" y="65"/>
                  </a:lnTo>
                  <a:lnTo>
                    <a:pt x="176" y="57"/>
                  </a:lnTo>
                  <a:lnTo>
                    <a:pt x="171" y="49"/>
                  </a:lnTo>
                  <a:lnTo>
                    <a:pt x="167" y="41"/>
                  </a:lnTo>
                  <a:lnTo>
                    <a:pt x="161" y="34"/>
                  </a:lnTo>
                  <a:lnTo>
                    <a:pt x="156" y="28"/>
                  </a:lnTo>
                  <a:lnTo>
                    <a:pt x="149" y="21"/>
                  </a:lnTo>
                  <a:lnTo>
                    <a:pt x="142" y="16"/>
                  </a:lnTo>
                  <a:lnTo>
                    <a:pt x="135" y="11"/>
                  </a:lnTo>
                  <a:lnTo>
                    <a:pt x="127" y="8"/>
                  </a:lnTo>
                  <a:lnTo>
                    <a:pt x="118" y="5"/>
                  </a:lnTo>
                  <a:lnTo>
                    <a:pt x="109" y="2"/>
                  </a:lnTo>
                  <a:lnTo>
                    <a:pt x="100" y="1"/>
                  </a:lnTo>
                  <a:lnTo>
                    <a:pt x="91" y="0"/>
                  </a:lnTo>
                  <a:lnTo>
                    <a:pt x="82" y="1"/>
                  </a:lnTo>
                  <a:lnTo>
                    <a:pt x="73" y="2"/>
                  </a:lnTo>
                  <a:lnTo>
                    <a:pt x="64" y="5"/>
                  </a:lnTo>
                  <a:lnTo>
                    <a:pt x="56" y="8"/>
                  </a:lnTo>
                  <a:lnTo>
                    <a:pt x="48" y="11"/>
                  </a:lnTo>
                  <a:lnTo>
                    <a:pt x="40" y="16"/>
                  </a:lnTo>
                  <a:lnTo>
                    <a:pt x="34" y="21"/>
                  </a:lnTo>
                  <a:lnTo>
                    <a:pt x="27" y="28"/>
                  </a:lnTo>
                  <a:lnTo>
                    <a:pt x="20" y="34"/>
                  </a:lnTo>
                  <a:lnTo>
                    <a:pt x="16" y="41"/>
                  </a:lnTo>
                  <a:lnTo>
                    <a:pt x="10" y="49"/>
                  </a:lnTo>
                  <a:lnTo>
                    <a:pt x="7" y="57"/>
                  </a:lnTo>
                  <a:lnTo>
                    <a:pt x="4" y="65"/>
                  </a:lnTo>
                  <a:lnTo>
                    <a:pt x="2" y="73"/>
                  </a:lnTo>
                  <a:lnTo>
                    <a:pt x="0" y="82"/>
                  </a:lnTo>
                  <a:lnTo>
                    <a:pt x="0" y="92"/>
                  </a:lnTo>
                  <a:lnTo>
                    <a:pt x="0" y="101"/>
                  </a:lnTo>
                  <a:lnTo>
                    <a:pt x="2" y="110"/>
                  </a:lnTo>
                  <a:lnTo>
                    <a:pt x="4" y="119"/>
                  </a:lnTo>
                  <a:lnTo>
                    <a:pt x="7" y="128"/>
                  </a:lnTo>
                  <a:lnTo>
                    <a:pt x="10" y="136"/>
                  </a:lnTo>
                  <a:lnTo>
                    <a:pt x="16" y="143"/>
                  </a:lnTo>
                  <a:lnTo>
                    <a:pt x="20" y="150"/>
                  </a:lnTo>
                  <a:lnTo>
                    <a:pt x="27" y="157"/>
                  </a:lnTo>
                  <a:lnTo>
                    <a:pt x="34" y="162"/>
                  </a:lnTo>
                  <a:lnTo>
                    <a:pt x="40" y="168"/>
                  </a:lnTo>
                  <a:lnTo>
                    <a:pt x="48" y="172"/>
                  </a:lnTo>
                  <a:lnTo>
                    <a:pt x="56" y="177"/>
                  </a:lnTo>
                  <a:lnTo>
                    <a:pt x="64" y="179"/>
                  </a:lnTo>
                  <a:lnTo>
                    <a:pt x="73" y="181"/>
                  </a:lnTo>
                  <a:lnTo>
                    <a:pt x="82" y="183"/>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11" name="Freeform 81"/>
            <p:cNvSpPr>
              <a:spLocks noEditPoints="1"/>
            </p:cNvSpPr>
            <p:nvPr/>
          </p:nvSpPr>
          <p:spPr bwMode="auto">
            <a:xfrm>
              <a:off x="10287403" y="1826574"/>
              <a:ext cx="1163638" cy="2817813"/>
            </a:xfrm>
            <a:custGeom>
              <a:avLst/>
              <a:gdLst/>
              <a:ahLst/>
              <a:cxnLst>
                <a:cxn ang="0">
                  <a:pos x="7277" y="17716"/>
                </a:cxn>
                <a:cxn ang="0">
                  <a:pos x="7" y="108"/>
                </a:cxn>
                <a:cxn ang="0">
                  <a:pos x="6787" y="11256"/>
                </a:cxn>
                <a:cxn ang="0">
                  <a:pos x="6874" y="12138"/>
                </a:cxn>
                <a:cxn ang="0">
                  <a:pos x="664" y="12286"/>
                </a:cxn>
                <a:cxn ang="0">
                  <a:pos x="438" y="12054"/>
                </a:cxn>
                <a:cxn ang="0">
                  <a:pos x="625" y="11218"/>
                </a:cxn>
                <a:cxn ang="0">
                  <a:pos x="6849" y="10134"/>
                </a:cxn>
                <a:cxn ang="0">
                  <a:pos x="6826" y="11025"/>
                </a:cxn>
                <a:cxn ang="0">
                  <a:pos x="578" y="11077"/>
                </a:cxn>
                <a:cxn ang="0">
                  <a:pos x="446" y="10211"/>
                </a:cxn>
                <a:cxn ang="0">
                  <a:pos x="704" y="8842"/>
                </a:cxn>
                <a:cxn ang="0">
                  <a:pos x="6887" y="9028"/>
                </a:cxn>
                <a:cxn ang="0">
                  <a:pos x="6755" y="9895"/>
                </a:cxn>
                <a:cxn ang="0">
                  <a:pos x="507" y="9842"/>
                </a:cxn>
                <a:cxn ang="0">
                  <a:pos x="483" y="8952"/>
                </a:cxn>
                <a:cxn ang="0">
                  <a:pos x="6707" y="7670"/>
                </a:cxn>
                <a:cxn ang="0">
                  <a:pos x="6895" y="8507"/>
                </a:cxn>
                <a:cxn ang="0">
                  <a:pos x="6669" y="8739"/>
                </a:cxn>
                <a:cxn ang="0">
                  <a:pos x="458" y="8590"/>
                </a:cxn>
                <a:cxn ang="0">
                  <a:pos x="544" y="7709"/>
                </a:cxn>
                <a:cxn ang="0">
                  <a:pos x="6787" y="6526"/>
                </a:cxn>
                <a:cxn ang="0">
                  <a:pos x="6874" y="7407"/>
                </a:cxn>
                <a:cxn ang="0">
                  <a:pos x="664" y="7556"/>
                </a:cxn>
                <a:cxn ang="0">
                  <a:pos x="438" y="7324"/>
                </a:cxn>
                <a:cxn ang="0">
                  <a:pos x="625" y="6488"/>
                </a:cxn>
                <a:cxn ang="0">
                  <a:pos x="6849" y="5404"/>
                </a:cxn>
                <a:cxn ang="0">
                  <a:pos x="6826" y="6296"/>
                </a:cxn>
                <a:cxn ang="0">
                  <a:pos x="578" y="6347"/>
                </a:cxn>
                <a:cxn ang="0">
                  <a:pos x="446" y="5480"/>
                </a:cxn>
                <a:cxn ang="0">
                  <a:pos x="704" y="4111"/>
                </a:cxn>
                <a:cxn ang="0">
                  <a:pos x="6887" y="4298"/>
                </a:cxn>
                <a:cxn ang="0">
                  <a:pos x="6755" y="5164"/>
                </a:cxn>
                <a:cxn ang="0">
                  <a:pos x="507" y="5113"/>
                </a:cxn>
                <a:cxn ang="0">
                  <a:pos x="483" y="4221"/>
                </a:cxn>
                <a:cxn ang="0">
                  <a:pos x="3868" y="13193"/>
                </a:cxn>
                <a:cxn ang="0">
                  <a:pos x="4226" y="13800"/>
                </a:cxn>
                <a:cxn ang="0">
                  <a:pos x="3706" y="14270"/>
                </a:cxn>
                <a:cxn ang="0">
                  <a:pos x="3139" y="13854"/>
                </a:cxn>
                <a:cxn ang="0">
                  <a:pos x="3436" y="13214"/>
                </a:cxn>
                <a:cxn ang="0">
                  <a:pos x="5725" y="15090"/>
                </a:cxn>
                <a:cxn ang="0">
                  <a:pos x="1624" y="15153"/>
                </a:cxn>
                <a:cxn ang="0">
                  <a:pos x="5640" y="15449"/>
                </a:cxn>
                <a:cxn ang="0">
                  <a:pos x="5600" y="15705"/>
                </a:cxn>
                <a:cxn ang="0">
                  <a:pos x="1659" y="15469"/>
                </a:cxn>
                <a:cxn ang="0">
                  <a:pos x="5722" y="16082"/>
                </a:cxn>
                <a:cxn ang="0">
                  <a:pos x="1613" y="16095"/>
                </a:cxn>
                <a:cxn ang="0">
                  <a:pos x="6707" y="2941"/>
                </a:cxn>
                <a:cxn ang="0">
                  <a:pos x="6895" y="3776"/>
                </a:cxn>
                <a:cxn ang="0">
                  <a:pos x="6669" y="4009"/>
                </a:cxn>
                <a:cxn ang="0">
                  <a:pos x="458" y="3861"/>
                </a:cxn>
                <a:cxn ang="0">
                  <a:pos x="544" y="2979"/>
                </a:cxn>
                <a:cxn ang="0">
                  <a:pos x="6787" y="1796"/>
                </a:cxn>
                <a:cxn ang="0">
                  <a:pos x="6874" y="2678"/>
                </a:cxn>
                <a:cxn ang="0">
                  <a:pos x="664" y="2827"/>
                </a:cxn>
                <a:cxn ang="0">
                  <a:pos x="438" y="2594"/>
                </a:cxn>
                <a:cxn ang="0">
                  <a:pos x="625" y="1758"/>
                </a:cxn>
                <a:cxn ang="0">
                  <a:pos x="6849" y="673"/>
                </a:cxn>
                <a:cxn ang="0">
                  <a:pos x="6826" y="1565"/>
                </a:cxn>
                <a:cxn ang="0">
                  <a:pos x="578" y="1617"/>
                </a:cxn>
                <a:cxn ang="0">
                  <a:pos x="446" y="750"/>
                </a:cxn>
              </a:cxnLst>
              <a:rect l="0" t="0" r="r" b="b"/>
              <a:pathLst>
                <a:path w="7333" h="17750">
                  <a:moveTo>
                    <a:pt x="152" y="0"/>
                  </a:moveTo>
                  <a:lnTo>
                    <a:pt x="7181" y="0"/>
                  </a:lnTo>
                  <a:lnTo>
                    <a:pt x="7196" y="1"/>
                  </a:lnTo>
                  <a:lnTo>
                    <a:pt x="7211" y="3"/>
                  </a:lnTo>
                  <a:lnTo>
                    <a:pt x="7225" y="7"/>
                  </a:lnTo>
                  <a:lnTo>
                    <a:pt x="7240" y="12"/>
                  </a:lnTo>
                  <a:lnTo>
                    <a:pt x="7253" y="19"/>
                  </a:lnTo>
                  <a:lnTo>
                    <a:pt x="7265" y="27"/>
                  </a:lnTo>
                  <a:lnTo>
                    <a:pt x="7277" y="36"/>
                  </a:lnTo>
                  <a:lnTo>
                    <a:pt x="7287" y="44"/>
                  </a:lnTo>
                  <a:lnTo>
                    <a:pt x="7297" y="55"/>
                  </a:lnTo>
                  <a:lnTo>
                    <a:pt x="7306" y="68"/>
                  </a:lnTo>
                  <a:lnTo>
                    <a:pt x="7314" y="80"/>
                  </a:lnTo>
                  <a:lnTo>
                    <a:pt x="7321" y="93"/>
                  </a:lnTo>
                  <a:lnTo>
                    <a:pt x="7325" y="108"/>
                  </a:lnTo>
                  <a:lnTo>
                    <a:pt x="7329" y="122"/>
                  </a:lnTo>
                  <a:lnTo>
                    <a:pt x="7332" y="138"/>
                  </a:lnTo>
                  <a:lnTo>
                    <a:pt x="7333" y="153"/>
                  </a:lnTo>
                  <a:lnTo>
                    <a:pt x="7333" y="17597"/>
                  </a:lnTo>
                  <a:lnTo>
                    <a:pt x="7332" y="17612"/>
                  </a:lnTo>
                  <a:lnTo>
                    <a:pt x="7329" y="17628"/>
                  </a:lnTo>
                  <a:lnTo>
                    <a:pt x="7325" y="17642"/>
                  </a:lnTo>
                  <a:lnTo>
                    <a:pt x="7321" y="17657"/>
                  </a:lnTo>
                  <a:lnTo>
                    <a:pt x="7314" y="17670"/>
                  </a:lnTo>
                  <a:lnTo>
                    <a:pt x="7306" y="17682"/>
                  </a:lnTo>
                  <a:lnTo>
                    <a:pt x="7297" y="17695"/>
                  </a:lnTo>
                  <a:lnTo>
                    <a:pt x="7287" y="17706"/>
                  </a:lnTo>
                  <a:lnTo>
                    <a:pt x="7277" y="17716"/>
                  </a:lnTo>
                  <a:lnTo>
                    <a:pt x="7265" y="17723"/>
                  </a:lnTo>
                  <a:lnTo>
                    <a:pt x="7253" y="17731"/>
                  </a:lnTo>
                  <a:lnTo>
                    <a:pt x="7240" y="17738"/>
                  </a:lnTo>
                  <a:lnTo>
                    <a:pt x="7225" y="17743"/>
                  </a:lnTo>
                  <a:lnTo>
                    <a:pt x="7211" y="17747"/>
                  </a:lnTo>
                  <a:lnTo>
                    <a:pt x="7196" y="17749"/>
                  </a:lnTo>
                  <a:lnTo>
                    <a:pt x="7181" y="17750"/>
                  </a:lnTo>
                  <a:lnTo>
                    <a:pt x="152" y="17750"/>
                  </a:lnTo>
                  <a:lnTo>
                    <a:pt x="136" y="17749"/>
                  </a:lnTo>
                  <a:lnTo>
                    <a:pt x="121" y="17747"/>
                  </a:lnTo>
                  <a:lnTo>
                    <a:pt x="106" y="17743"/>
                  </a:lnTo>
                  <a:lnTo>
                    <a:pt x="93" y="17738"/>
                  </a:lnTo>
                  <a:lnTo>
                    <a:pt x="80" y="17731"/>
                  </a:lnTo>
                  <a:lnTo>
                    <a:pt x="68" y="17723"/>
                  </a:lnTo>
                  <a:lnTo>
                    <a:pt x="55" y="17716"/>
                  </a:lnTo>
                  <a:lnTo>
                    <a:pt x="44" y="17706"/>
                  </a:lnTo>
                  <a:lnTo>
                    <a:pt x="34" y="17695"/>
                  </a:lnTo>
                  <a:lnTo>
                    <a:pt x="26" y="17682"/>
                  </a:lnTo>
                  <a:lnTo>
                    <a:pt x="19" y="17670"/>
                  </a:lnTo>
                  <a:lnTo>
                    <a:pt x="12" y="17657"/>
                  </a:lnTo>
                  <a:lnTo>
                    <a:pt x="7" y="17642"/>
                  </a:lnTo>
                  <a:lnTo>
                    <a:pt x="3" y="17628"/>
                  </a:lnTo>
                  <a:lnTo>
                    <a:pt x="1" y="17612"/>
                  </a:lnTo>
                  <a:lnTo>
                    <a:pt x="0" y="17597"/>
                  </a:lnTo>
                  <a:lnTo>
                    <a:pt x="0" y="153"/>
                  </a:lnTo>
                  <a:lnTo>
                    <a:pt x="1" y="138"/>
                  </a:lnTo>
                  <a:lnTo>
                    <a:pt x="3" y="122"/>
                  </a:lnTo>
                  <a:lnTo>
                    <a:pt x="7" y="108"/>
                  </a:lnTo>
                  <a:lnTo>
                    <a:pt x="12" y="93"/>
                  </a:lnTo>
                  <a:lnTo>
                    <a:pt x="19" y="80"/>
                  </a:lnTo>
                  <a:lnTo>
                    <a:pt x="26" y="68"/>
                  </a:lnTo>
                  <a:lnTo>
                    <a:pt x="34" y="55"/>
                  </a:lnTo>
                  <a:lnTo>
                    <a:pt x="44" y="44"/>
                  </a:lnTo>
                  <a:lnTo>
                    <a:pt x="55" y="36"/>
                  </a:lnTo>
                  <a:lnTo>
                    <a:pt x="68" y="27"/>
                  </a:lnTo>
                  <a:lnTo>
                    <a:pt x="80" y="19"/>
                  </a:lnTo>
                  <a:lnTo>
                    <a:pt x="93" y="12"/>
                  </a:lnTo>
                  <a:lnTo>
                    <a:pt x="106" y="7"/>
                  </a:lnTo>
                  <a:lnTo>
                    <a:pt x="121" y="3"/>
                  </a:lnTo>
                  <a:lnTo>
                    <a:pt x="136" y="1"/>
                  </a:lnTo>
                  <a:lnTo>
                    <a:pt x="152" y="0"/>
                  </a:lnTo>
                  <a:close/>
                  <a:moveTo>
                    <a:pt x="704" y="11207"/>
                  </a:moveTo>
                  <a:lnTo>
                    <a:pt x="6628" y="11207"/>
                  </a:lnTo>
                  <a:lnTo>
                    <a:pt x="6642" y="11207"/>
                  </a:lnTo>
                  <a:lnTo>
                    <a:pt x="6655" y="11208"/>
                  </a:lnTo>
                  <a:lnTo>
                    <a:pt x="6669" y="11209"/>
                  </a:lnTo>
                  <a:lnTo>
                    <a:pt x="6682" y="11211"/>
                  </a:lnTo>
                  <a:lnTo>
                    <a:pt x="6694" y="11215"/>
                  </a:lnTo>
                  <a:lnTo>
                    <a:pt x="6707" y="11218"/>
                  </a:lnTo>
                  <a:lnTo>
                    <a:pt x="6720" y="11221"/>
                  </a:lnTo>
                  <a:lnTo>
                    <a:pt x="6732" y="11226"/>
                  </a:lnTo>
                  <a:lnTo>
                    <a:pt x="6744" y="11231"/>
                  </a:lnTo>
                  <a:lnTo>
                    <a:pt x="6755" y="11237"/>
                  </a:lnTo>
                  <a:lnTo>
                    <a:pt x="6766" y="11242"/>
                  </a:lnTo>
                  <a:lnTo>
                    <a:pt x="6777" y="11249"/>
                  </a:lnTo>
                  <a:lnTo>
                    <a:pt x="6787" y="11256"/>
                  </a:lnTo>
                  <a:lnTo>
                    <a:pt x="6797" y="11263"/>
                  </a:lnTo>
                  <a:lnTo>
                    <a:pt x="6807" y="11271"/>
                  </a:lnTo>
                  <a:lnTo>
                    <a:pt x="6817" y="11279"/>
                  </a:lnTo>
                  <a:lnTo>
                    <a:pt x="6826" y="11288"/>
                  </a:lnTo>
                  <a:lnTo>
                    <a:pt x="6834" y="11297"/>
                  </a:lnTo>
                  <a:lnTo>
                    <a:pt x="6842" y="11307"/>
                  </a:lnTo>
                  <a:lnTo>
                    <a:pt x="6849" y="11316"/>
                  </a:lnTo>
                  <a:lnTo>
                    <a:pt x="6856" y="11327"/>
                  </a:lnTo>
                  <a:lnTo>
                    <a:pt x="6863" y="11337"/>
                  </a:lnTo>
                  <a:lnTo>
                    <a:pt x="6868" y="11348"/>
                  </a:lnTo>
                  <a:lnTo>
                    <a:pt x="6874" y="11358"/>
                  </a:lnTo>
                  <a:lnTo>
                    <a:pt x="6879" y="11370"/>
                  </a:lnTo>
                  <a:lnTo>
                    <a:pt x="6883" y="11381"/>
                  </a:lnTo>
                  <a:lnTo>
                    <a:pt x="6887" y="11392"/>
                  </a:lnTo>
                  <a:lnTo>
                    <a:pt x="6889" y="11404"/>
                  </a:lnTo>
                  <a:lnTo>
                    <a:pt x="6893" y="11417"/>
                  </a:lnTo>
                  <a:lnTo>
                    <a:pt x="6894" y="11429"/>
                  </a:lnTo>
                  <a:lnTo>
                    <a:pt x="6895" y="11442"/>
                  </a:lnTo>
                  <a:lnTo>
                    <a:pt x="6895" y="11454"/>
                  </a:lnTo>
                  <a:lnTo>
                    <a:pt x="6895" y="12041"/>
                  </a:lnTo>
                  <a:lnTo>
                    <a:pt x="6895" y="12054"/>
                  </a:lnTo>
                  <a:lnTo>
                    <a:pt x="6894" y="12067"/>
                  </a:lnTo>
                  <a:lnTo>
                    <a:pt x="6893" y="12079"/>
                  </a:lnTo>
                  <a:lnTo>
                    <a:pt x="6889" y="12091"/>
                  </a:lnTo>
                  <a:lnTo>
                    <a:pt x="6887" y="12103"/>
                  </a:lnTo>
                  <a:lnTo>
                    <a:pt x="6883" y="12115"/>
                  </a:lnTo>
                  <a:lnTo>
                    <a:pt x="6879" y="12127"/>
                  </a:lnTo>
                  <a:lnTo>
                    <a:pt x="6874" y="12138"/>
                  </a:lnTo>
                  <a:lnTo>
                    <a:pt x="6868" y="12149"/>
                  </a:lnTo>
                  <a:lnTo>
                    <a:pt x="6863" y="12160"/>
                  </a:lnTo>
                  <a:lnTo>
                    <a:pt x="6856" y="12170"/>
                  </a:lnTo>
                  <a:lnTo>
                    <a:pt x="6849" y="12180"/>
                  </a:lnTo>
                  <a:lnTo>
                    <a:pt x="6842" y="12190"/>
                  </a:lnTo>
                  <a:lnTo>
                    <a:pt x="6834" y="12199"/>
                  </a:lnTo>
                  <a:lnTo>
                    <a:pt x="6826" y="12208"/>
                  </a:lnTo>
                  <a:lnTo>
                    <a:pt x="6817" y="12216"/>
                  </a:lnTo>
                  <a:lnTo>
                    <a:pt x="6807" y="12224"/>
                  </a:lnTo>
                  <a:lnTo>
                    <a:pt x="6797" y="12232"/>
                  </a:lnTo>
                  <a:lnTo>
                    <a:pt x="6787" y="12240"/>
                  </a:lnTo>
                  <a:lnTo>
                    <a:pt x="6777" y="12246"/>
                  </a:lnTo>
                  <a:lnTo>
                    <a:pt x="6766" y="12253"/>
                  </a:lnTo>
                  <a:lnTo>
                    <a:pt x="6755" y="12260"/>
                  </a:lnTo>
                  <a:lnTo>
                    <a:pt x="6744" y="12265"/>
                  </a:lnTo>
                  <a:lnTo>
                    <a:pt x="6732" y="12270"/>
                  </a:lnTo>
                  <a:lnTo>
                    <a:pt x="6720" y="12274"/>
                  </a:lnTo>
                  <a:lnTo>
                    <a:pt x="6707" y="12279"/>
                  </a:lnTo>
                  <a:lnTo>
                    <a:pt x="6694" y="12282"/>
                  </a:lnTo>
                  <a:lnTo>
                    <a:pt x="6682" y="12284"/>
                  </a:lnTo>
                  <a:lnTo>
                    <a:pt x="6669" y="12286"/>
                  </a:lnTo>
                  <a:lnTo>
                    <a:pt x="6655" y="12287"/>
                  </a:lnTo>
                  <a:lnTo>
                    <a:pt x="6642" y="12289"/>
                  </a:lnTo>
                  <a:lnTo>
                    <a:pt x="6628" y="12290"/>
                  </a:lnTo>
                  <a:lnTo>
                    <a:pt x="704" y="12290"/>
                  </a:lnTo>
                  <a:lnTo>
                    <a:pt x="691" y="12289"/>
                  </a:lnTo>
                  <a:lnTo>
                    <a:pt x="678" y="12287"/>
                  </a:lnTo>
                  <a:lnTo>
                    <a:pt x="664" y="12286"/>
                  </a:lnTo>
                  <a:lnTo>
                    <a:pt x="651" y="12284"/>
                  </a:lnTo>
                  <a:lnTo>
                    <a:pt x="638" y="12282"/>
                  </a:lnTo>
                  <a:lnTo>
                    <a:pt x="625" y="12279"/>
                  </a:lnTo>
                  <a:lnTo>
                    <a:pt x="613" y="12274"/>
                  </a:lnTo>
                  <a:lnTo>
                    <a:pt x="601" y="12270"/>
                  </a:lnTo>
                  <a:lnTo>
                    <a:pt x="589" y="12265"/>
                  </a:lnTo>
                  <a:lnTo>
                    <a:pt x="578" y="12260"/>
                  </a:lnTo>
                  <a:lnTo>
                    <a:pt x="566" y="12253"/>
                  </a:lnTo>
                  <a:lnTo>
                    <a:pt x="556" y="12246"/>
                  </a:lnTo>
                  <a:lnTo>
                    <a:pt x="544" y="12240"/>
                  </a:lnTo>
                  <a:lnTo>
                    <a:pt x="534" y="12232"/>
                  </a:lnTo>
                  <a:lnTo>
                    <a:pt x="524" y="12224"/>
                  </a:lnTo>
                  <a:lnTo>
                    <a:pt x="516" y="12216"/>
                  </a:lnTo>
                  <a:lnTo>
                    <a:pt x="507" y="12208"/>
                  </a:lnTo>
                  <a:lnTo>
                    <a:pt x="498" y="12199"/>
                  </a:lnTo>
                  <a:lnTo>
                    <a:pt x="490" y="12190"/>
                  </a:lnTo>
                  <a:lnTo>
                    <a:pt x="483" y="12180"/>
                  </a:lnTo>
                  <a:lnTo>
                    <a:pt x="476" y="12170"/>
                  </a:lnTo>
                  <a:lnTo>
                    <a:pt x="469" y="12160"/>
                  </a:lnTo>
                  <a:lnTo>
                    <a:pt x="463" y="12149"/>
                  </a:lnTo>
                  <a:lnTo>
                    <a:pt x="458" y="12138"/>
                  </a:lnTo>
                  <a:lnTo>
                    <a:pt x="454" y="12127"/>
                  </a:lnTo>
                  <a:lnTo>
                    <a:pt x="449" y="12115"/>
                  </a:lnTo>
                  <a:lnTo>
                    <a:pt x="446" y="12103"/>
                  </a:lnTo>
                  <a:lnTo>
                    <a:pt x="442" y="12091"/>
                  </a:lnTo>
                  <a:lnTo>
                    <a:pt x="440" y="12079"/>
                  </a:lnTo>
                  <a:lnTo>
                    <a:pt x="439" y="12067"/>
                  </a:lnTo>
                  <a:lnTo>
                    <a:pt x="438" y="12054"/>
                  </a:lnTo>
                  <a:lnTo>
                    <a:pt x="437" y="12041"/>
                  </a:lnTo>
                  <a:lnTo>
                    <a:pt x="437" y="11454"/>
                  </a:lnTo>
                  <a:lnTo>
                    <a:pt x="438" y="11442"/>
                  </a:lnTo>
                  <a:lnTo>
                    <a:pt x="439" y="11429"/>
                  </a:lnTo>
                  <a:lnTo>
                    <a:pt x="440" y="11417"/>
                  </a:lnTo>
                  <a:lnTo>
                    <a:pt x="442" y="11404"/>
                  </a:lnTo>
                  <a:lnTo>
                    <a:pt x="446" y="11392"/>
                  </a:lnTo>
                  <a:lnTo>
                    <a:pt x="449" y="11381"/>
                  </a:lnTo>
                  <a:lnTo>
                    <a:pt x="454" y="11370"/>
                  </a:lnTo>
                  <a:lnTo>
                    <a:pt x="458" y="11358"/>
                  </a:lnTo>
                  <a:lnTo>
                    <a:pt x="463" y="11348"/>
                  </a:lnTo>
                  <a:lnTo>
                    <a:pt x="469" y="11337"/>
                  </a:lnTo>
                  <a:lnTo>
                    <a:pt x="476" y="11327"/>
                  </a:lnTo>
                  <a:lnTo>
                    <a:pt x="483" y="11316"/>
                  </a:lnTo>
                  <a:lnTo>
                    <a:pt x="490" y="11307"/>
                  </a:lnTo>
                  <a:lnTo>
                    <a:pt x="498" y="11297"/>
                  </a:lnTo>
                  <a:lnTo>
                    <a:pt x="507" y="11288"/>
                  </a:lnTo>
                  <a:lnTo>
                    <a:pt x="516" y="11279"/>
                  </a:lnTo>
                  <a:lnTo>
                    <a:pt x="524" y="11271"/>
                  </a:lnTo>
                  <a:lnTo>
                    <a:pt x="534" y="11263"/>
                  </a:lnTo>
                  <a:lnTo>
                    <a:pt x="544" y="11256"/>
                  </a:lnTo>
                  <a:lnTo>
                    <a:pt x="556" y="11249"/>
                  </a:lnTo>
                  <a:lnTo>
                    <a:pt x="566" y="11242"/>
                  </a:lnTo>
                  <a:lnTo>
                    <a:pt x="578" y="11237"/>
                  </a:lnTo>
                  <a:lnTo>
                    <a:pt x="589" y="11231"/>
                  </a:lnTo>
                  <a:lnTo>
                    <a:pt x="601" y="11226"/>
                  </a:lnTo>
                  <a:lnTo>
                    <a:pt x="613" y="11221"/>
                  </a:lnTo>
                  <a:lnTo>
                    <a:pt x="625" y="11218"/>
                  </a:lnTo>
                  <a:lnTo>
                    <a:pt x="638" y="11215"/>
                  </a:lnTo>
                  <a:lnTo>
                    <a:pt x="651" y="11211"/>
                  </a:lnTo>
                  <a:lnTo>
                    <a:pt x="664" y="11209"/>
                  </a:lnTo>
                  <a:lnTo>
                    <a:pt x="678" y="11208"/>
                  </a:lnTo>
                  <a:lnTo>
                    <a:pt x="691" y="11207"/>
                  </a:lnTo>
                  <a:lnTo>
                    <a:pt x="704" y="11207"/>
                  </a:lnTo>
                  <a:close/>
                  <a:moveTo>
                    <a:pt x="704" y="10024"/>
                  </a:moveTo>
                  <a:lnTo>
                    <a:pt x="6628" y="10024"/>
                  </a:lnTo>
                  <a:lnTo>
                    <a:pt x="6642" y="10024"/>
                  </a:lnTo>
                  <a:lnTo>
                    <a:pt x="6655" y="10025"/>
                  </a:lnTo>
                  <a:lnTo>
                    <a:pt x="6669" y="10027"/>
                  </a:lnTo>
                  <a:lnTo>
                    <a:pt x="6682" y="10029"/>
                  </a:lnTo>
                  <a:lnTo>
                    <a:pt x="6694" y="10032"/>
                  </a:lnTo>
                  <a:lnTo>
                    <a:pt x="6707" y="10035"/>
                  </a:lnTo>
                  <a:lnTo>
                    <a:pt x="6720" y="10039"/>
                  </a:lnTo>
                  <a:lnTo>
                    <a:pt x="6732" y="10043"/>
                  </a:lnTo>
                  <a:lnTo>
                    <a:pt x="6744" y="10049"/>
                  </a:lnTo>
                  <a:lnTo>
                    <a:pt x="6755" y="10054"/>
                  </a:lnTo>
                  <a:lnTo>
                    <a:pt x="6766" y="10060"/>
                  </a:lnTo>
                  <a:lnTo>
                    <a:pt x="6777" y="10066"/>
                  </a:lnTo>
                  <a:lnTo>
                    <a:pt x="6787" y="10073"/>
                  </a:lnTo>
                  <a:lnTo>
                    <a:pt x="6797" y="10081"/>
                  </a:lnTo>
                  <a:lnTo>
                    <a:pt x="6807" y="10089"/>
                  </a:lnTo>
                  <a:lnTo>
                    <a:pt x="6817" y="10096"/>
                  </a:lnTo>
                  <a:lnTo>
                    <a:pt x="6826" y="10105"/>
                  </a:lnTo>
                  <a:lnTo>
                    <a:pt x="6834" y="10114"/>
                  </a:lnTo>
                  <a:lnTo>
                    <a:pt x="6842" y="10124"/>
                  </a:lnTo>
                  <a:lnTo>
                    <a:pt x="6849" y="10134"/>
                  </a:lnTo>
                  <a:lnTo>
                    <a:pt x="6856" y="10144"/>
                  </a:lnTo>
                  <a:lnTo>
                    <a:pt x="6863" y="10154"/>
                  </a:lnTo>
                  <a:lnTo>
                    <a:pt x="6868" y="10165"/>
                  </a:lnTo>
                  <a:lnTo>
                    <a:pt x="6874" y="10175"/>
                  </a:lnTo>
                  <a:lnTo>
                    <a:pt x="6879" y="10187"/>
                  </a:lnTo>
                  <a:lnTo>
                    <a:pt x="6883" y="10198"/>
                  </a:lnTo>
                  <a:lnTo>
                    <a:pt x="6887" y="10211"/>
                  </a:lnTo>
                  <a:lnTo>
                    <a:pt x="6889" y="10222"/>
                  </a:lnTo>
                  <a:lnTo>
                    <a:pt x="6893" y="10234"/>
                  </a:lnTo>
                  <a:lnTo>
                    <a:pt x="6894" y="10246"/>
                  </a:lnTo>
                  <a:lnTo>
                    <a:pt x="6895" y="10260"/>
                  </a:lnTo>
                  <a:lnTo>
                    <a:pt x="6895" y="10272"/>
                  </a:lnTo>
                  <a:lnTo>
                    <a:pt x="6895" y="10859"/>
                  </a:lnTo>
                  <a:lnTo>
                    <a:pt x="6895" y="10872"/>
                  </a:lnTo>
                  <a:lnTo>
                    <a:pt x="6894" y="10884"/>
                  </a:lnTo>
                  <a:lnTo>
                    <a:pt x="6893" y="10896"/>
                  </a:lnTo>
                  <a:lnTo>
                    <a:pt x="6889" y="10908"/>
                  </a:lnTo>
                  <a:lnTo>
                    <a:pt x="6887" y="10921"/>
                  </a:lnTo>
                  <a:lnTo>
                    <a:pt x="6883" y="10933"/>
                  </a:lnTo>
                  <a:lnTo>
                    <a:pt x="6879" y="10944"/>
                  </a:lnTo>
                  <a:lnTo>
                    <a:pt x="6874" y="10955"/>
                  </a:lnTo>
                  <a:lnTo>
                    <a:pt x="6868" y="10966"/>
                  </a:lnTo>
                  <a:lnTo>
                    <a:pt x="6863" y="10977"/>
                  </a:lnTo>
                  <a:lnTo>
                    <a:pt x="6856" y="10987"/>
                  </a:lnTo>
                  <a:lnTo>
                    <a:pt x="6849" y="10997"/>
                  </a:lnTo>
                  <a:lnTo>
                    <a:pt x="6842" y="11007"/>
                  </a:lnTo>
                  <a:lnTo>
                    <a:pt x="6834" y="11016"/>
                  </a:lnTo>
                  <a:lnTo>
                    <a:pt x="6826" y="11025"/>
                  </a:lnTo>
                  <a:lnTo>
                    <a:pt x="6817" y="11034"/>
                  </a:lnTo>
                  <a:lnTo>
                    <a:pt x="6807" y="11043"/>
                  </a:lnTo>
                  <a:lnTo>
                    <a:pt x="6797" y="11050"/>
                  </a:lnTo>
                  <a:lnTo>
                    <a:pt x="6787" y="11057"/>
                  </a:lnTo>
                  <a:lnTo>
                    <a:pt x="6777" y="11064"/>
                  </a:lnTo>
                  <a:lnTo>
                    <a:pt x="6766" y="11070"/>
                  </a:lnTo>
                  <a:lnTo>
                    <a:pt x="6755" y="11077"/>
                  </a:lnTo>
                  <a:lnTo>
                    <a:pt x="6744" y="11083"/>
                  </a:lnTo>
                  <a:lnTo>
                    <a:pt x="6732" y="11087"/>
                  </a:lnTo>
                  <a:lnTo>
                    <a:pt x="6720" y="11092"/>
                  </a:lnTo>
                  <a:lnTo>
                    <a:pt x="6707" y="11096"/>
                  </a:lnTo>
                  <a:lnTo>
                    <a:pt x="6694" y="11099"/>
                  </a:lnTo>
                  <a:lnTo>
                    <a:pt x="6682" y="11102"/>
                  </a:lnTo>
                  <a:lnTo>
                    <a:pt x="6669" y="11104"/>
                  </a:lnTo>
                  <a:lnTo>
                    <a:pt x="6655" y="11106"/>
                  </a:lnTo>
                  <a:lnTo>
                    <a:pt x="6642" y="11106"/>
                  </a:lnTo>
                  <a:lnTo>
                    <a:pt x="6628" y="11107"/>
                  </a:lnTo>
                  <a:lnTo>
                    <a:pt x="704" y="11107"/>
                  </a:lnTo>
                  <a:lnTo>
                    <a:pt x="691" y="11106"/>
                  </a:lnTo>
                  <a:lnTo>
                    <a:pt x="678" y="11106"/>
                  </a:lnTo>
                  <a:lnTo>
                    <a:pt x="664" y="11104"/>
                  </a:lnTo>
                  <a:lnTo>
                    <a:pt x="651" y="11102"/>
                  </a:lnTo>
                  <a:lnTo>
                    <a:pt x="638" y="11099"/>
                  </a:lnTo>
                  <a:lnTo>
                    <a:pt x="625" y="11096"/>
                  </a:lnTo>
                  <a:lnTo>
                    <a:pt x="613" y="11092"/>
                  </a:lnTo>
                  <a:lnTo>
                    <a:pt x="601" y="11087"/>
                  </a:lnTo>
                  <a:lnTo>
                    <a:pt x="589" y="11083"/>
                  </a:lnTo>
                  <a:lnTo>
                    <a:pt x="578" y="11077"/>
                  </a:lnTo>
                  <a:lnTo>
                    <a:pt x="566" y="11070"/>
                  </a:lnTo>
                  <a:lnTo>
                    <a:pt x="556" y="11064"/>
                  </a:lnTo>
                  <a:lnTo>
                    <a:pt x="544" y="11057"/>
                  </a:lnTo>
                  <a:lnTo>
                    <a:pt x="534" y="11050"/>
                  </a:lnTo>
                  <a:lnTo>
                    <a:pt x="524" y="11043"/>
                  </a:lnTo>
                  <a:lnTo>
                    <a:pt x="516" y="11034"/>
                  </a:lnTo>
                  <a:lnTo>
                    <a:pt x="507" y="11025"/>
                  </a:lnTo>
                  <a:lnTo>
                    <a:pt x="498" y="11016"/>
                  </a:lnTo>
                  <a:lnTo>
                    <a:pt x="490" y="11007"/>
                  </a:lnTo>
                  <a:lnTo>
                    <a:pt x="483" y="10997"/>
                  </a:lnTo>
                  <a:lnTo>
                    <a:pt x="476" y="10987"/>
                  </a:lnTo>
                  <a:lnTo>
                    <a:pt x="469" y="10977"/>
                  </a:lnTo>
                  <a:lnTo>
                    <a:pt x="463" y="10966"/>
                  </a:lnTo>
                  <a:lnTo>
                    <a:pt x="458" y="10955"/>
                  </a:lnTo>
                  <a:lnTo>
                    <a:pt x="454" y="10944"/>
                  </a:lnTo>
                  <a:lnTo>
                    <a:pt x="449" y="10933"/>
                  </a:lnTo>
                  <a:lnTo>
                    <a:pt x="446" y="10921"/>
                  </a:lnTo>
                  <a:lnTo>
                    <a:pt x="442" y="10908"/>
                  </a:lnTo>
                  <a:lnTo>
                    <a:pt x="440" y="10896"/>
                  </a:lnTo>
                  <a:lnTo>
                    <a:pt x="439" y="10884"/>
                  </a:lnTo>
                  <a:lnTo>
                    <a:pt x="438" y="10872"/>
                  </a:lnTo>
                  <a:lnTo>
                    <a:pt x="437" y="10859"/>
                  </a:lnTo>
                  <a:lnTo>
                    <a:pt x="437" y="10272"/>
                  </a:lnTo>
                  <a:lnTo>
                    <a:pt x="438" y="10260"/>
                  </a:lnTo>
                  <a:lnTo>
                    <a:pt x="439" y="10246"/>
                  </a:lnTo>
                  <a:lnTo>
                    <a:pt x="440" y="10234"/>
                  </a:lnTo>
                  <a:lnTo>
                    <a:pt x="442" y="10222"/>
                  </a:lnTo>
                  <a:lnTo>
                    <a:pt x="446" y="10211"/>
                  </a:lnTo>
                  <a:lnTo>
                    <a:pt x="449" y="10198"/>
                  </a:lnTo>
                  <a:lnTo>
                    <a:pt x="454" y="10187"/>
                  </a:lnTo>
                  <a:lnTo>
                    <a:pt x="458" y="10175"/>
                  </a:lnTo>
                  <a:lnTo>
                    <a:pt x="463" y="10165"/>
                  </a:lnTo>
                  <a:lnTo>
                    <a:pt x="469" y="10154"/>
                  </a:lnTo>
                  <a:lnTo>
                    <a:pt x="476" y="10144"/>
                  </a:lnTo>
                  <a:lnTo>
                    <a:pt x="483" y="10134"/>
                  </a:lnTo>
                  <a:lnTo>
                    <a:pt x="490" y="10124"/>
                  </a:lnTo>
                  <a:lnTo>
                    <a:pt x="498" y="10114"/>
                  </a:lnTo>
                  <a:lnTo>
                    <a:pt x="507" y="10105"/>
                  </a:lnTo>
                  <a:lnTo>
                    <a:pt x="516" y="10096"/>
                  </a:lnTo>
                  <a:lnTo>
                    <a:pt x="524" y="10089"/>
                  </a:lnTo>
                  <a:lnTo>
                    <a:pt x="534" y="10081"/>
                  </a:lnTo>
                  <a:lnTo>
                    <a:pt x="544" y="10073"/>
                  </a:lnTo>
                  <a:lnTo>
                    <a:pt x="556" y="10066"/>
                  </a:lnTo>
                  <a:lnTo>
                    <a:pt x="566" y="10060"/>
                  </a:lnTo>
                  <a:lnTo>
                    <a:pt x="578" y="10054"/>
                  </a:lnTo>
                  <a:lnTo>
                    <a:pt x="589" y="10049"/>
                  </a:lnTo>
                  <a:lnTo>
                    <a:pt x="601" y="10043"/>
                  </a:lnTo>
                  <a:lnTo>
                    <a:pt x="613" y="10039"/>
                  </a:lnTo>
                  <a:lnTo>
                    <a:pt x="625" y="10035"/>
                  </a:lnTo>
                  <a:lnTo>
                    <a:pt x="638" y="10032"/>
                  </a:lnTo>
                  <a:lnTo>
                    <a:pt x="651" y="10029"/>
                  </a:lnTo>
                  <a:lnTo>
                    <a:pt x="664" y="10027"/>
                  </a:lnTo>
                  <a:lnTo>
                    <a:pt x="678" y="10025"/>
                  </a:lnTo>
                  <a:lnTo>
                    <a:pt x="691" y="10024"/>
                  </a:lnTo>
                  <a:lnTo>
                    <a:pt x="704" y="10024"/>
                  </a:lnTo>
                  <a:close/>
                  <a:moveTo>
                    <a:pt x="704" y="8842"/>
                  </a:moveTo>
                  <a:lnTo>
                    <a:pt x="6628" y="8842"/>
                  </a:lnTo>
                  <a:lnTo>
                    <a:pt x="6642" y="8842"/>
                  </a:lnTo>
                  <a:lnTo>
                    <a:pt x="6655" y="8843"/>
                  </a:lnTo>
                  <a:lnTo>
                    <a:pt x="6669" y="8845"/>
                  </a:lnTo>
                  <a:lnTo>
                    <a:pt x="6682" y="8846"/>
                  </a:lnTo>
                  <a:lnTo>
                    <a:pt x="6694" y="8849"/>
                  </a:lnTo>
                  <a:lnTo>
                    <a:pt x="6707" y="8853"/>
                  </a:lnTo>
                  <a:lnTo>
                    <a:pt x="6720" y="8857"/>
                  </a:lnTo>
                  <a:lnTo>
                    <a:pt x="6732" y="8862"/>
                  </a:lnTo>
                  <a:lnTo>
                    <a:pt x="6744" y="8866"/>
                  </a:lnTo>
                  <a:lnTo>
                    <a:pt x="6755" y="8872"/>
                  </a:lnTo>
                  <a:lnTo>
                    <a:pt x="6766" y="8877"/>
                  </a:lnTo>
                  <a:lnTo>
                    <a:pt x="6777" y="8884"/>
                  </a:lnTo>
                  <a:lnTo>
                    <a:pt x="6787" y="8891"/>
                  </a:lnTo>
                  <a:lnTo>
                    <a:pt x="6797" y="8898"/>
                  </a:lnTo>
                  <a:lnTo>
                    <a:pt x="6807" y="8906"/>
                  </a:lnTo>
                  <a:lnTo>
                    <a:pt x="6817" y="8915"/>
                  </a:lnTo>
                  <a:lnTo>
                    <a:pt x="6826" y="8923"/>
                  </a:lnTo>
                  <a:lnTo>
                    <a:pt x="6834" y="8932"/>
                  </a:lnTo>
                  <a:lnTo>
                    <a:pt x="6842" y="8942"/>
                  </a:lnTo>
                  <a:lnTo>
                    <a:pt x="6849" y="8952"/>
                  </a:lnTo>
                  <a:lnTo>
                    <a:pt x="6856" y="8962"/>
                  </a:lnTo>
                  <a:lnTo>
                    <a:pt x="6863" y="8972"/>
                  </a:lnTo>
                  <a:lnTo>
                    <a:pt x="6868" y="8983"/>
                  </a:lnTo>
                  <a:lnTo>
                    <a:pt x="6874" y="8994"/>
                  </a:lnTo>
                  <a:lnTo>
                    <a:pt x="6879" y="9005"/>
                  </a:lnTo>
                  <a:lnTo>
                    <a:pt x="6883" y="9016"/>
                  </a:lnTo>
                  <a:lnTo>
                    <a:pt x="6887" y="9028"/>
                  </a:lnTo>
                  <a:lnTo>
                    <a:pt x="6889" y="9039"/>
                  </a:lnTo>
                  <a:lnTo>
                    <a:pt x="6893" y="9051"/>
                  </a:lnTo>
                  <a:lnTo>
                    <a:pt x="6894" y="9065"/>
                  </a:lnTo>
                  <a:lnTo>
                    <a:pt x="6895" y="9077"/>
                  </a:lnTo>
                  <a:lnTo>
                    <a:pt x="6895" y="9089"/>
                  </a:lnTo>
                  <a:lnTo>
                    <a:pt x="6895" y="9676"/>
                  </a:lnTo>
                  <a:lnTo>
                    <a:pt x="6895" y="9689"/>
                  </a:lnTo>
                  <a:lnTo>
                    <a:pt x="6894" y="9701"/>
                  </a:lnTo>
                  <a:lnTo>
                    <a:pt x="6893" y="9714"/>
                  </a:lnTo>
                  <a:lnTo>
                    <a:pt x="6889" y="9726"/>
                  </a:lnTo>
                  <a:lnTo>
                    <a:pt x="6887" y="9738"/>
                  </a:lnTo>
                  <a:lnTo>
                    <a:pt x="6883" y="9750"/>
                  </a:lnTo>
                  <a:lnTo>
                    <a:pt x="6879" y="9761"/>
                  </a:lnTo>
                  <a:lnTo>
                    <a:pt x="6874" y="9772"/>
                  </a:lnTo>
                  <a:lnTo>
                    <a:pt x="6868" y="9784"/>
                  </a:lnTo>
                  <a:lnTo>
                    <a:pt x="6863" y="9795"/>
                  </a:lnTo>
                  <a:lnTo>
                    <a:pt x="6856" y="9805"/>
                  </a:lnTo>
                  <a:lnTo>
                    <a:pt x="6849" y="9815"/>
                  </a:lnTo>
                  <a:lnTo>
                    <a:pt x="6842" y="9825"/>
                  </a:lnTo>
                  <a:lnTo>
                    <a:pt x="6834" y="9834"/>
                  </a:lnTo>
                  <a:lnTo>
                    <a:pt x="6826" y="9842"/>
                  </a:lnTo>
                  <a:lnTo>
                    <a:pt x="6817" y="9851"/>
                  </a:lnTo>
                  <a:lnTo>
                    <a:pt x="6807" y="9860"/>
                  </a:lnTo>
                  <a:lnTo>
                    <a:pt x="6797" y="9868"/>
                  </a:lnTo>
                  <a:lnTo>
                    <a:pt x="6787" y="9875"/>
                  </a:lnTo>
                  <a:lnTo>
                    <a:pt x="6777" y="9882"/>
                  </a:lnTo>
                  <a:lnTo>
                    <a:pt x="6766" y="9888"/>
                  </a:lnTo>
                  <a:lnTo>
                    <a:pt x="6755" y="9895"/>
                  </a:lnTo>
                  <a:lnTo>
                    <a:pt x="6744" y="9900"/>
                  </a:lnTo>
                  <a:lnTo>
                    <a:pt x="6732" y="9905"/>
                  </a:lnTo>
                  <a:lnTo>
                    <a:pt x="6720" y="9909"/>
                  </a:lnTo>
                  <a:lnTo>
                    <a:pt x="6707" y="9913"/>
                  </a:lnTo>
                  <a:lnTo>
                    <a:pt x="6694" y="9917"/>
                  </a:lnTo>
                  <a:lnTo>
                    <a:pt x="6682" y="9919"/>
                  </a:lnTo>
                  <a:lnTo>
                    <a:pt x="6669" y="9921"/>
                  </a:lnTo>
                  <a:lnTo>
                    <a:pt x="6655" y="9923"/>
                  </a:lnTo>
                  <a:lnTo>
                    <a:pt x="6642" y="9924"/>
                  </a:lnTo>
                  <a:lnTo>
                    <a:pt x="6628" y="9924"/>
                  </a:lnTo>
                  <a:lnTo>
                    <a:pt x="704" y="9924"/>
                  </a:lnTo>
                  <a:lnTo>
                    <a:pt x="691" y="9924"/>
                  </a:lnTo>
                  <a:lnTo>
                    <a:pt x="678" y="9923"/>
                  </a:lnTo>
                  <a:lnTo>
                    <a:pt x="664" y="9921"/>
                  </a:lnTo>
                  <a:lnTo>
                    <a:pt x="651" y="9919"/>
                  </a:lnTo>
                  <a:lnTo>
                    <a:pt x="638" y="9917"/>
                  </a:lnTo>
                  <a:lnTo>
                    <a:pt x="625" y="9913"/>
                  </a:lnTo>
                  <a:lnTo>
                    <a:pt x="613" y="9909"/>
                  </a:lnTo>
                  <a:lnTo>
                    <a:pt x="601" y="9905"/>
                  </a:lnTo>
                  <a:lnTo>
                    <a:pt x="589" y="9900"/>
                  </a:lnTo>
                  <a:lnTo>
                    <a:pt x="578" y="9895"/>
                  </a:lnTo>
                  <a:lnTo>
                    <a:pt x="566" y="9888"/>
                  </a:lnTo>
                  <a:lnTo>
                    <a:pt x="556" y="9882"/>
                  </a:lnTo>
                  <a:lnTo>
                    <a:pt x="544" y="9875"/>
                  </a:lnTo>
                  <a:lnTo>
                    <a:pt x="534" y="9868"/>
                  </a:lnTo>
                  <a:lnTo>
                    <a:pt x="524" y="9860"/>
                  </a:lnTo>
                  <a:lnTo>
                    <a:pt x="516" y="9851"/>
                  </a:lnTo>
                  <a:lnTo>
                    <a:pt x="507" y="9842"/>
                  </a:lnTo>
                  <a:lnTo>
                    <a:pt x="498" y="9834"/>
                  </a:lnTo>
                  <a:lnTo>
                    <a:pt x="490" y="9825"/>
                  </a:lnTo>
                  <a:lnTo>
                    <a:pt x="483" y="9815"/>
                  </a:lnTo>
                  <a:lnTo>
                    <a:pt x="476" y="9805"/>
                  </a:lnTo>
                  <a:lnTo>
                    <a:pt x="469" y="9795"/>
                  </a:lnTo>
                  <a:lnTo>
                    <a:pt x="463" y="9784"/>
                  </a:lnTo>
                  <a:lnTo>
                    <a:pt x="458" y="9772"/>
                  </a:lnTo>
                  <a:lnTo>
                    <a:pt x="454" y="9761"/>
                  </a:lnTo>
                  <a:lnTo>
                    <a:pt x="449" y="9750"/>
                  </a:lnTo>
                  <a:lnTo>
                    <a:pt x="446" y="9738"/>
                  </a:lnTo>
                  <a:lnTo>
                    <a:pt x="442" y="9726"/>
                  </a:lnTo>
                  <a:lnTo>
                    <a:pt x="440" y="9714"/>
                  </a:lnTo>
                  <a:lnTo>
                    <a:pt x="439" y="9701"/>
                  </a:lnTo>
                  <a:lnTo>
                    <a:pt x="438" y="9689"/>
                  </a:lnTo>
                  <a:lnTo>
                    <a:pt x="437" y="9676"/>
                  </a:lnTo>
                  <a:lnTo>
                    <a:pt x="437" y="9089"/>
                  </a:lnTo>
                  <a:lnTo>
                    <a:pt x="438" y="9077"/>
                  </a:lnTo>
                  <a:lnTo>
                    <a:pt x="439" y="9065"/>
                  </a:lnTo>
                  <a:lnTo>
                    <a:pt x="440" y="9051"/>
                  </a:lnTo>
                  <a:lnTo>
                    <a:pt x="442" y="9039"/>
                  </a:lnTo>
                  <a:lnTo>
                    <a:pt x="446" y="9028"/>
                  </a:lnTo>
                  <a:lnTo>
                    <a:pt x="449" y="9016"/>
                  </a:lnTo>
                  <a:lnTo>
                    <a:pt x="454" y="9005"/>
                  </a:lnTo>
                  <a:lnTo>
                    <a:pt x="458" y="8994"/>
                  </a:lnTo>
                  <a:lnTo>
                    <a:pt x="463" y="8983"/>
                  </a:lnTo>
                  <a:lnTo>
                    <a:pt x="469" y="8972"/>
                  </a:lnTo>
                  <a:lnTo>
                    <a:pt x="476" y="8962"/>
                  </a:lnTo>
                  <a:lnTo>
                    <a:pt x="483" y="8952"/>
                  </a:lnTo>
                  <a:lnTo>
                    <a:pt x="490" y="8942"/>
                  </a:lnTo>
                  <a:lnTo>
                    <a:pt x="498" y="8932"/>
                  </a:lnTo>
                  <a:lnTo>
                    <a:pt x="507" y="8923"/>
                  </a:lnTo>
                  <a:lnTo>
                    <a:pt x="516" y="8915"/>
                  </a:lnTo>
                  <a:lnTo>
                    <a:pt x="524" y="8906"/>
                  </a:lnTo>
                  <a:lnTo>
                    <a:pt x="534" y="8898"/>
                  </a:lnTo>
                  <a:lnTo>
                    <a:pt x="544" y="8891"/>
                  </a:lnTo>
                  <a:lnTo>
                    <a:pt x="556" y="8884"/>
                  </a:lnTo>
                  <a:lnTo>
                    <a:pt x="566" y="8877"/>
                  </a:lnTo>
                  <a:lnTo>
                    <a:pt x="578" y="8872"/>
                  </a:lnTo>
                  <a:lnTo>
                    <a:pt x="589" y="8866"/>
                  </a:lnTo>
                  <a:lnTo>
                    <a:pt x="601" y="8862"/>
                  </a:lnTo>
                  <a:lnTo>
                    <a:pt x="613" y="8857"/>
                  </a:lnTo>
                  <a:lnTo>
                    <a:pt x="625" y="8853"/>
                  </a:lnTo>
                  <a:lnTo>
                    <a:pt x="638" y="8849"/>
                  </a:lnTo>
                  <a:lnTo>
                    <a:pt x="651" y="8846"/>
                  </a:lnTo>
                  <a:lnTo>
                    <a:pt x="664" y="8845"/>
                  </a:lnTo>
                  <a:lnTo>
                    <a:pt x="678" y="8843"/>
                  </a:lnTo>
                  <a:lnTo>
                    <a:pt x="691" y="8842"/>
                  </a:lnTo>
                  <a:lnTo>
                    <a:pt x="704" y="8842"/>
                  </a:lnTo>
                  <a:close/>
                  <a:moveTo>
                    <a:pt x="704" y="7659"/>
                  </a:moveTo>
                  <a:lnTo>
                    <a:pt x="6628" y="7659"/>
                  </a:lnTo>
                  <a:lnTo>
                    <a:pt x="6642" y="7659"/>
                  </a:lnTo>
                  <a:lnTo>
                    <a:pt x="6655" y="7660"/>
                  </a:lnTo>
                  <a:lnTo>
                    <a:pt x="6669" y="7662"/>
                  </a:lnTo>
                  <a:lnTo>
                    <a:pt x="6682" y="7665"/>
                  </a:lnTo>
                  <a:lnTo>
                    <a:pt x="6694" y="7667"/>
                  </a:lnTo>
                  <a:lnTo>
                    <a:pt x="6707" y="7670"/>
                  </a:lnTo>
                  <a:lnTo>
                    <a:pt x="6720" y="7675"/>
                  </a:lnTo>
                  <a:lnTo>
                    <a:pt x="6732" y="7679"/>
                  </a:lnTo>
                  <a:lnTo>
                    <a:pt x="6744" y="7684"/>
                  </a:lnTo>
                  <a:lnTo>
                    <a:pt x="6755" y="7689"/>
                  </a:lnTo>
                  <a:lnTo>
                    <a:pt x="6766" y="7696"/>
                  </a:lnTo>
                  <a:lnTo>
                    <a:pt x="6777" y="7701"/>
                  </a:lnTo>
                  <a:lnTo>
                    <a:pt x="6787" y="7709"/>
                  </a:lnTo>
                  <a:lnTo>
                    <a:pt x="6797" y="7716"/>
                  </a:lnTo>
                  <a:lnTo>
                    <a:pt x="6807" y="7723"/>
                  </a:lnTo>
                  <a:lnTo>
                    <a:pt x="6817" y="7732"/>
                  </a:lnTo>
                  <a:lnTo>
                    <a:pt x="6826" y="7740"/>
                  </a:lnTo>
                  <a:lnTo>
                    <a:pt x="6834" y="7750"/>
                  </a:lnTo>
                  <a:lnTo>
                    <a:pt x="6842" y="7759"/>
                  </a:lnTo>
                  <a:lnTo>
                    <a:pt x="6849" y="7769"/>
                  </a:lnTo>
                  <a:lnTo>
                    <a:pt x="6856" y="7779"/>
                  </a:lnTo>
                  <a:lnTo>
                    <a:pt x="6863" y="7789"/>
                  </a:lnTo>
                  <a:lnTo>
                    <a:pt x="6868" y="7800"/>
                  </a:lnTo>
                  <a:lnTo>
                    <a:pt x="6874" y="7811"/>
                  </a:lnTo>
                  <a:lnTo>
                    <a:pt x="6879" y="7822"/>
                  </a:lnTo>
                  <a:lnTo>
                    <a:pt x="6883" y="7833"/>
                  </a:lnTo>
                  <a:lnTo>
                    <a:pt x="6887" y="7846"/>
                  </a:lnTo>
                  <a:lnTo>
                    <a:pt x="6889" y="7858"/>
                  </a:lnTo>
                  <a:lnTo>
                    <a:pt x="6893" y="7870"/>
                  </a:lnTo>
                  <a:lnTo>
                    <a:pt x="6894" y="7882"/>
                  </a:lnTo>
                  <a:lnTo>
                    <a:pt x="6895" y="7894"/>
                  </a:lnTo>
                  <a:lnTo>
                    <a:pt x="6895" y="7907"/>
                  </a:lnTo>
                  <a:lnTo>
                    <a:pt x="6895" y="8494"/>
                  </a:lnTo>
                  <a:lnTo>
                    <a:pt x="6895" y="8507"/>
                  </a:lnTo>
                  <a:lnTo>
                    <a:pt x="6894" y="8519"/>
                  </a:lnTo>
                  <a:lnTo>
                    <a:pt x="6893" y="8531"/>
                  </a:lnTo>
                  <a:lnTo>
                    <a:pt x="6889" y="8543"/>
                  </a:lnTo>
                  <a:lnTo>
                    <a:pt x="6887" y="8556"/>
                  </a:lnTo>
                  <a:lnTo>
                    <a:pt x="6883" y="8568"/>
                  </a:lnTo>
                  <a:lnTo>
                    <a:pt x="6879" y="8579"/>
                  </a:lnTo>
                  <a:lnTo>
                    <a:pt x="6874" y="8590"/>
                  </a:lnTo>
                  <a:lnTo>
                    <a:pt x="6868" y="8601"/>
                  </a:lnTo>
                  <a:lnTo>
                    <a:pt x="6863" y="8612"/>
                  </a:lnTo>
                  <a:lnTo>
                    <a:pt x="6856" y="8622"/>
                  </a:lnTo>
                  <a:lnTo>
                    <a:pt x="6849" y="8632"/>
                  </a:lnTo>
                  <a:lnTo>
                    <a:pt x="6842" y="8642"/>
                  </a:lnTo>
                  <a:lnTo>
                    <a:pt x="6834" y="8651"/>
                  </a:lnTo>
                  <a:lnTo>
                    <a:pt x="6826" y="8661"/>
                  </a:lnTo>
                  <a:lnTo>
                    <a:pt x="6817" y="8669"/>
                  </a:lnTo>
                  <a:lnTo>
                    <a:pt x="6807" y="8678"/>
                  </a:lnTo>
                  <a:lnTo>
                    <a:pt x="6797" y="8685"/>
                  </a:lnTo>
                  <a:lnTo>
                    <a:pt x="6787" y="8692"/>
                  </a:lnTo>
                  <a:lnTo>
                    <a:pt x="6777" y="8700"/>
                  </a:lnTo>
                  <a:lnTo>
                    <a:pt x="6766" y="8706"/>
                  </a:lnTo>
                  <a:lnTo>
                    <a:pt x="6755" y="8712"/>
                  </a:lnTo>
                  <a:lnTo>
                    <a:pt x="6744" y="8717"/>
                  </a:lnTo>
                  <a:lnTo>
                    <a:pt x="6732" y="8722"/>
                  </a:lnTo>
                  <a:lnTo>
                    <a:pt x="6720" y="8726"/>
                  </a:lnTo>
                  <a:lnTo>
                    <a:pt x="6707" y="8731"/>
                  </a:lnTo>
                  <a:lnTo>
                    <a:pt x="6694" y="8734"/>
                  </a:lnTo>
                  <a:lnTo>
                    <a:pt x="6682" y="8736"/>
                  </a:lnTo>
                  <a:lnTo>
                    <a:pt x="6669" y="8739"/>
                  </a:lnTo>
                  <a:lnTo>
                    <a:pt x="6655" y="8741"/>
                  </a:lnTo>
                  <a:lnTo>
                    <a:pt x="6642" y="8742"/>
                  </a:lnTo>
                  <a:lnTo>
                    <a:pt x="6628" y="8742"/>
                  </a:lnTo>
                  <a:lnTo>
                    <a:pt x="704" y="8742"/>
                  </a:lnTo>
                  <a:lnTo>
                    <a:pt x="691" y="8742"/>
                  </a:lnTo>
                  <a:lnTo>
                    <a:pt x="678" y="8741"/>
                  </a:lnTo>
                  <a:lnTo>
                    <a:pt x="664" y="8739"/>
                  </a:lnTo>
                  <a:lnTo>
                    <a:pt x="651" y="8736"/>
                  </a:lnTo>
                  <a:lnTo>
                    <a:pt x="638" y="8734"/>
                  </a:lnTo>
                  <a:lnTo>
                    <a:pt x="625" y="8731"/>
                  </a:lnTo>
                  <a:lnTo>
                    <a:pt x="613" y="8726"/>
                  </a:lnTo>
                  <a:lnTo>
                    <a:pt x="601" y="8722"/>
                  </a:lnTo>
                  <a:lnTo>
                    <a:pt x="589" y="8717"/>
                  </a:lnTo>
                  <a:lnTo>
                    <a:pt x="578" y="8712"/>
                  </a:lnTo>
                  <a:lnTo>
                    <a:pt x="566" y="8706"/>
                  </a:lnTo>
                  <a:lnTo>
                    <a:pt x="556" y="8700"/>
                  </a:lnTo>
                  <a:lnTo>
                    <a:pt x="544" y="8692"/>
                  </a:lnTo>
                  <a:lnTo>
                    <a:pt x="534" y="8685"/>
                  </a:lnTo>
                  <a:lnTo>
                    <a:pt x="524" y="8678"/>
                  </a:lnTo>
                  <a:lnTo>
                    <a:pt x="516" y="8669"/>
                  </a:lnTo>
                  <a:lnTo>
                    <a:pt x="507" y="8661"/>
                  </a:lnTo>
                  <a:lnTo>
                    <a:pt x="498" y="8651"/>
                  </a:lnTo>
                  <a:lnTo>
                    <a:pt x="490" y="8642"/>
                  </a:lnTo>
                  <a:lnTo>
                    <a:pt x="483" y="8632"/>
                  </a:lnTo>
                  <a:lnTo>
                    <a:pt x="476" y="8622"/>
                  </a:lnTo>
                  <a:lnTo>
                    <a:pt x="469" y="8612"/>
                  </a:lnTo>
                  <a:lnTo>
                    <a:pt x="463" y="8601"/>
                  </a:lnTo>
                  <a:lnTo>
                    <a:pt x="458" y="8590"/>
                  </a:lnTo>
                  <a:lnTo>
                    <a:pt x="454" y="8579"/>
                  </a:lnTo>
                  <a:lnTo>
                    <a:pt x="449" y="8568"/>
                  </a:lnTo>
                  <a:lnTo>
                    <a:pt x="446" y="8556"/>
                  </a:lnTo>
                  <a:lnTo>
                    <a:pt x="442" y="8543"/>
                  </a:lnTo>
                  <a:lnTo>
                    <a:pt x="440" y="8531"/>
                  </a:lnTo>
                  <a:lnTo>
                    <a:pt x="439" y="8519"/>
                  </a:lnTo>
                  <a:lnTo>
                    <a:pt x="438" y="8507"/>
                  </a:lnTo>
                  <a:lnTo>
                    <a:pt x="437" y="8494"/>
                  </a:lnTo>
                  <a:lnTo>
                    <a:pt x="437" y="7907"/>
                  </a:lnTo>
                  <a:lnTo>
                    <a:pt x="438" y="7894"/>
                  </a:lnTo>
                  <a:lnTo>
                    <a:pt x="439" y="7882"/>
                  </a:lnTo>
                  <a:lnTo>
                    <a:pt x="440" y="7870"/>
                  </a:lnTo>
                  <a:lnTo>
                    <a:pt x="442" y="7858"/>
                  </a:lnTo>
                  <a:lnTo>
                    <a:pt x="446" y="7846"/>
                  </a:lnTo>
                  <a:lnTo>
                    <a:pt x="449" y="7833"/>
                  </a:lnTo>
                  <a:lnTo>
                    <a:pt x="454" y="7822"/>
                  </a:lnTo>
                  <a:lnTo>
                    <a:pt x="458" y="7811"/>
                  </a:lnTo>
                  <a:lnTo>
                    <a:pt x="463" y="7800"/>
                  </a:lnTo>
                  <a:lnTo>
                    <a:pt x="469" y="7789"/>
                  </a:lnTo>
                  <a:lnTo>
                    <a:pt x="476" y="7779"/>
                  </a:lnTo>
                  <a:lnTo>
                    <a:pt x="483" y="7769"/>
                  </a:lnTo>
                  <a:lnTo>
                    <a:pt x="490" y="7759"/>
                  </a:lnTo>
                  <a:lnTo>
                    <a:pt x="498" y="7750"/>
                  </a:lnTo>
                  <a:lnTo>
                    <a:pt x="507" y="7740"/>
                  </a:lnTo>
                  <a:lnTo>
                    <a:pt x="516" y="7732"/>
                  </a:lnTo>
                  <a:lnTo>
                    <a:pt x="524" y="7723"/>
                  </a:lnTo>
                  <a:lnTo>
                    <a:pt x="534" y="7716"/>
                  </a:lnTo>
                  <a:lnTo>
                    <a:pt x="544" y="7709"/>
                  </a:lnTo>
                  <a:lnTo>
                    <a:pt x="556" y="7701"/>
                  </a:lnTo>
                  <a:lnTo>
                    <a:pt x="566" y="7696"/>
                  </a:lnTo>
                  <a:lnTo>
                    <a:pt x="578" y="7689"/>
                  </a:lnTo>
                  <a:lnTo>
                    <a:pt x="589" y="7684"/>
                  </a:lnTo>
                  <a:lnTo>
                    <a:pt x="601" y="7679"/>
                  </a:lnTo>
                  <a:lnTo>
                    <a:pt x="613" y="7675"/>
                  </a:lnTo>
                  <a:lnTo>
                    <a:pt x="625" y="7670"/>
                  </a:lnTo>
                  <a:lnTo>
                    <a:pt x="638" y="7667"/>
                  </a:lnTo>
                  <a:lnTo>
                    <a:pt x="651" y="7665"/>
                  </a:lnTo>
                  <a:lnTo>
                    <a:pt x="664" y="7662"/>
                  </a:lnTo>
                  <a:lnTo>
                    <a:pt x="678" y="7660"/>
                  </a:lnTo>
                  <a:lnTo>
                    <a:pt x="691" y="7659"/>
                  </a:lnTo>
                  <a:lnTo>
                    <a:pt x="704" y="7659"/>
                  </a:lnTo>
                  <a:close/>
                  <a:moveTo>
                    <a:pt x="704" y="6477"/>
                  </a:moveTo>
                  <a:lnTo>
                    <a:pt x="6628" y="6477"/>
                  </a:lnTo>
                  <a:lnTo>
                    <a:pt x="6642" y="6477"/>
                  </a:lnTo>
                  <a:lnTo>
                    <a:pt x="6655" y="6478"/>
                  </a:lnTo>
                  <a:lnTo>
                    <a:pt x="6669" y="6480"/>
                  </a:lnTo>
                  <a:lnTo>
                    <a:pt x="6682" y="6482"/>
                  </a:lnTo>
                  <a:lnTo>
                    <a:pt x="6694" y="6484"/>
                  </a:lnTo>
                  <a:lnTo>
                    <a:pt x="6707" y="6488"/>
                  </a:lnTo>
                  <a:lnTo>
                    <a:pt x="6720" y="6492"/>
                  </a:lnTo>
                  <a:lnTo>
                    <a:pt x="6732" y="6497"/>
                  </a:lnTo>
                  <a:lnTo>
                    <a:pt x="6744" y="6501"/>
                  </a:lnTo>
                  <a:lnTo>
                    <a:pt x="6755" y="6506"/>
                  </a:lnTo>
                  <a:lnTo>
                    <a:pt x="6766" y="6513"/>
                  </a:lnTo>
                  <a:lnTo>
                    <a:pt x="6777" y="6519"/>
                  </a:lnTo>
                  <a:lnTo>
                    <a:pt x="6787" y="6526"/>
                  </a:lnTo>
                  <a:lnTo>
                    <a:pt x="6797" y="6533"/>
                  </a:lnTo>
                  <a:lnTo>
                    <a:pt x="6807" y="6541"/>
                  </a:lnTo>
                  <a:lnTo>
                    <a:pt x="6817" y="6550"/>
                  </a:lnTo>
                  <a:lnTo>
                    <a:pt x="6826" y="6559"/>
                  </a:lnTo>
                  <a:lnTo>
                    <a:pt x="6834" y="6568"/>
                  </a:lnTo>
                  <a:lnTo>
                    <a:pt x="6842" y="6576"/>
                  </a:lnTo>
                  <a:lnTo>
                    <a:pt x="6849" y="6586"/>
                  </a:lnTo>
                  <a:lnTo>
                    <a:pt x="6856" y="6596"/>
                  </a:lnTo>
                  <a:lnTo>
                    <a:pt x="6863" y="6606"/>
                  </a:lnTo>
                  <a:lnTo>
                    <a:pt x="6868" y="6617"/>
                  </a:lnTo>
                  <a:lnTo>
                    <a:pt x="6874" y="6629"/>
                  </a:lnTo>
                  <a:lnTo>
                    <a:pt x="6879" y="6640"/>
                  </a:lnTo>
                  <a:lnTo>
                    <a:pt x="6883" y="6651"/>
                  </a:lnTo>
                  <a:lnTo>
                    <a:pt x="6887" y="6663"/>
                  </a:lnTo>
                  <a:lnTo>
                    <a:pt x="6889" y="6675"/>
                  </a:lnTo>
                  <a:lnTo>
                    <a:pt x="6893" y="6687"/>
                  </a:lnTo>
                  <a:lnTo>
                    <a:pt x="6894" y="6700"/>
                  </a:lnTo>
                  <a:lnTo>
                    <a:pt x="6895" y="6712"/>
                  </a:lnTo>
                  <a:lnTo>
                    <a:pt x="6895" y="6725"/>
                  </a:lnTo>
                  <a:lnTo>
                    <a:pt x="6895" y="7312"/>
                  </a:lnTo>
                  <a:lnTo>
                    <a:pt x="6895" y="7324"/>
                  </a:lnTo>
                  <a:lnTo>
                    <a:pt x="6894" y="7336"/>
                  </a:lnTo>
                  <a:lnTo>
                    <a:pt x="6893" y="7350"/>
                  </a:lnTo>
                  <a:lnTo>
                    <a:pt x="6889" y="7362"/>
                  </a:lnTo>
                  <a:lnTo>
                    <a:pt x="6887" y="7373"/>
                  </a:lnTo>
                  <a:lnTo>
                    <a:pt x="6883" y="7385"/>
                  </a:lnTo>
                  <a:lnTo>
                    <a:pt x="6879" y="7396"/>
                  </a:lnTo>
                  <a:lnTo>
                    <a:pt x="6874" y="7407"/>
                  </a:lnTo>
                  <a:lnTo>
                    <a:pt x="6868" y="7418"/>
                  </a:lnTo>
                  <a:lnTo>
                    <a:pt x="6863" y="7429"/>
                  </a:lnTo>
                  <a:lnTo>
                    <a:pt x="6856" y="7439"/>
                  </a:lnTo>
                  <a:lnTo>
                    <a:pt x="6849" y="7449"/>
                  </a:lnTo>
                  <a:lnTo>
                    <a:pt x="6842" y="7459"/>
                  </a:lnTo>
                  <a:lnTo>
                    <a:pt x="6834" y="7469"/>
                  </a:lnTo>
                  <a:lnTo>
                    <a:pt x="6826" y="7478"/>
                  </a:lnTo>
                  <a:lnTo>
                    <a:pt x="6817" y="7486"/>
                  </a:lnTo>
                  <a:lnTo>
                    <a:pt x="6807" y="7495"/>
                  </a:lnTo>
                  <a:lnTo>
                    <a:pt x="6797" y="7503"/>
                  </a:lnTo>
                  <a:lnTo>
                    <a:pt x="6787" y="7510"/>
                  </a:lnTo>
                  <a:lnTo>
                    <a:pt x="6777" y="7517"/>
                  </a:lnTo>
                  <a:lnTo>
                    <a:pt x="6766" y="7524"/>
                  </a:lnTo>
                  <a:lnTo>
                    <a:pt x="6755" y="7529"/>
                  </a:lnTo>
                  <a:lnTo>
                    <a:pt x="6744" y="7535"/>
                  </a:lnTo>
                  <a:lnTo>
                    <a:pt x="6732" y="7539"/>
                  </a:lnTo>
                  <a:lnTo>
                    <a:pt x="6720" y="7544"/>
                  </a:lnTo>
                  <a:lnTo>
                    <a:pt x="6707" y="7548"/>
                  </a:lnTo>
                  <a:lnTo>
                    <a:pt x="6694" y="7552"/>
                  </a:lnTo>
                  <a:lnTo>
                    <a:pt x="6682" y="7554"/>
                  </a:lnTo>
                  <a:lnTo>
                    <a:pt x="6669" y="7556"/>
                  </a:lnTo>
                  <a:lnTo>
                    <a:pt x="6655" y="7558"/>
                  </a:lnTo>
                  <a:lnTo>
                    <a:pt x="6642" y="7559"/>
                  </a:lnTo>
                  <a:lnTo>
                    <a:pt x="6628" y="7559"/>
                  </a:lnTo>
                  <a:lnTo>
                    <a:pt x="704" y="7559"/>
                  </a:lnTo>
                  <a:lnTo>
                    <a:pt x="691" y="7559"/>
                  </a:lnTo>
                  <a:lnTo>
                    <a:pt x="678" y="7558"/>
                  </a:lnTo>
                  <a:lnTo>
                    <a:pt x="664" y="7556"/>
                  </a:lnTo>
                  <a:lnTo>
                    <a:pt x="651" y="7554"/>
                  </a:lnTo>
                  <a:lnTo>
                    <a:pt x="638" y="7552"/>
                  </a:lnTo>
                  <a:lnTo>
                    <a:pt x="625" y="7548"/>
                  </a:lnTo>
                  <a:lnTo>
                    <a:pt x="613" y="7544"/>
                  </a:lnTo>
                  <a:lnTo>
                    <a:pt x="601" y="7539"/>
                  </a:lnTo>
                  <a:lnTo>
                    <a:pt x="589" y="7535"/>
                  </a:lnTo>
                  <a:lnTo>
                    <a:pt x="578" y="7529"/>
                  </a:lnTo>
                  <a:lnTo>
                    <a:pt x="566" y="7524"/>
                  </a:lnTo>
                  <a:lnTo>
                    <a:pt x="556" y="7517"/>
                  </a:lnTo>
                  <a:lnTo>
                    <a:pt x="544" y="7510"/>
                  </a:lnTo>
                  <a:lnTo>
                    <a:pt x="534" y="7503"/>
                  </a:lnTo>
                  <a:lnTo>
                    <a:pt x="524" y="7495"/>
                  </a:lnTo>
                  <a:lnTo>
                    <a:pt x="516" y="7486"/>
                  </a:lnTo>
                  <a:lnTo>
                    <a:pt x="507" y="7478"/>
                  </a:lnTo>
                  <a:lnTo>
                    <a:pt x="498" y="7469"/>
                  </a:lnTo>
                  <a:lnTo>
                    <a:pt x="490" y="7459"/>
                  </a:lnTo>
                  <a:lnTo>
                    <a:pt x="483" y="7449"/>
                  </a:lnTo>
                  <a:lnTo>
                    <a:pt x="476" y="7439"/>
                  </a:lnTo>
                  <a:lnTo>
                    <a:pt x="469" y="7429"/>
                  </a:lnTo>
                  <a:lnTo>
                    <a:pt x="463" y="7418"/>
                  </a:lnTo>
                  <a:lnTo>
                    <a:pt x="458" y="7407"/>
                  </a:lnTo>
                  <a:lnTo>
                    <a:pt x="454" y="7396"/>
                  </a:lnTo>
                  <a:lnTo>
                    <a:pt x="449" y="7385"/>
                  </a:lnTo>
                  <a:lnTo>
                    <a:pt x="446" y="7373"/>
                  </a:lnTo>
                  <a:lnTo>
                    <a:pt x="442" y="7362"/>
                  </a:lnTo>
                  <a:lnTo>
                    <a:pt x="440" y="7350"/>
                  </a:lnTo>
                  <a:lnTo>
                    <a:pt x="439" y="7336"/>
                  </a:lnTo>
                  <a:lnTo>
                    <a:pt x="438" y="7324"/>
                  </a:lnTo>
                  <a:lnTo>
                    <a:pt x="437" y="7312"/>
                  </a:lnTo>
                  <a:lnTo>
                    <a:pt x="437" y="6725"/>
                  </a:lnTo>
                  <a:lnTo>
                    <a:pt x="438" y="6712"/>
                  </a:lnTo>
                  <a:lnTo>
                    <a:pt x="439" y="6700"/>
                  </a:lnTo>
                  <a:lnTo>
                    <a:pt x="440" y="6687"/>
                  </a:lnTo>
                  <a:lnTo>
                    <a:pt x="442" y="6675"/>
                  </a:lnTo>
                  <a:lnTo>
                    <a:pt x="446" y="6663"/>
                  </a:lnTo>
                  <a:lnTo>
                    <a:pt x="449" y="6651"/>
                  </a:lnTo>
                  <a:lnTo>
                    <a:pt x="454" y="6640"/>
                  </a:lnTo>
                  <a:lnTo>
                    <a:pt x="458" y="6629"/>
                  </a:lnTo>
                  <a:lnTo>
                    <a:pt x="463" y="6617"/>
                  </a:lnTo>
                  <a:lnTo>
                    <a:pt x="469" y="6606"/>
                  </a:lnTo>
                  <a:lnTo>
                    <a:pt x="476" y="6596"/>
                  </a:lnTo>
                  <a:lnTo>
                    <a:pt x="483" y="6586"/>
                  </a:lnTo>
                  <a:lnTo>
                    <a:pt x="490" y="6576"/>
                  </a:lnTo>
                  <a:lnTo>
                    <a:pt x="498" y="6568"/>
                  </a:lnTo>
                  <a:lnTo>
                    <a:pt x="507" y="6559"/>
                  </a:lnTo>
                  <a:lnTo>
                    <a:pt x="516" y="6550"/>
                  </a:lnTo>
                  <a:lnTo>
                    <a:pt x="524" y="6541"/>
                  </a:lnTo>
                  <a:lnTo>
                    <a:pt x="534" y="6533"/>
                  </a:lnTo>
                  <a:lnTo>
                    <a:pt x="544" y="6526"/>
                  </a:lnTo>
                  <a:lnTo>
                    <a:pt x="556" y="6519"/>
                  </a:lnTo>
                  <a:lnTo>
                    <a:pt x="566" y="6513"/>
                  </a:lnTo>
                  <a:lnTo>
                    <a:pt x="578" y="6506"/>
                  </a:lnTo>
                  <a:lnTo>
                    <a:pt x="589" y="6501"/>
                  </a:lnTo>
                  <a:lnTo>
                    <a:pt x="601" y="6497"/>
                  </a:lnTo>
                  <a:lnTo>
                    <a:pt x="613" y="6492"/>
                  </a:lnTo>
                  <a:lnTo>
                    <a:pt x="625" y="6488"/>
                  </a:lnTo>
                  <a:lnTo>
                    <a:pt x="638" y="6484"/>
                  </a:lnTo>
                  <a:lnTo>
                    <a:pt x="651" y="6482"/>
                  </a:lnTo>
                  <a:lnTo>
                    <a:pt x="664" y="6480"/>
                  </a:lnTo>
                  <a:lnTo>
                    <a:pt x="678" y="6478"/>
                  </a:lnTo>
                  <a:lnTo>
                    <a:pt x="691" y="6477"/>
                  </a:lnTo>
                  <a:lnTo>
                    <a:pt x="704" y="6477"/>
                  </a:lnTo>
                  <a:close/>
                  <a:moveTo>
                    <a:pt x="704" y="5294"/>
                  </a:moveTo>
                  <a:lnTo>
                    <a:pt x="6628" y="5294"/>
                  </a:lnTo>
                  <a:lnTo>
                    <a:pt x="6642" y="5295"/>
                  </a:lnTo>
                  <a:lnTo>
                    <a:pt x="6655" y="5295"/>
                  </a:lnTo>
                  <a:lnTo>
                    <a:pt x="6669" y="5297"/>
                  </a:lnTo>
                  <a:lnTo>
                    <a:pt x="6682" y="5299"/>
                  </a:lnTo>
                  <a:lnTo>
                    <a:pt x="6694" y="5302"/>
                  </a:lnTo>
                  <a:lnTo>
                    <a:pt x="6707" y="5305"/>
                  </a:lnTo>
                  <a:lnTo>
                    <a:pt x="6720" y="5309"/>
                  </a:lnTo>
                  <a:lnTo>
                    <a:pt x="6732" y="5314"/>
                  </a:lnTo>
                  <a:lnTo>
                    <a:pt x="6744" y="5318"/>
                  </a:lnTo>
                  <a:lnTo>
                    <a:pt x="6755" y="5324"/>
                  </a:lnTo>
                  <a:lnTo>
                    <a:pt x="6766" y="5331"/>
                  </a:lnTo>
                  <a:lnTo>
                    <a:pt x="6777" y="5337"/>
                  </a:lnTo>
                  <a:lnTo>
                    <a:pt x="6787" y="5344"/>
                  </a:lnTo>
                  <a:lnTo>
                    <a:pt x="6797" y="5351"/>
                  </a:lnTo>
                  <a:lnTo>
                    <a:pt x="6807" y="5358"/>
                  </a:lnTo>
                  <a:lnTo>
                    <a:pt x="6817" y="5367"/>
                  </a:lnTo>
                  <a:lnTo>
                    <a:pt x="6826" y="5376"/>
                  </a:lnTo>
                  <a:lnTo>
                    <a:pt x="6834" y="5385"/>
                  </a:lnTo>
                  <a:lnTo>
                    <a:pt x="6842" y="5394"/>
                  </a:lnTo>
                  <a:lnTo>
                    <a:pt x="6849" y="5404"/>
                  </a:lnTo>
                  <a:lnTo>
                    <a:pt x="6856" y="5414"/>
                  </a:lnTo>
                  <a:lnTo>
                    <a:pt x="6863" y="5424"/>
                  </a:lnTo>
                  <a:lnTo>
                    <a:pt x="6868" y="5435"/>
                  </a:lnTo>
                  <a:lnTo>
                    <a:pt x="6874" y="5446"/>
                  </a:lnTo>
                  <a:lnTo>
                    <a:pt x="6879" y="5457"/>
                  </a:lnTo>
                  <a:lnTo>
                    <a:pt x="6883" y="5468"/>
                  </a:lnTo>
                  <a:lnTo>
                    <a:pt x="6887" y="5480"/>
                  </a:lnTo>
                  <a:lnTo>
                    <a:pt x="6889" y="5493"/>
                  </a:lnTo>
                  <a:lnTo>
                    <a:pt x="6893" y="5505"/>
                  </a:lnTo>
                  <a:lnTo>
                    <a:pt x="6894" y="5517"/>
                  </a:lnTo>
                  <a:lnTo>
                    <a:pt x="6895" y="5529"/>
                  </a:lnTo>
                  <a:lnTo>
                    <a:pt x="6895" y="5542"/>
                  </a:lnTo>
                  <a:lnTo>
                    <a:pt x="6895" y="6129"/>
                  </a:lnTo>
                  <a:lnTo>
                    <a:pt x="6895" y="6142"/>
                  </a:lnTo>
                  <a:lnTo>
                    <a:pt x="6894" y="6155"/>
                  </a:lnTo>
                  <a:lnTo>
                    <a:pt x="6893" y="6167"/>
                  </a:lnTo>
                  <a:lnTo>
                    <a:pt x="6889" y="6179"/>
                  </a:lnTo>
                  <a:lnTo>
                    <a:pt x="6887" y="6190"/>
                  </a:lnTo>
                  <a:lnTo>
                    <a:pt x="6883" y="6203"/>
                  </a:lnTo>
                  <a:lnTo>
                    <a:pt x="6879" y="6214"/>
                  </a:lnTo>
                  <a:lnTo>
                    <a:pt x="6874" y="6226"/>
                  </a:lnTo>
                  <a:lnTo>
                    <a:pt x="6868" y="6236"/>
                  </a:lnTo>
                  <a:lnTo>
                    <a:pt x="6863" y="6247"/>
                  </a:lnTo>
                  <a:lnTo>
                    <a:pt x="6856" y="6257"/>
                  </a:lnTo>
                  <a:lnTo>
                    <a:pt x="6849" y="6267"/>
                  </a:lnTo>
                  <a:lnTo>
                    <a:pt x="6842" y="6277"/>
                  </a:lnTo>
                  <a:lnTo>
                    <a:pt x="6834" y="6287"/>
                  </a:lnTo>
                  <a:lnTo>
                    <a:pt x="6826" y="6296"/>
                  </a:lnTo>
                  <a:lnTo>
                    <a:pt x="6817" y="6305"/>
                  </a:lnTo>
                  <a:lnTo>
                    <a:pt x="6807" y="6312"/>
                  </a:lnTo>
                  <a:lnTo>
                    <a:pt x="6797" y="6320"/>
                  </a:lnTo>
                  <a:lnTo>
                    <a:pt x="6787" y="6328"/>
                  </a:lnTo>
                  <a:lnTo>
                    <a:pt x="6777" y="6335"/>
                  </a:lnTo>
                  <a:lnTo>
                    <a:pt x="6766" y="6341"/>
                  </a:lnTo>
                  <a:lnTo>
                    <a:pt x="6755" y="6347"/>
                  </a:lnTo>
                  <a:lnTo>
                    <a:pt x="6744" y="6352"/>
                  </a:lnTo>
                  <a:lnTo>
                    <a:pt x="6732" y="6358"/>
                  </a:lnTo>
                  <a:lnTo>
                    <a:pt x="6720" y="6362"/>
                  </a:lnTo>
                  <a:lnTo>
                    <a:pt x="6707" y="6366"/>
                  </a:lnTo>
                  <a:lnTo>
                    <a:pt x="6694" y="6369"/>
                  </a:lnTo>
                  <a:lnTo>
                    <a:pt x="6682" y="6372"/>
                  </a:lnTo>
                  <a:lnTo>
                    <a:pt x="6669" y="6374"/>
                  </a:lnTo>
                  <a:lnTo>
                    <a:pt x="6655" y="6376"/>
                  </a:lnTo>
                  <a:lnTo>
                    <a:pt x="6642" y="6377"/>
                  </a:lnTo>
                  <a:lnTo>
                    <a:pt x="6628" y="6377"/>
                  </a:lnTo>
                  <a:lnTo>
                    <a:pt x="704" y="6377"/>
                  </a:lnTo>
                  <a:lnTo>
                    <a:pt x="691" y="6377"/>
                  </a:lnTo>
                  <a:lnTo>
                    <a:pt x="678" y="6376"/>
                  </a:lnTo>
                  <a:lnTo>
                    <a:pt x="664" y="6374"/>
                  </a:lnTo>
                  <a:lnTo>
                    <a:pt x="651" y="6372"/>
                  </a:lnTo>
                  <a:lnTo>
                    <a:pt x="638" y="6369"/>
                  </a:lnTo>
                  <a:lnTo>
                    <a:pt x="625" y="6366"/>
                  </a:lnTo>
                  <a:lnTo>
                    <a:pt x="613" y="6362"/>
                  </a:lnTo>
                  <a:lnTo>
                    <a:pt x="601" y="6358"/>
                  </a:lnTo>
                  <a:lnTo>
                    <a:pt x="589" y="6352"/>
                  </a:lnTo>
                  <a:lnTo>
                    <a:pt x="578" y="6347"/>
                  </a:lnTo>
                  <a:lnTo>
                    <a:pt x="566" y="6341"/>
                  </a:lnTo>
                  <a:lnTo>
                    <a:pt x="556" y="6335"/>
                  </a:lnTo>
                  <a:lnTo>
                    <a:pt x="544" y="6328"/>
                  </a:lnTo>
                  <a:lnTo>
                    <a:pt x="534" y="6320"/>
                  </a:lnTo>
                  <a:lnTo>
                    <a:pt x="524" y="6312"/>
                  </a:lnTo>
                  <a:lnTo>
                    <a:pt x="516" y="6305"/>
                  </a:lnTo>
                  <a:lnTo>
                    <a:pt x="507" y="6296"/>
                  </a:lnTo>
                  <a:lnTo>
                    <a:pt x="498" y="6287"/>
                  </a:lnTo>
                  <a:lnTo>
                    <a:pt x="490" y="6277"/>
                  </a:lnTo>
                  <a:lnTo>
                    <a:pt x="483" y="6267"/>
                  </a:lnTo>
                  <a:lnTo>
                    <a:pt x="476" y="6257"/>
                  </a:lnTo>
                  <a:lnTo>
                    <a:pt x="469" y="6247"/>
                  </a:lnTo>
                  <a:lnTo>
                    <a:pt x="463" y="6236"/>
                  </a:lnTo>
                  <a:lnTo>
                    <a:pt x="458" y="6226"/>
                  </a:lnTo>
                  <a:lnTo>
                    <a:pt x="454" y="6214"/>
                  </a:lnTo>
                  <a:lnTo>
                    <a:pt x="449" y="6203"/>
                  </a:lnTo>
                  <a:lnTo>
                    <a:pt x="446" y="6190"/>
                  </a:lnTo>
                  <a:lnTo>
                    <a:pt x="442" y="6179"/>
                  </a:lnTo>
                  <a:lnTo>
                    <a:pt x="440" y="6167"/>
                  </a:lnTo>
                  <a:lnTo>
                    <a:pt x="439" y="6155"/>
                  </a:lnTo>
                  <a:lnTo>
                    <a:pt x="438" y="6142"/>
                  </a:lnTo>
                  <a:lnTo>
                    <a:pt x="437" y="6129"/>
                  </a:lnTo>
                  <a:lnTo>
                    <a:pt x="437" y="5542"/>
                  </a:lnTo>
                  <a:lnTo>
                    <a:pt x="438" y="5529"/>
                  </a:lnTo>
                  <a:lnTo>
                    <a:pt x="439" y="5517"/>
                  </a:lnTo>
                  <a:lnTo>
                    <a:pt x="440" y="5505"/>
                  </a:lnTo>
                  <a:lnTo>
                    <a:pt x="442" y="5493"/>
                  </a:lnTo>
                  <a:lnTo>
                    <a:pt x="446" y="5480"/>
                  </a:lnTo>
                  <a:lnTo>
                    <a:pt x="449" y="5468"/>
                  </a:lnTo>
                  <a:lnTo>
                    <a:pt x="454" y="5457"/>
                  </a:lnTo>
                  <a:lnTo>
                    <a:pt x="458" y="5446"/>
                  </a:lnTo>
                  <a:lnTo>
                    <a:pt x="463" y="5435"/>
                  </a:lnTo>
                  <a:lnTo>
                    <a:pt x="469" y="5424"/>
                  </a:lnTo>
                  <a:lnTo>
                    <a:pt x="476" y="5414"/>
                  </a:lnTo>
                  <a:lnTo>
                    <a:pt x="483" y="5404"/>
                  </a:lnTo>
                  <a:lnTo>
                    <a:pt x="490" y="5394"/>
                  </a:lnTo>
                  <a:lnTo>
                    <a:pt x="498" y="5385"/>
                  </a:lnTo>
                  <a:lnTo>
                    <a:pt x="507" y="5376"/>
                  </a:lnTo>
                  <a:lnTo>
                    <a:pt x="516" y="5367"/>
                  </a:lnTo>
                  <a:lnTo>
                    <a:pt x="524" y="5358"/>
                  </a:lnTo>
                  <a:lnTo>
                    <a:pt x="534" y="5351"/>
                  </a:lnTo>
                  <a:lnTo>
                    <a:pt x="544" y="5344"/>
                  </a:lnTo>
                  <a:lnTo>
                    <a:pt x="556" y="5337"/>
                  </a:lnTo>
                  <a:lnTo>
                    <a:pt x="566" y="5331"/>
                  </a:lnTo>
                  <a:lnTo>
                    <a:pt x="578" y="5324"/>
                  </a:lnTo>
                  <a:lnTo>
                    <a:pt x="589" y="5318"/>
                  </a:lnTo>
                  <a:lnTo>
                    <a:pt x="601" y="5314"/>
                  </a:lnTo>
                  <a:lnTo>
                    <a:pt x="613" y="5309"/>
                  </a:lnTo>
                  <a:lnTo>
                    <a:pt x="625" y="5305"/>
                  </a:lnTo>
                  <a:lnTo>
                    <a:pt x="638" y="5302"/>
                  </a:lnTo>
                  <a:lnTo>
                    <a:pt x="651" y="5299"/>
                  </a:lnTo>
                  <a:lnTo>
                    <a:pt x="664" y="5297"/>
                  </a:lnTo>
                  <a:lnTo>
                    <a:pt x="678" y="5295"/>
                  </a:lnTo>
                  <a:lnTo>
                    <a:pt x="691" y="5295"/>
                  </a:lnTo>
                  <a:lnTo>
                    <a:pt x="704" y="5294"/>
                  </a:lnTo>
                  <a:close/>
                  <a:moveTo>
                    <a:pt x="704" y="4111"/>
                  </a:moveTo>
                  <a:lnTo>
                    <a:pt x="6628" y="4111"/>
                  </a:lnTo>
                  <a:lnTo>
                    <a:pt x="6642" y="4112"/>
                  </a:lnTo>
                  <a:lnTo>
                    <a:pt x="6655" y="4112"/>
                  </a:lnTo>
                  <a:lnTo>
                    <a:pt x="6669" y="4115"/>
                  </a:lnTo>
                  <a:lnTo>
                    <a:pt x="6682" y="4117"/>
                  </a:lnTo>
                  <a:lnTo>
                    <a:pt x="6694" y="4119"/>
                  </a:lnTo>
                  <a:lnTo>
                    <a:pt x="6707" y="4122"/>
                  </a:lnTo>
                  <a:lnTo>
                    <a:pt x="6720" y="4127"/>
                  </a:lnTo>
                  <a:lnTo>
                    <a:pt x="6732" y="4131"/>
                  </a:lnTo>
                  <a:lnTo>
                    <a:pt x="6744" y="4136"/>
                  </a:lnTo>
                  <a:lnTo>
                    <a:pt x="6755" y="4141"/>
                  </a:lnTo>
                  <a:lnTo>
                    <a:pt x="6766" y="4148"/>
                  </a:lnTo>
                  <a:lnTo>
                    <a:pt x="6777" y="4155"/>
                  </a:lnTo>
                  <a:lnTo>
                    <a:pt x="6787" y="4161"/>
                  </a:lnTo>
                  <a:lnTo>
                    <a:pt x="6797" y="4169"/>
                  </a:lnTo>
                  <a:lnTo>
                    <a:pt x="6807" y="4177"/>
                  </a:lnTo>
                  <a:lnTo>
                    <a:pt x="6817" y="4185"/>
                  </a:lnTo>
                  <a:lnTo>
                    <a:pt x="6826" y="4193"/>
                  </a:lnTo>
                  <a:lnTo>
                    <a:pt x="6834" y="4202"/>
                  </a:lnTo>
                  <a:lnTo>
                    <a:pt x="6842" y="4211"/>
                  </a:lnTo>
                  <a:lnTo>
                    <a:pt x="6849" y="4221"/>
                  </a:lnTo>
                  <a:lnTo>
                    <a:pt x="6856" y="4231"/>
                  </a:lnTo>
                  <a:lnTo>
                    <a:pt x="6863" y="4241"/>
                  </a:lnTo>
                  <a:lnTo>
                    <a:pt x="6868" y="4252"/>
                  </a:lnTo>
                  <a:lnTo>
                    <a:pt x="6874" y="4263"/>
                  </a:lnTo>
                  <a:lnTo>
                    <a:pt x="6879" y="4274"/>
                  </a:lnTo>
                  <a:lnTo>
                    <a:pt x="6883" y="4287"/>
                  </a:lnTo>
                  <a:lnTo>
                    <a:pt x="6887" y="4298"/>
                  </a:lnTo>
                  <a:lnTo>
                    <a:pt x="6889" y="4310"/>
                  </a:lnTo>
                  <a:lnTo>
                    <a:pt x="6893" y="4322"/>
                  </a:lnTo>
                  <a:lnTo>
                    <a:pt x="6894" y="4334"/>
                  </a:lnTo>
                  <a:lnTo>
                    <a:pt x="6895" y="4347"/>
                  </a:lnTo>
                  <a:lnTo>
                    <a:pt x="6895" y="4360"/>
                  </a:lnTo>
                  <a:lnTo>
                    <a:pt x="6895" y="4947"/>
                  </a:lnTo>
                  <a:lnTo>
                    <a:pt x="6895" y="4959"/>
                  </a:lnTo>
                  <a:lnTo>
                    <a:pt x="6894" y="4972"/>
                  </a:lnTo>
                  <a:lnTo>
                    <a:pt x="6893" y="4984"/>
                  </a:lnTo>
                  <a:lnTo>
                    <a:pt x="6889" y="4997"/>
                  </a:lnTo>
                  <a:lnTo>
                    <a:pt x="6887" y="5009"/>
                  </a:lnTo>
                  <a:lnTo>
                    <a:pt x="6883" y="5020"/>
                  </a:lnTo>
                  <a:lnTo>
                    <a:pt x="6879" y="5031"/>
                  </a:lnTo>
                  <a:lnTo>
                    <a:pt x="6874" y="5043"/>
                  </a:lnTo>
                  <a:lnTo>
                    <a:pt x="6868" y="5054"/>
                  </a:lnTo>
                  <a:lnTo>
                    <a:pt x="6863" y="5064"/>
                  </a:lnTo>
                  <a:lnTo>
                    <a:pt x="6856" y="5074"/>
                  </a:lnTo>
                  <a:lnTo>
                    <a:pt x="6849" y="5085"/>
                  </a:lnTo>
                  <a:lnTo>
                    <a:pt x="6842" y="5094"/>
                  </a:lnTo>
                  <a:lnTo>
                    <a:pt x="6834" y="5104"/>
                  </a:lnTo>
                  <a:lnTo>
                    <a:pt x="6826" y="5113"/>
                  </a:lnTo>
                  <a:lnTo>
                    <a:pt x="6817" y="5122"/>
                  </a:lnTo>
                  <a:lnTo>
                    <a:pt x="6807" y="5130"/>
                  </a:lnTo>
                  <a:lnTo>
                    <a:pt x="6797" y="5138"/>
                  </a:lnTo>
                  <a:lnTo>
                    <a:pt x="6787" y="5145"/>
                  </a:lnTo>
                  <a:lnTo>
                    <a:pt x="6777" y="5152"/>
                  </a:lnTo>
                  <a:lnTo>
                    <a:pt x="6766" y="5159"/>
                  </a:lnTo>
                  <a:lnTo>
                    <a:pt x="6755" y="5164"/>
                  </a:lnTo>
                  <a:lnTo>
                    <a:pt x="6744" y="5170"/>
                  </a:lnTo>
                  <a:lnTo>
                    <a:pt x="6732" y="5175"/>
                  </a:lnTo>
                  <a:lnTo>
                    <a:pt x="6720" y="5180"/>
                  </a:lnTo>
                  <a:lnTo>
                    <a:pt x="6707" y="5183"/>
                  </a:lnTo>
                  <a:lnTo>
                    <a:pt x="6694" y="5186"/>
                  </a:lnTo>
                  <a:lnTo>
                    <a:pt x="6682" y="5190"/>
                  </a:lnTo>
                  <a:lnTo>
                    <a:pt x="6669" y="5192"/>
                  </a:lnTo>
                  <a:lnTo>
                    <a:pt x="6655" y="5193"/>
                  </a:lnTo>
                  <a:lnTo>
                    <a:pt x="6642" y="5194"/>
                  </a:lnTo>
                  <a:lnTo>
                    <a:pt x="6628" y="5194"/>
                  </a:lnTo>
                  <a:lnTo>
                    <a:pt x="704" y="5194"/>
                  </a:lnTo>
                  <a:lnTo>
                    <a:pt x="691" y="5194"/>
                  </a:lnTo>
                  <a:lnTo>
                    <a:pt x="678" y="5193"/>
                  </a:lnTo>
                  <a:lnTo>
                    <a:pt x="664" y="5192"/>
                  </a:lnTo>
                  <a:lnTo>
                    <a:pt x="651" y="5190"/>
                  </a:lnTo>
                  <a:lnTo>
                    <a:pt x="638" y="5186"/>
                  </a:lnTo>
                  <a:lnTo>
                    <a:pt x="625" y="5183"/>
                  </a:lnTo>
                  <a:lnTo>
                    <a:pt x="613" y="5180"/>
                  </a:lnTo>
                  <a:lnTo>
                    <a:pt x="601" y="5175"/>
                  </a:lnTo>
                  <a:lnTo>
                    <a:pt x="589" y="5170"/>
                  </a:lnTo>
                  <a:lnTo>
                    <a:pt x="578" y="5164"/>
                  </a:lnTo>
                  <a:lnTo>
                    <a:pt x="566" y="5159"/>
                  </a:lnTo>
                  <a:lnTo>
                    <a:pt x="556" y="5152"/>
                  </a:lnTo>
                  <a:lnTo>
                    <a:pt x="544" y="5145"/>
                  </a:lnTo>
                  <a:lnTo>
                    <a:pt x="534" y="5138"/>
                  </a:lnTo>
                  <a:lnTo>
                    <a:pt x="524" y="5130"/>
                  </a:lnTo>
                  <a:lnTo>
                    <a:pt x="516" y="5122"/>
                  </a:lnTo>
                  <a:lnTo>
                    <a:pt x="507" y="5113"/>
                  </a:lnTo>
                  <a:lnTo>
                    <a:pt x="498" y="5104"/>
                  </a:lnTo>
                  <a:lnTo>
                    <a:pt x="490" y="5094"/>
                  </a:lnTo>
                  <a:lnTo>
                    <a:pt x="483" y="5085"/>
                  </a:lnTo>
                  <a:lnTo>
                    <a:pt x="476" y="5074"/>
                  </a:lnTo>
                  <a:lnTo>
                    <a:pt x="469" y="5064"/>
                  </a:lnTo>
                  <a:lnTo>
                    <a:pt x="463" y="5054"/>
                  </a:lnTo>
                  <a:lnTo>
                    <a:pt x="458" y="5043"/>
                  </a:lnTo>
                  <a:lnTo>
                    <a:pt x="454" y="5031"/>
                  </a:lnTo>
                  <a:lnTo>
                    <a:pt x="449" y="5020"/>
                  </a:lnTo>
                  <a:lnTo>
                    <a:pt x="446" y="5009"/>
                  </a:lnTo>
                  <a:lnTo>
                    <a:pt x="442" y="4997"/>
                  </a:lnTo>
                  <a:lnTo>
                    <a:pt x="440" y="4984"/>
                  </a:lnTo>
                  <a:lnTo>
                    <a:pt x="439" y="4972"/>
                  </a:lnTo>
                  <a:lnTo>
                    <a:pt x="438" y="4959"/>
                  </a:lnTo>
                  <a:lnTo>
                    <a:pt x="437" y="4947"/>
                  </a:lnTo>
                  <a:lnTo>
                    <a:pt x="437" y="4360"/>
                  </a:lnTo>
                  <a:lnTo>
                    <a:pt x="438" y="4347"/>
                  </a:lnTo>
                  <a:lnTo>
                    <a:pt x="439" y="4334"/>
                  </a:lnTo>
                  <a:lnTo>
                    <a:pt x="440" y="4322"/>
                  </a:lnTo>
                  <a:lnTo>
                    <a:pt x="442" y="4310"/>
                  </a:lnTo>
                  <a:lnTo>
                    <a:pt x="446" y="4298"/>
                  </a:lnTo>
                  <a:lnTo>
                    <a:pt x="449" y="4287"/>
                  </a:lnTo>
                  <a:lnTo>
                    <a:pt x="454" y="4274"/>
                  </a:lnTo>
                  <a:lnTo>
                    <a:pt x="458" y="4263"/>
                  </a:lnTo>
                  <a:lnTo>
                    <a:pt x="463" y="4252"/>
                  </a:lnTo>
                  <a:lnTo>
                    <a:pt x="469" y="4241"/>
                  </a:lnTo>
                  <a:lnTo>
                    <a:pt x="476" y="4231"/>
                  </a:lnTo>
                  <a:lnTo>
                    <a:pt x="483" y="4221"/>
                  </a:lnTo>
                  <a:lnTo>
                    <a:pt x="490" y="4211"/>
                  </a:lnTo>
                  <a:lnTo>
                    <a:pt x="498" y="4202"/>
                  </a:lnTo>
                  <a:lnTo>
                    <a:pt x="507" y="4193"/>
                  </a:lnTo>
                  <a:lnTo>
                    <a:pt x="516" y="4185"/>
                  </a:lnTo>
                  <a:lnTo>
                    <a:pt x="524" y="4177"/>
                  </a:lnTo>
                  <a:lnTo>
                    <a:pt x="534" y="4169"/>
                  </a:lnTo>
                  <a:lnTo>
                    <a:pt x="544" y="4161"/>
                  </a:lnTo>
                  <a:lnTo>
                    <a:pt x="556" y="4155"/>
                  </a:lnTo>
                  <a:lnTo>
                    <a:pt x="566" y="4148"/>
                  </a:lnTo>
                  <a:lnTo>
                    <a:pt x="578" y="4141"/>
                  </a:lnTo>
                  <a:lnTo>
                    <a:pt x="589" y="4136"/>
                  </a:lnTo>
                  <a:lnTo>
                    <a:pt x="601" y="4131"/>
                  </a:lnTo>
                  <a:lnTo>
                    <a:pt x="613" y="4127"/>
                  </a:lnTo>
                  <a:lnTo>
                    <a:pt x="625" y="4122"/>
                  </a:lnTo>
                  <a:lnTo>
                    <a:pt x="638" y="4119"/>
                  </a:lnTo>
                  <a:lnTo>
                    <a:pt x="651" y="4117"/>
                  </a:lnTo>
                  <a:lnTo>
                    <a:pt x="664" y="4115"/>
                  </a:lnTo>
                  <a:lnTo>
                    <a:pt x="678" y="4112"/>
                  </a:lnTo>
                  <a:lnTo>
                    <a:pt x="691" y="4112"/>
                  </a:lnTo>
                  <a:lnTo>
                    <a:pt x="704" y="4111"/>
                  </a:lnTo>
                  <a:close/>
                  <a:moveTo>
                    <a:pt x="3677" y="13159"/>
                  </a:moveTo>
                  <a:lnTo>
                    <a:pt x="3706" y="13159"/>
                  </a:lnTo>
                  <a:lnTo>
                    <a:pt x="3733" y="13162"/>
                  </a:lnTo>
                  <a:lnTo>
                    <a:pt x="3761" y="13165"/>
                  </a:lnTo>
                  <a:lnTo>
                    <a:pt x="3789" y="13171"/>
                  </a:lnTo>
                  <a:lnTo>
                    <a:pt x="3816" y="13176"/>
                  </a:lnTo>
                  <a:lnTo>
                    <a:pt x="3842" y="13184"/>
                  </a:lnTo>
                  <a:lnTo>
                    <a:pt x="3868" y="13193"/>
                  </a:lnTo>
                  <a:lnTo>
                    <a:pt x="3893" y="13203"/>
                  </a:lnTo>
                  <a:lnTo>
                    <a:pt x="3918" y="13214"/>
                  </a:lnTo>
                  <a:lnTo>
                    <a:pt x="3941" y="13226"/>
                  </a:lnTo>
                  <a:lnTo>
                    <a:pt x="3964" y="13239"/>
                  </a:lnTo>
                  <a:lnTo>
                    <a:pt x="3987" y="13254"/>
                  </a:lnTo>
                  <a:lnTo>
                    <a:pt x="4008" y="13269"/>
                  </a:lnTo>
                  <a:lnTo>
                    <a:pt x="4030" y="13286"/>
                  </a:lnTo>
                  <a:lnTo>
                    <a:pt x="4051" y="13304"/>
                  </a:lnTo>
                  <a:lnTo>
                    <a:pt x="4069" y="13322"/>
                  </a:lnTo>
                  <a:lnTo>
                    <a:pt x="4088" y="13341"/>
                  </a:lnTo>
                  <a:lnTo>
                    <a:pt x="4105" y="13361"/>
                  </a:lnTo>
                  <a:lnTo>
                    <a:pt x="4122" y="13382"/>
                  </a:lnTo>
                  <a:lnTo>
                    <a:pt x="4137" y="13405"/>
                  </a:lnTo>
                  <a:lnTo>
                    <a:pt x="4152" y="13427"/>
                  </a:lnTo>
                  <a:lnTo>
                    <a:pt x="4165" y="13450"/>
                  </a:lnTo>
                  <a:lnTo>
                    <a:pt x="4177" y="13474"/>
                  </a:lnTo>
                  <a:lnTo>
                    <a:pt x="4189" y="13499"/>
                  </a:lnTo>
                  <a:lnTo>
                    <a:pt x="4198" y="13524"/>
                  </a:lnTo>
                  <a:lnTo>
                    <a:pt x="4207" y="13550"/>
                  </a:lnTo>
                  <a:lnTo>
                    <a:pt x="4215" y="13577"/>
                  </a:lnTo>
                  <a:lnTo>
                    <a:pt x="4221" y="13603"/>
                  </a:lnTo>
                  <a:lnTo>
                    <a:pt x="4226" y="13630"/>
                  </a:lnTo>
                  <a:lnTo>
                    <a:pt x="4229" y="13658"/>
                  </a:lnTo>
                  <a:lnTo>
                    <a:pt x="4231" y="13686"/>
                  </a:lnTo>
                  <a:lnTo>
                    <a:pt x="4232" y="13715"/>
                  </a:lnTo>
                  <a:lnTo>
                    <a:pt x="4231" y="13743"/>
                  </a:lnTo>
                  <a:lnTo>
                    <a:pt x="4229" y="13772"/>
                  </a:lnTo>
                  <a:lnTo>
                    <a:pt x="4226" y="13800"/>
                  </a:lnTo>
                  <a:lnTo>
                    <a:pt x="4221" y="13826"/>
                  </a:lnTo>
                  <a:lnTo>
                    <a:pt x="4215" y="13854"/>
                  </a:lnTo>
                  <a:lnTo>
                    <a:pt x="4207" y="13879"/>
                  </a:lnTo>
                  <a:lnTo>
                    <a:pt x="4198" y="13905"/>
                  </a:lnTo>
                  <a:lnTo>
                    <a:pt x="4189" y="13930"/>
                  </a:lnTo>
                  <a:lnTo>
                    <a:pt x="4177" y="13955"/>
                  </a:lnTo>
                  <a:lnTo>
                    <a:pt x="4165" y="13979"/>
                  </a:lnTo>
                  <a:lnTo>
                    <a:pt x="4152" y="14003"/>
                  </a:lnTo>
                  <a:lnTo>
                    <a:pt x="4137" y="14025"/>
                  </a:lnTo>
                  <a:lnTo>
                    <a:pt x="4122" y="14047"/>
                  </a:lnTo>
                  <a:lnTo>
                    <a:pt x="4105" y="14068"/>
                  </a:lnTo>
                  <a:lnTo>
                    <a:pt x="4088" y="14088"/>
                  </a:lnTo>
                  <a:lnTo>
                    <a:pt x="4069" y="14107"/>
                  </a:lnTo>
                  <a:lnTo>
                    <a:pt x="4051" y="14126"/>
                  </a:lnTo>
                  <a:lnTo>
                    <a:pt x="4030" y="14143"/>
                  </a:lnTo>
                  <a:lnTo>
                    <a:pt x="4008" y="14160"/>
                  </a:lnTo>
                  <a:lnTo>
                    <a:pt x="3987" y="14176"/>
                  </a:lnTo>
                  <a:lnTo>
                    <a:pt x="3964" y="14190"/>
                  </a:lnTo>
                  <a:lnTo>
                    <a:pt x="3941" y="14203"/>
                  </a:lnTo>
                  <a:lnTo>
                    <a:pt x="3918" y="14216"/>
                  </a:lnTo>
                  <a:lnTo>
                    <a:pt x="3893" y="14227"/>
                  </a:lnTo>
                  <a:lnTo>
                    <a:pt x="3868" y="14237"/>
                  </a:lnTo>
                  <a:lnTo>
                    <a:pt x="3842" y="14245"/>
                  </a:lnTo>
                  <a:lnTo>
                    <a:pt x="3816" y="14253"/>
                  </a:lnTo>
                  <a:lnTo>
                    <a:pt x="3789" y="14259"/>
                  </a:lnTo>
                  <a:lnTo>
                    <a:pt x="3761" y="14264"/>
                  </a:lnTo>
                  <a:lnTo>
                    <a:pt x="3733" y="14268"/>
                  </a:lnTo>
                  <a:lnTo>
                    <a:pt x="3706" y="14270"/>
                  </a:lnTo>
                  <a:lnTo>
                    <a:pt x="3677" y="14270"/>
                  </a:lnTo>
                  <a:lnTo>
                    <a:pt x="3648" y="14270"/>
                  </a:lnTo>
                  <a:lnTo>
                    <a:pt x="3620" y="14268"/>
                  </a:lnTo>
                  <a:lnTo>
                    <a:pt x="3593" y="14264"/>
                  </a:lnTo>
                  <a:lnTo>
                    <a:pt x="3565" y="14259"/>
                  </a:lnTo>
                  <a:lnTo>
                    <a:pt x="3538" y="14253"/>
                  </a:lnTo>
                  <a:lnTo>
                    <a:pt x="3512" y="14245"/>
                  </a:lnTo>
                  <a:lnTo>
                    <a:pt x="3486" y="14237"/>
                  </a:lnTo>
                  <a:lnTo>
                    <a:pt x="3461" y="14227"/>
                  </a:lnTo>
                  <a:lnTo>
                    <a:pt x="3436" y="14216"/>
                  </a:lnTo>
                  <a:lnTo>
                    <a:pt x="3413" y="14203"/>
                  </a:lnTo>
                  <a:lnTo>
                    <a:pt x="3390" y="14190"/>
                  </a:lnTo>
                  <a:lnTo>
                    <a:pt x="3366" y="14176"/>
                  </a:lnTo>
                  <a:lnTo>
                    <a:pt x="3345" y="14160"/>
                  </a:lnTo>
                  <a:lnTo>
                    <a:pt x="3324" y="14143"/>
                  </a:lnTo>
                  <a:lnTo>
                    <a:pt x="3304" y="14126"/>
                  </a:lnTo>
                  <a:lnTo>
                    <a:pt x="3284" y="14107"/>
                  </a:lnTo>
                  <a:lnTo>
                    <a:pt x="3267" y="14088"/>
                  </a:lnTo>
                  <a:lnTo>
                    <a:pt x="3249" y="14068"/>
                  </a:lnTo>
                  <a:lnTo>
                    <a:pt x="3232" y="14047"/>
                  </a:lnTo>
                  <a:lnTo>
                    <a:pt x="3217" y="14025"/>
                  </a:lnTo>
                  <a:lnTo>
                    <a:pt x="3202" y="14003"/>
                  </a:lnTo>
                  <a:lnTo>
                    <a:pt x="3189" y="13979"/>
                  </a:lnTo>
                  <a:lnTo>
                    <a:pt x="3177" y="13955"/>
                  </a:lnTo>
                  <a:lnTo>
                    <a:pt x="3166" y="13930"/>
                  </a:lnTo>
                  <a:lnTo>
                    <a:pt x="3156" y="13905"/>
                  </a:lnTo>
                  <a:lnTo>
                    <a:pt x="3147" y="13879"/>
                  </a:lnTo>
                  <a:lnTo>
                    <a:pt x="3139" y="13854"/>
                  </a:lnTo>
                  <a:lnTo>
                    <a:pt x="3132" y="13826"/>
                  </a:lnTo>
                  <a:lnTo>
                    <a:pt x="3128" y="13800"/>
                  </a:lnTo>
                  <a:lnTo>
                    <a:pt x="3125" y="13772"/>
                  </a:lnTo>
                  <a:lnTo>
                    <a:pt x="3122" y="13743"/>
                  </a:lnTo>
                  <a:lnTo>
                    <a:pt x="3121" y="13715"/>
                  </a:lnTo>
                  <a:lnTo>
                    <a:pt x="3122" y="13686"/>
                  </a:lnTo>
                  <a:lnTo>
                    <a:pt x="3125" y="13658"/>
                  </a:lnTo>
                  <a:lnTo>
                    <a:pt x="3128" y="13630"/>
                  </a:lnTo>
                  <a:lnTo>
                    <a:pt x="3132" y="13603"/>
                  </a:lnTo>
                  <a:lnTo>
                    <a:pt x="3139" y="13577"/>
                  </a:lnTo>
                  <a:lnTo>
                    <a:pt x="3147" y="13550"/>
                  </a:lnTo>
                  <a:lnTo>
                    <a:pt x="3156" y="13524"/>
                  </a:lnTo>
                  <a:lnTo>
                    <a:pt x="3166" y="13499"/>
                  </a:lnTo>
                  <a:lnTo>
                    <a:pt x="3177" y="13474"/>
                  </a:lnTo>
                  <a:lnTo>
                    <a:pt x="3189" y="13450"/>
                  </a:lnTo>
                  <a:lnTo>
                    <a:pt x="3202" y="13427"/>
                  </a:lnTo>
                  <a:lnTo>
                    <a:pt x="3217" y="13405"/>
                  </a:lnTo>
                  <a:lnTo>
                    <a:pt x="3232" y="13382"/>
                  </a:lnTo>
                  <a:lnTo>
                    <a:pt x="3249" y="13361"/>
                  </a:lnTo>
                  <a:lnTo>
                    <a:pt x="3267" y="13341"/>
                  </a:lnTo>
                  <a:lnTo>
                    <a:pt x="3284" y="13322"/>
                  </a:lnTo>
                  <a:lnTo>
                    <a:pt x="3304" y="13304"/>
                  </a:lnTo>
                  <a:lnTo>
                    <a:pt x="3324" y="13286"/>
                  </a:lnTo>
                  <a:lnTo>
                    <a:pt x="3345" y="13269"/>
                  </a:lnTo>
                  <a:lnTo>
                    <a:pt x="3366" y="13254"/>
                  </a:lnTo>
                  <a:lnTo>
                    <a:pt x="3390" y="13239"/>
                  </a:lnTo>
                  <a:lnTo>
                    <a:pt x="3413" y="13226"/>
                  </a:lnTo>
                  <a:lnTo>
                    <a:pt x="3436" y="13214"/>
                  </a:lnTo>
                  <a:lnTo>
                    <a:pt x="3461" y="13203"/>
                  </a:lnTo>
                  <a:lnTo>
                    <a:pt x="3486" y="13193"/>
                  </a:lnTo>
                  <a:lnTo>
                    <a:pt x="3512" y="13184"/>
                  </a:lnTo>
                  <a:lnTo>
                    <a:pt x="3538" y="13176"/>
                  </a:lnTo>
                  <a:lnTo>
                    <a:pt x="3565" y="13171"/>
                  </a:lnTo>
                  <a:lnTo>
                    <a:pt x="3593" y="13165"/>
                  </a:lnTo>
                  <a:lnTo>
                    <a:pt x="3620" y="13162"/>
                  </a:lnTo>
                  <a:lnTo>
                    <a:pt x="3648" y="13159"/>
                  </a:lnTo>
                  <a:lnTo>
                    <a:pt x="3677" y="13159"/>
                  </a:lnTo>
                  <a:close/>
                  <a:moveTo>
                    <a:pt x="1748" y="14955"/>
                  </a:moveTo>
                  <a:lnTo>
                    <a:pt x="5585" y="14955"/>
                  </a:lnTo>
                  <a:lnTo>
                    <a:pt x="5600" y="14957"/>
                  </a:lnTo>
                  <a:lnTo>
                    <a:pt x="5613" y="14958"/>
                  </a:lnTo>
                  <a:lnTo>
                    <a:pt x="5626" y="14961"/>
                  </a:lnTo>
                  <a:lnTo>
                    <a:pt x="5640" y="14965"/>
                  </a:lnTo>
                  <a:lnTo>
                    <a:pt x="5652" y="14972"/>
                  </a:lnTo>
                  <a:lnTo>
                    <a:pt x="5663" y="14979"/>
                  </a:lnTo>
                  <a:lnTo>
                    <a:pt x="5674" y="14987"/>
                  </a:lnTo>
                  <a:lnTo>
                    <a:pt x="5684" y="14994"/>
                  </a:lnTo>
                  <a:lnTo>
                    <a:pt x="5693" y="15004"/>
                  </a:lnTo>
                  <a:lnTo>
                    <a:pt x="5701" y="15014"/>
                  </a:lnTo>
                  <a:lnTo>
                    <a:pt x="5708" y="15025"/>
                  </a:lnTo>
                  <a:lnTo>
                    <a:pt x="5714" y="15038"/>
                  </a:lnTo>
                  <a:lnTo>
                    <a:pt x="5718" y="15050"/>
                  </a:lnTo>
                  <a:lnTo>
                    <a:pt x="5722" y="15062"/>
                  </a:lnTo>
                  <a:lnTo>
                    <a:pt x="5724" y="15075"/>
                  </a:lnTo>
                  <a:lnTo>
                    <a:pt x="5725" y="15090"/>
                  </a:lnTo>
                  <a:lnTo>
                    <a:pt x="5725" y="15090"/>
                  </a:lnTo>
                  <a:lnTo>
                    <a:pt x="5724" y="15103"/>
                  </a:lnTo>
                  <a:lnTo>
                    <a:pt x="5722" y="15116"/>
                  </a:lnTo>
                  <a:lnTo>
                    <a:pt x="5718" y="15130"/>
                  </a:lnTo>
                  <a:lnTo>
                    <a:pt x="5714" y="15142"/>
                  </a:lnTo>
                  <a:lnTo>
                    <a:pt x="5708" y="15153"/>
                  </a:lnTo>
                  <a:lnTo>
                    <a:pt x="5701" y="15164"/>
                  </a:lnTo>
                  <a:lnTo>
                    <a:pt x="5693" y="15175"/>
                  </a:lnTo>
                  <a:lnTo>
                    <a:pt x="5684" y="15184"/>
                  </a:lnTo>
                  <a:lnTo>
                    <a:pt x="5674" y="15193"/>
                  </a:lnTo>
                  <a:lnTo>
                    <a:pt x="5663" y="15201"/>
                  </a:lnTo>
                  <a:lnTo>
                    <a:pt x="5652" y="15207"/>
                  </a:lnTo>
                  <a:lnTo>
                    <a:pt x="5640" y="15213"/>
                  </a:lnTo>
                  <a:lnTo>
                    <a:pt x="5626" y="15217"/>
                  </a:lnTo>
                  <a:lnTo>
                    <a:pt x="5613" y="15221"/>
                  </a:lnTo>
                  <a:lnTo>
                    <a:pt x="5600" y="15223"/>
                  </a:lnTo>
                  <a:lnTo>
                    <a:pt x="5585" y="15224"/>
                  </a:lnTo>
                  <a:lnTo>
                    <a:pt x="1748" y="15224"/>
                  </a:lnTo>
                  <a:lnTo>
                    <a:pt x="1733" y="15223"/>
                  </a:lnTo>
                  <a:lnTo>
                    <a:pt x="1720" y="15221"/>
                  </a:lnTo>
                  <a:lnTo>
                    <a:pt x="1705" y="15217"/>
                  </a:lnTo>
                  <a:lnTo>
                    <a:pt x="1693" y="15213"/>
                  </a:lnTo>
                  <a:lnTo>
                    <a:pt x="1681" y="15207"/>
                  </a:lnTo>
                  <a:lnTo>
                    <a:pt x="1669" y="15201"/>
                  </a:lnTo>
                  <a:lnTo>
                    <a:pt x="1659" y="15193"/>
                  </a:lnTo>
                  <a:lnTo>
                    <a:pt x="1649" y="15184"/>
                  </a:lnTo>
                  <a:lnTo>
                    <a:pt x="1640" y="15175"/>
                  </a:lnTo>
                  <a:lnTo>
                    <a:pt x="1631" y="15164"/>
                  </a:lnTo>
                  <a:lnTo>
                    <a:pt x="1624" y="15153"/>
                  </a:lnTo>
                  <a:lnTo>
                    <a:pt x="1619" y="15142"/>
                  </a:lnTo>
                  <a:lnTo>
                    <a:pt x="1613" y="15130"/>
                  </a:lnTo>
                  <a:lnTo>
                    <a:pt x="1610" y="15116"/>
                  </a:lnTo>
                  <a:lnTo>
                    <a:pt x="1608" y="15103"/>
                  </a:lnTo>
                  <a:lnTo>
                    <a:pt x="1608" y="15090"/>
                  </a:lnTo>
                  <a:lnTo>
                    <a:pt x="1608" y="15090"/>
                  </a:lnTo>
                  <a:lnTo>
                    <a:pt x="1608" y="15075"/>
                  </a:lnTo>
                  <a:lnTo>
                    <a:pt x="1610" y="15062"/>
                  </a:lnTo>
                  <a:lnTo>
                    <a:pt x="1613" y="15050"/>
                  </a:lnTo>
                  <a:lnTo>
                    <a:pt x="1619" y="15038"/>
                  </a:lnTo>
                  <a:lnTo>
                    <a:pt x="1624" y="15025"/>
                  </a:lnTo>
                  <a:lnTo>
                    <a:pt x="1631" y="15014"/>
                  </a:lnTo>
                  <a:lnTo>
                    <a:pt x="1640" y="15004"/>
                  </a:lnTo>
                  <a:lnTo>
                    <a:pt x="1649" y="14994"/>
                  </a:lnTo>
                  <a:lnTo>
                    <a:pt x="1659" y="14987"/>
                  </a:lnTo>
                  <a:lnTo>
                    <a:pt x="1669" y="14979"/>
                  </a:lnTo>
                  <a:lnTo>
                    <a:pt x="1681" y="14972"/>
                  </a:lnTo>
                  <a:lnTo>
                    <a:pt x="1693" y="14965"/>
                  </a:lnTo>
                  <a:lnTo>
                    <a:pt x="1705" y="14961"/>
                  </a:lnTo>
                  <a:lnTo>
                    <a:pt x="1720" y="14958"/>
                  </a:lnTo>
                  <a:lnTo>
                    <a:pt x="1733" y="14957"/>
                  </a:lnTo>
                  <a:lnTo>
                    <a:pt x="1748" y="14955"/>
                  </a:lnTo>
                  <a:close/>
                  <a:moveTo>
                    <a:pt x="1748" y="15438"/>
                  </a:moveTo>
                  <a:lnTo>
                    <a:pt x="5585" y="15438"/>
                  </a:lnTo>
                  <a:lnTo>
                    <a:pt x="5600" y="15439"/>
                  </a:lnTo>
                  <a:lnTo>
                    <a:pt x="5613" y="15440"/>
                  </a:lnTo>
                  <a:lnTo>
                    <a:pt x="5626" y="15444"/>
                  </a:lnTo>
                  <a:lnTo>
                    <a:pt x="5640" y="15449"/>
                  </a:lnTo>
                  <a:lnTo>
                    <a:pt x="5652" y="15455"/>
                  </a:lnTo>
                  <a:lnTo>
                    <a:pt x="5663" y="15461"/>
                  </a:lnTo>
                  <a:lnTo>
                    <a:pt x="5674" y="15469"/>
                  </a:lnTo>
                  <a:lnTo>
                    <a:pt x="5684" y="15478"/>
                  </a:lnTo>
                  <a:lnTo>
                    <a:pt x="5693" y="15487"/>
                  </a:lnTo>
                  <a:lnTo>
                    <a:pt x="5701" y="15497"/>
                  </a:lnTo>
                  <a:lnTo>
                    <a:pt x="5708" y="15508"/>
                  </a:lnTo>
                  <a:lnTo>
                    <a:pt x="5714" y="15520"/>
                  </a:lnTo>
                  <a:lnTo>
                    <a:pt x="5718" y="15532"/>
                  </a:lnTo>
                  <a:lnTo>
                    <a:pt x="5722" y="15546"/>
                  </a:lnTo>
                  <a:lnTo>
                    <a:pt x="5724" y="15559"/>
                  </a:lnTo>
                  <a:lnTo>
                    <a:pt x="5725" y="15572"/>
                  </a:lnTo>
                  <a:lnTo>
                    <a:pt x="5725" y="15572"/>
                  </a:lnTo>
                  <a:lnTo>
                    <a:pt x="5724" y="15586"/>
                  </a:lnTo>
                  <a:lnTo>
                    <a:pt x="5722" y="15599"/>
                  </a:lnTo>
                  <a:lnTo>
                    <a:pt x="5718" y="15612"/>
                  </a:lnTo>
                  <a:lnTo>
                    <a:pt x="5714" y="15624"/>
                  </a:lnTo>
                  <a:lnTo>
                    <a:pt x="5708" y="15636"/>
                  </a:lnTo>
                  <a:lnTo>
                    <a:pt x="5701" y="15647"/>
                  </a:lnTo>
                  <a:lnTo>
                    <a:pt x="5693" y="15658"/>
                  </a:lnTo>
                  <a:lnTo>
                    <a:pt x="5684" y="15667"/>
                  </a:lnTo>
                  <a:lnTo>
                    <a:pt x="5674" y="15675"/>
                  </a:lnTo>
                  <a:lnTo>
                    <a:pt x="5663" y="15683"/>
                  </a:lnTo>
                  <a:lnTo>
                    <a:pt x="5652" y="15690"/>
                  </a:lnTo>
                  <a:lnTo>
                    <a:pt x="5640" y="15695"/>
                  </a:lnTo>
                  <a:lnTo>
                    <a:pt x="5626" y="15700"/>
                  </a:lnTo>
                  <a:lnTo>
                    <a:pt x="5613" y="15703"/>
                  </a:lnTo>
                  <a:lnTo>
                    <a:pt x="5600" y="15705"/>
                  </a:lnTo>
                  <a:lnTo>
                    <a:pt x="5585" y="15707"/>
                  </a:lnTo>
                  <a:lnTo>
                    <a:pt x="1748" y="15707"/>
                  </a:lnTo>
                  <a:lnTo>
                    <a:pt x="1733" y="15705"/>
                  </a:lnTo>
                  <a:lnTo>
                    <a:pt x="1720" y="15703"/>
                  </a:lnTo>
                  <a:lnTo>
                    <a:pt x="1705" y="15700"/>
                  </a:lnTo>
                  <a:lnTo>
                    <a:pt x="1693" y="15695"/>
                  </a:lnTo>
                  <a:lnTo>
                    <a:pt x="1681" y="15690"/>
                  </a:lnTo>
                  <a:lnTo>
                    <a:pt x="1669" y="15683"/>
                  </a:lnTo>
                  <a:lnTo>
                    <a:pt x="1659" y="15675"/>
                  </a:lnTo>
                  <a:lnTo>
                    <a:pt x="1649" y="15667"/>
                  </a:lnTo>
                  <a:lnTo>
                    <a:pt x="1640" y="15658"/>
                  </a:lnTo>
                  <a:lnTo>
                    <a:pt x="1631" y="15647"/>
                  </a:lnTo>
                  <a:lnTo>
                    <a:pt x="1624" y="15636"/>
                  </a:lnTo>
                  <a:lnTo>
                    <a:pt x="1619" y="15624"/>
                  </a:lnTo>
                  <a:lnTo>
                    <a:pt x="1613" y="15612"/>
                  </a:lnTo>
                  <a:lnTo>
                    <a:pt x="1610" y="15599"/>
                  </a:lnTo>
                  <a:lnTo>
                    <a:pt x="1608" y="15586"/>
                  </a:lnTo>
                  <a:lnTo>
                    <a:pt x="1608" y="15572"/>
                  </a:lnTo>
                  <a:lnTo>
                    <a:pt x="1608" y="15572"/>
                  </a:lnTo>
                  <a:lnTo>
                    <a:pt x="1608" y="15559"/>
                  </a:lnTo>
                  <a:lnTo>
                    <a:pt x="1610" y="15546"/>
                  </a:lnTo>
                  <a:lnTo>
                    <a:pt x="1613" y="15532"/>
                  </a:lnTo>
                  <a:lnTo>
                    <a:pt x="1619" y="15520"/>
                  </a:lnTo>
                  <a:lnTo>
                    <a:pt x="1624" y="15508"/>
                  </a:lnTo>
                  <a:lnTo>
                    <a:pt x="1631" y="15497"/>
                  </a:lnTo>
                  <a:lnTo>
                    <a:pt x="1640" y="15487"/>
                  </a:lnTo>
                  <a:lnTo>
                    <a:pt x="1649" y="15478"/>
                  </a:lnTo>
                  <a:lnTo>
                    <a:pt x="1659" y="15469"/>
                  </a:lnTo>
                  <a:lnTo>
                    <a:pt x="1669" y="15461"/>
                  </a:lnTo>
                  <a:lnTo>
                    <a:pt x="1681" y="15455"/>
                  </a:lnTo>
                  <a:lnTo>
                    <a:pt x="1693" y="15449"/>
                  </a:lnTo>
                  <a:lnTo>
                    <a:pt x="1705" y="15444"/>
                  </a:lnTo>
                  <a:lnTo>
                    <a:pt x="1720" y="15440"/>
                  </a:lnTo>
                  <a:lnTo>
                    <a:pt x="1733" y="15439"/>
                  </a:lnTo>
                  <a:lnTo>
                    <a:pt x="1748" y="15438"/>
                  </a:lnTo>
                  <a:close/>
                  <a:moveTo>
                    <a:pt x="1748" y="15921"/>
                  </a:moveTo>
                  <a:lnTo>
                    <a:pt x="5585" y="15921"/>
                  </a:lnTo>
                  <a:lnTo>
                    <a:pt x="5600" y="15922"/>
                  </a:lnTo>
                  <a:lnTo>
                    <a:pt x="5613" y="15924"/>
                  </a:lnTo>
                  <a:lnTo>
                    <a:pt x="5626" y="15927"/>
                  </a:lnTo>
                  <a:lnTo>
                    <a:pt x="5640" y="15932"/>
                  </a:lnTo>
                  <a:lnTo>
                    <a:pt x="5652" y="15937"/>
                  </a:lnTo>
                  <a:lnTo>
                    <a:pt x="5663" y="15944"/>
                  </a:lnTo>
                  <a:lnTo>
                    <a:pt x="5674" y="15952"/>
                  </a:lnTo>
                  <a:lnTo>
                    <a:pt x="5684" y="15961"/>
                  </a:lnTo>
                  <a:lnTo>
                    <a:pt x="5693" y="15969"/>
                  </a:lnTo>
                  <a:lnTo>
                    <a:pt x="5701" y="15981"/>
                  </a:lnTo>
                  <a:lnTo>
                    <a:pt x="5708" y="15992"/>
                  </a:lnTo>
                  <a:lnTo>
                    <a:pt x="5714" y="16003"/>
                  </a:lnTo>
                  <a:lnTo>
                    <a:pt x="5718" y="16015"/>
                  </a:lnTo>
                  <a:lnTo>
                    <a:pt x="5722" y="16028"/>
                  </a:lnTo>
                  <a:lnTo>
                    <a:pt x="5724" y="16042"/>
                  </a:lnTo>
                  <a:lnTo>
                    <a:pt x="5725" y="16055"/>
                  </a:lnTo>
                  <a:lnTo>
                    <a:pt x="5725" y="16055"/>
                  </a:lnTo>
                  <a:lnTo>
                    <a:pt x="5724" y="16068"/>
                  </a:lnTo>
                  <a:lnTo>
                    <a:pt x="5722" y="16082"/>
                  </a:lnTo>
                  <a:lnTo>
                    <a:pt x="5718" y="16095"/>
                  </a:lnTo>
                  <a:lnTo>
                    <a:pt x="5714" y="16107"/>
                  </a:lnTo>
                  <a:lnTo>
                    <a:pt x="5708" y="16119"/>
                  </a:lnTo>
                  <a:lnTo>
                    <a:pt x="5701" y="16129"/>
                  </a:lnTo>
                  <a:lnTo>
                    <a:pt x="5693" y="16140"/>
                  </a:lnTo>
                  <a:lnTo>
                    <a:pt x="5684" y="16149"/>
                  </a:lnTo>
                  <a:lnTo>
                    <a:pt x="5674" y="16158"/>
                  </a:lnTo>
                  <a:lnTo>
                    <a:pt x="5663" y="16166"/>
                  </a:lnTo>
                  <a:lnTo>
                    <a:pt x="5652" y="16172"/>
                  </a:lnTo>
                  <a:lnTo>
                    <a:pt x="5640" y="16178"/>
                  </a:lnTo>
                  <a:lnTo>
                    <a:pt x="5626" y="16182"/>
                  </a:lnTo>
                  <a:lnTo>
                    <a:pt x="5613" y="16186"/>
                  </a:lnTo>
                  <a:lnTo>
                    <a:pt x="5600" y="16188"/>
                  </a:lnTo>
                  <a:lnTo>
                    <a:pt x="5585" y="16189"/>
                  </a:lnTo>
                  <a:lnTo>
                    <a:pt x="1748" y="16189"/>
                  </a:lnTo>
                  <a:lnTo>
                    <a:pt x="1733" y="16188"/>
                  </a:lnTo>
                  <a:lnTo>
                    <a:pt x="1720" y="16186"/>
                  </a:lnTo>
                  <a:lnTo>
                    <a:pt x="1705" y="16182"/>
                  </a:lnTo>
                  <a:lnTo>
                    <a:pt x="1693" y="16178"/>
                  </a:lnTo>
                  <a:lnTo>
                    <a:pt x="1681" y="16172"/>
                  </a:lnTo>
                  <a:lnTo>
                    <a:pt x="1669" y="16166"/>
                  </a:lnTo>
                  <a:lnTo>
                    <a:pt x="1659" y="16158"/>
                  </a:lnTo>
                  <a:lnTo>
                    <a:pt x="1649" y="16149"/>
                  </a:lnTo>
                  <a:lnTo>
                    <a:pt x="1640" y="16140"/>
                  </a:lnTo>
                  <a:lnTo>
                    <a:pt x="1631" y="16129"/>
                  </a:lnTo>
                  <a:lnTo>
                    <a:pt x="1624" y="16119"/>
                  </a:lnTo>
                  <a:lnTo>
                    <a:pt x="1619" y="16107"/>
                  </a:lnTo>
                  <a:lnTo>
                    <a:pt x="1613" y="16095"/>
                  </a:lnTo>
                  <a:lnTo>
                    <a:pt x="1610" y="16082"/>
                  </a:lnTo>
                  <a:lnTo>
                    <a:pt x="1608" y="16068"/>
                  </a:lnTo>
                  <a:lnTo>
                    <a:pt x="1608" y="16055"/>
                  </a:lnTo>
                  <a:lnTo>
                    <a:pt x="1608" y="16055"/>
                  </a:lnTo>
                  <a:lnTo>
                    <a:pt x="1608" y="16042"/>
                  </a:lnTo>
                  <a:lnTo>
                    <a:pt x="1610" y="16028"/>
                  </a:lnTo>
                  <a:lnTo>
                    <a:pt x="1613" y="16015"/>
                  </a:lnTo>
                  <a:lnTo>
                    <a:pt x="1619" y="16003"/>
                  </a:lnTo>
                  <a:lnTo>
                    <a:pt x="1624" y="15992"/>
                  </a:lnTo>
                  <a:lnTo>
                    <a:pt x="1631" y="15981"/>
                  </a:lnTo>
                  <a:lnTo>
                    <a:pt x="1640" y="15969"/>
                  </a:lnTo>
                  <a:lnTo>
                    <a:pt x="1649" y="15961"/>
                  </a:lnTo>
                  <a:lnTo>
                    <a:pt x="1659" y="15952"/>
                  </a:lnTo>
                  <a:lnTo>
                    <a:pt x="1669" y="15944"/>
                  </a:lnTo>
                  <a:lnTo>
                    <a:pt x="1681" y="15937"/>
                  </a:lnTo>
                  <a:lnTo>
                    <a:pt x="1693" y="15932"/>
                  </a:lnTo>
                  <a:lnTo>
                    <a:pt x="1705" y="15927"/>
                  </a:lnTo>
                  <a:lnTo>
                    <a:pt x="1720" y="15924"/>
                  </a:lnTo>
                  <a:lnTo>
                    <a:pt x="1733" y="15922"/>
                  </a:lnTo>
                  <a:lnTo>
                    <a:pt x="1748" y="15921"/>
                  </a:lnTo>
                  <a:close/>
                  <a:moveTo>
                    <a:pt x="704" y="2929"/>
                  </a:moveTo>
                  <a:lnTo>
                    <a:pt x="6628" y="2929"/>
                  </a:lnTo>
                  <a:lnTo>
                    <a:pt x="6642" y="2930"/>
                  </a:lnTo>
                  <a:lnTo>
                    <a:pt x="6655" y="2931"/>
                  </a:lnTo>
                  <a:lnTo>
                    <a:pt x="6669" y="2932"/>
                  </a:lnTo>
                  <a:lnTo>
                    <a:pt x="6682" y="2934"/>
                  </a:lnTo>
                  <a:lnTo>
                    <a:pt x="6694" y="2938"/>
                  </a:lnTo>
                  <a:lnTo>
                    <a:pt x="6707" y="2941"/>
                  </a:lnTo>
                  <a:lnTo>
                    <a:pt x="6720" y="2944"/>
                  </a:lnTo>
                  <a:lnTo>
                    <a:pt x="6732" y="2949"/>
                  </a:lnTo>
                  <a:lnTo>
                    <a:pt x="6744" y="2954"/>
                  </a:lnTo>
                  <a:lnTo>
                    <a:pt x="6755" y="2960"/>
                  </a:lnTo>
                  <a:lnTo>
                    <a:pt x="6766" y="2965"/>
                  </a:lnTo>
                  <a:lnTo>
                    <a:pt x="6777" y="2972"/>
                  </a:lnTo>
                  <a:lnTo>
                    <a:pt x="6787" y="2979"/>
                  </a:lnTo>
                  <a:lnTo>
                    <a:pt x="6797" y="2986"/>
                  </a:lnTo>
                  <a:lnTo>
                    <a:pt x="6807" y="2994"/>
                  </a:lnTo>
                  <a:lnTo>
                    <a:pt x="6817" y="3002"/>
                  </a:lnTo>
                  <a:lnTo>
                    <a:pt x="6826" y="3011"/>
                  </a:lnTo>
                  <a:lnTo>
                    <a:pt x="6834" y="3020"/>
                  </a:lnTo>
                  <a:lnTo>
                    <a:pt x="6842" y="3029"/>
                  </a:lnTo>
                  <a:lnTo>
                    <a:pt x="6849" y="3039"/>
                  </a:lnTo>
                  <a:lnTo>
                    <a:pt x="6856" y="3049"/>
                  </a:lnTo>
                  <a:lnTo>
                    <a:pt x="6863" y="3060"/>
                  </a:lnTo>
                  <a:lnTo>
                    <a:pt x="6868" y="3070"/>
                  </a:lnTo>
                  <a:lnTo>
                    <a:pt x="6874" y="3081"/>
                  </a:lnTo>
                  <a:lnTo>
                    <a:pt x="6879" y="3092"/>
                  </a:lnTo>
                  <a:lnTo>
                    <a:pt x="6883" y="3104"/>
                  </a:lnTo>
                  <a:lnTo>
                    <a:pt x="6887" y="3115"/>
                  </a:lnTo>
                  <a:lnTo>
                    <a:pt x="6889" y="3127"/>
                  </a:lnTo>
                  <a:lnTo>
                    <a:pt x="6893" y="3140"/>
                  </a:lnTo>
                  <a:lnTo>
                    <a:pt x="6894" y="3152"/>
                  </a:lnTo>
                  <a:lnTo>
                    <a:pt x="6895" y="3164"/>
                  </a:lnTo>
                  <a:lnTo>
                    <a:pt x="6895" y="3177"/>
                  </a:lnTo>
                  <a:lnTo>
                    <a:pt x="6895" y="3764"/>
                  </a:lnTo>
                  <a:lnTo>
                    <a:pt x="6895" y="3776"/>
                  </a:lnTo>
                  <a:lnTo>
                    <a:pt x="6894" y="3790"/>
                  </a:lnTo>
                  <a:lnTo>
                    <a:pt x="6893" y="3802"/>
                  </a:lnTo>
                  <a:lnTo>
                    <a:pt x="6889" y="3814"/>
                  </a:lnTo>
                  <a:lnTo>
                    <a:pt x="6887" y="3826"/>
                  </a:lnTo>
                  <a:lnTo>
                    <a:pt x="6883" y="3837"/>
                  </a:lnTo>
                  <a:lnTo>
                    <a:pt x="6879" y="3850"/>
                  </a:lnTo>
                  <a:lnTo>
                    <a:pt x="6874" y="3861"/>
                  </a:lnTo>
                  <a:lnTo>
                    <a:pt x="6868" y="3872"/>
                  </a:lnTo>
                  <a:lnTo>
                    <a:pt x="6863" y="3882"/>
                  </a:lnTo>
                  <a:lnTo>
                    <a:pt x="6856" y="3893"/>
                  </a:lnTo>
                  <a:lnTo>
                    <a:pt x="6849" y="3903"/>
                  </a:lnTo>
                  <a:lnTo>
                    <a:pt x="6842" y="3912"/>
                  </a:lnTo>
                  <a:lnTo>
                    <a:pt x="6834" y="3922"/>
                  </a:lnTo>
                  <a:lnTo>
                    <a:pt x="6826" y="3931"/>
                  </a:lnTo>
                  <a:lnTo>
                    <a:pt x="6817" y="3939"/>
                  </a:lnTo>
                  <a:lnTo>
                    <a:pt x="6807" y="3947"/>
                  </a:lnTo>
                  <a:lnTo>
                    <a:pt x="6797" y="3955"/>
                  </a:lnTo>
                  <a:lnTo>
                    <a:pt x="6787" y="3963"/>
                  </a:lnTo>
                  <a:lnTo>
                    <a:pt x="6777" y="3969"/>
                  </a:lnTo>
                  <a:lnTo>
                    <a:pt x="6766" y="3976"/>
                  </a:lnTo>
                  <a:lnTo>
                    <a:pt x="6755" y="3982"/>
                  </a:lnTo>
                  <a:lnTo>
                    <a:pt x="6744" y="3987"/>
                  </a:lnTo>
                  <a:lnTo>
                    <a:pt x="6732" y="3993"/>
                  </a:lnTo>
                  <a:lnTo>
                    <a:pt x="6720" y="3997"/>
                  </a:lnTo>
                  <a:lnTo>
                    <a:pt x="6707" y="4000"/>
                  </a:lnTo>
                  <a:lnTo>
                    <a:pt x="6694" y="4004"/>
                  </a:lnTo>
                  <a:lnTo>
                    <a:pt x="6682" y="4007"/>
                  </a:lnTo>
                  <a:lnTo>
                    <a:pt x="6669" y="4009"/>
                  </a:lnTo>
                  <a:lnTo>
                    <a:pt x="6655" y="4010"/>
                  </a:lnTo>
                  <a:lnTo>
                    <a:pt x="6642" y="4012"/>
                  </a:lnTo>
                  <a:lnTo>
                    <a:pt x="6628" y="4012"/>
                  </a:lnTo>
                  <a:lnTo>
                    <a:pt x="704" y="4012"/>
                  </a:lnTo>
                  <a:lnTo>
                    <a:pt x="691" y="4012"/>
                  </a:lnTo>
                  <a:lnTo>
                    <a:pt x="678" y="4010"/>
                  </a:lnTo>
                  <a:lnTo>
                    <a:pt x="664" y="4009"/>
                  </a:lnTo>
                  <a:lnTo>
                    <a:pt x="651" y="4007"/>
                  </a:lnTo>
                  <a:lnTo>
                    <a:pt x="638" y="4004"/>
                  </a:lnTo>
                  <a:lnTo>
                    <a:pt x="625" y="4000"/>
                  </a:lnTo>
                  <a:lnTo>
                    <a:pt x="613" y="3997"/>
                  </a:lnTo>
                  <a:lnTo>
                    <a:pt x="601" y="3993"/>
                  </a:lnTo>
                  <a:lnTo>
                    <a:pt x="589" y="3987"/>
                  </a:lnTo>
                  <a:lnTo>
                    <a:pt x="578" y="3982"/>
                  </a:lnTo>
                  <a:lnTo>
                    <a:pt x="566" y="3976"/>
                  </a:lnTo>
                  <a:lnTo>
                    <a:pt x="556" y="3969"/>
                  </a:lnTo>
                  <a:lnTo>
                    <a:pt x="544" y="3963"/>
                  </a:lnTo>
                  <a:lnTo>
                    <a:pt x="534" y="3955"/>
                  </a:lnTo>
                  <a:lnTo>
                    <a:pt x="524" y="3947"/>
                  </a:lnTo>
                  <a:lnTo>
                    <a:pt x="516" y="3939"/>
                  </a:lnTo>
                  <a:lnTo>
                    <a:pt x="507" y="3931"/>
                  </a:lnTo>
                  <a:lnTo>
                    <a:pt x="498" y="3922"/>
                  </a:lnTo>
                  <a:lnTo>
                    <a:pt x="490" y="3912"/>
                  </a:lnTo>
                  <a:lnTo>
                    <a:pt x="483" y="3903"/>
                  </a:lnTo>
                  <a:lnTo>
                    <a:pt x="476" y="3893"/>
                  </a:lnTo>
                  <a:lnTo>
                    <a:pt x="469" y="3882"/>
                  </a:lnTo>
                  <a:lnTo>
                    <a:pt x="463" y="3872"/>
                  </a:lnTo>
                  <a:lnTo>
                    <a:pt x="458" y="3861"/>
                  </a:lnTo>
                  <a:lnTo>
                    <a:pt x="454" y="3850"/>
                  </a:lnTo>
                  <a:lnTo>
                    <a:pt x="449" y="3837"/>
                  </a:lnTo>
                  <a:lnTo>
                    <a:pt x="446" y="3826"/>
                  </a:lnTo>
                  <a:lnTo>
                    <a:pt x="442" y="3814"/>
                  </a:lnTo>
                  <a:lnTo>
                    <a:pt x="440" y="3802"/>
                  </a:lnTo>
                  <a:lnTo>
                    <a:pt x="439" y="3790"/>
                  </a:lnTo>
                  <a:lnTo>
                    <a:pt x="438" y="3776"/>
                  </a:lnTo>
                  <a:lnTo>
                    <a:pt x="437" y="3764"/>
                  </a:lnTo>
                  <a:lnTo>
                    <a:pt x="437" y="3177"/>
                  </a:lnTo>
                  <a:lnTo>
                    <a:pt x="438" y="3164"/>
                  </a:lnTo>
                  <a:lnTo>
                    <a:pt x="439" y="3152"/>
                  </a:lnTo>
                  <a:lnTo>
                    <a:pt x="440" y="3140"/>
                  </a:lnTo>
                  <a:lnTo>
                    <a:pt x="442" y="3127"/>
                  </a:lnTo>
                  <a:lnTo>
                    <a:pt x="446" y="3115"/>
                  </a:lnTo>
                  <a:lnTo>
                    <a:pt x="449" y="3104"/>
                  </a:lnTo>
                  <a:lnTo>
                    <a:pt x="454" y="3092"/>
                  </a:lnTo>
                  <a:lnTo>
                    <a:pt x="458" y="3081"/>
                  </a:lnTo>
                  <a:lnTo>
                    <a:pt x="463" y="3070"/>
                  </a:lnTo>
                  <a:lnTo>
                    <a:pt x="469" y="3060"/>
                  </a:lnTo>
                  <a:lnTo>
                    <a:pt x="476" y="3049"/>
                  </a:lnTo>
                  <a:lnTo>
                    <a:pt x="483" y="3039"/>
                  </a:lnTo>
                  <a:lnTo>
                    <a:pt x="490" y="3029"/>
                  </a:lnTo>
                  <a:lnTo>
                    <a:pt x="498" y="3020"/>
                  </a:lnTo>
                  <a:lnTo>
                    <a:pt x="507" y="3011"/>
                  </a:lnTo>
                  <a:lnTo>
                    <a:pt x="516" y="3002"/>
                  </a:lnTo>
                  <a:lnTo>
                    <a:pt x="524" y="2994"/>
                  </a:lnTo>
                  <a:lnTo>
                    <a:pt x="534" y="2986"/>
                  </a:lnTo>
                  <a:lnTo>
                    <a:pt x="544" y="2979"/>
                  </a:lnTo>
                  <a:lnTo>
                    <a:pt x="556" y="2972"/>
                  </a:lnTo>
                  <a:lnTo>
                    <a:pt x="566" y="2965"/>
                  </a:lnTo>
                  <a:lnTo>
                    <a:pt x="578" y="2960"/>
                  </a:lnTo>
                  <a:lnTo>
                    <a:pt x="589" y="2954"/>
                  </a:lnTo>
                  <a:lnTo>
                    <a:pt x="601" y="2949"/>
                  </a:lnTo>
                  <a:lnTo>
                    <a:pt x="613" y="2944"/>
                  </a:lnTo>
                  <a:lnTo>
                    <a:pt x="625" y="2941"/>
                  </a:lnTo>
                  <a:lnTo>
                    <a:pt x="638" y="2938"/>
                  </a:lnTo>
                  <a:lnTo>
                    <a:pt x="651" y="2934"/>
                  </a:lnTo>
                  <a:lnTo>
                    <a:pt x="664" y="2932"/>
                  </a:lnTo>
                  <a:lnTo>
                    <a:pt x="678" y="2931"/>
                  </a:lnTo>
                  <a:lnTo>
                    <a:pt x="691" y="2930"/>
                  </a:lnTo>
                  <a:lnTo>
                    <a:pt x="704" y="2929"/>
                  </a:lnTo>
                  <a:close/>
                  <a:moveTo>
                    <a:pt x="704" y="1747"/>
                  </a:moveTo>
                  <a:lnTo>
                    <a:pt x="6628" y="1747"/>
                  </a:lnTo>
                  <a:lnTo>
                    <a:pt x="6642" y="1747"/>
                  </a:lnTo>
                  <a:lnTo>
                    <a:pt x="6655" y="1748"/>
                  </a:lnTo>
                  <a:lnTo>
                    <a:pt x="6669" y="1749"/>
                  </a:lnTo>
                  <a:lnTo>
                    <a:pt x="6682" y="1752"/>
                  </a:lnTo>
                  <a:lnTo>
                    <a:pt x="6694" y="1755"/>
                  </a:lnTo>
                  <a:lnTo>
                    <a:pt x="6707" y="1758"/>
                  </a:lnTo>
                  <a:lnTo>
                    <a:pt x="6720" y="1762"/>
                  </a:lnTo>
                  <a:lnTo>
                    <a:pt x="6732" y="1766"/>
                  </a:lnTo>
                  <a:lnTo>
                    <a:pt x="6744" y="1772"/>
                  </a:lnTo>
                  <a:lnTo>
                    <a:pt x="6755" y="1777"/>
                  </a:lnTo>
                  <a:lnTo>
                    <a:pt x="6766" y="1783"/>
                  </a:lnTo>
                  <a:lnTo>
                    <a:pt x="6777" y="1789"/>
                  </a:lnTo>
                  <a:lnTo>
                    <a:pt x="6787" y="1796"/>
                  </a:lnTo>
                  <a:lnTo>
                    <a:pt x="6797" y="1804"/>
                  </a:lnTo>
                  <a:lnTo>
                    <a:pt x="6807" y="1812"/>
                  </a:lnTo>
                  <a:lnTo>
                    <a:pt x="6817" y="1819"/>
                  </a:lnTo>
                  <a:lnTo>
                    <a:pt x="6826" y="1828"/>
                  </a:lnTo>
                  <a:lnTo>
                    <a:pt x="6834" y="1837"/>
                  </a:lnTo>
                  <a:lnTo>
                    <a:pt x="6842" y="1846"/>
                  </a:lnTo>
                  <a:lnTo>
                    <a:pt x="6849" y="1856"/>
                  </a:lnTo>
                  <a:lnTo>
                    <a:pt x="6856" y="1866"/>
                  </a:lnTo>
                  <a:lnTo>
                    <a:pt x="6863" y="1877"/>
                  </a:lnTo>
                  <a:lnTo>
                    <a:pt x="6868" y="1887"/>
                  </a:lnTo>
                  <a:lnTo>
                    <a:pt x="6874" y="1898"/>
                  </a:lnTo>
                  <a:lnTo>
                    <a:pt x="6879" y="1909"/>
                  </a:lnTo>
                  <a:lnTo>
                    <a:pt x="6883" y="1921"/>
                  </a:lnTo>
                  <a:lnTo>
                    <a:pt x="6887" y="1933"/>
                  </a:lnTo>
                  <a:lnTo>
                    <a:pt x="6889" y="1945"/>
                  </a:lnTo>
                  <a:lnTo>
                    <a:pt x="6893" y="1957"/>
                  </a:lnTo>
                  <a:lnTo>
                    <a:pt x="6894" y="1969"/>
                  </a:lnTo>
                  <a:lnTo>
                    <a:pt x="6895" y="1981"/>
                  </a:lnTo>
                  <a:lnTo>
                    <a:pt x="6895" y="1995"/>
                  </a:lnTo>
                  <a:lnTo>
                    <a:pt x="6895" y="2582"/>
                  </a:lnTo>
                  <a:lnTo>
                    <a:pt x="6895" y="2594"/>
                  </a:lnTo>
                  <a:lnTo>
                    <a:pt x="6894" y="2607"/>
                  </a:lnTo>
                  <a:lnTo>
                    <a:pt x="6893" y="2619"/>
                  </a:lnTo>
                  <a:lnTo>
                    <a:pt x="6889" y="2631"/>
                  </a:lnTo>
                  <a:lnTo>
                    <a:pt x="6887" y="2644"/>
                  </a:lnTo>
                  <a:lnTo>
                    <a:pt x="6883" y="2655"/>
                  </a:lnTo>
                  <a:lnTo>
                    <a:pt x="6879" y="2667"/>
                  </a:lnTo>
                  <a:lnTo>
                    <a:pt x="6874" y="2678"/>
                  </a:lnTo>
                  <a:lnTo>
                    <a:pt x="6868" y="2689"/>
                  </a:lnTo>
                  <a:lnTo>
                    <a:pt x="6863" y="2699"/>
                  </a:lnTo>
                  <a:lnTo>
                    <a:pt x="6856" y="2710"/>
                  </a:lnTo>
                  <a:lnTo>
                    <a:pt x="6849" y="2720"/>
                  </a:lnTo>
                  <a:lnTo>
                    <a:pt x="6842" y="2730"/>
                  </a:lnTo>
                  <a:lnTo>
                    <a:pt x="6834" y="2739"/>
                  </a:lnTo>
                  <a:lnTo>
                    <a:pt x="6826" y="2748"/>
                  </a:lnTo>
                  <a:lnTo>
                    <a:pt x="6817" y="2757"/>
                  </a:lnTo>
                  <a:lnTo>
                    <a:pt x="6807" y="2765"/>
                  </a:lnTo>
                  <a:lnTo>
                    <a:pt x="6797" y="2772"/>
                  </a:lnTo>
                  <a:lnTo>
                    <a:pt x="6787" y="2780"/>
                  </a:lnTo>
                  <a:lnTo>
                    <a:pt x="6777" y="2787"/>
                  </a:lnTo>
                  <a:lnTo>
                    <a:pt x="6766" y="2793"/>
                  </a:lnTo>
                  <a:lnTo>
                    <a:pt x="6755" y="2799"/>
                  </a:lnTo>
                  <a:lnTo>
                    <a:pt x="6744" y="2805"/>
                  </a:lnTo>
                  <a:lnTo>
                    <a:pt x="6732" y="2810"/>
                  </a:lnTo>
                  <a:lnTo>
                    <a:pt x="6720" y="2814"/>
                  </a:lnTo>
                  <a:lnTo>
                    <a:pt x="6707" y="2818"/>
                  </a:lnTo>
                  <a:lnTo>
                    <a:pt x="6694" y="2821"/>
                  </a:lnTo>
                  <a:lnTo>
                    <a:pt x="6682" y="2824"/>
                  </a:lnTo>
                  <a:lnTo>
                    <a:pt x="6669" y="2827"/>
                  </a:lnTo>
                  <a:lnTo>
                    <a:pt x="6655" y="2828"/>
                  </a:lnTo>
                  <a:lnTo>
                    <a:pt x="6642" y="2829"/>
                  </a:lnTo>
                  <a:lnTo>
                    <a:pt x="6628" y="2829"/>
                  </a:lnTo>
                  <a:lnTo>
                    <a:pt x="704" y="2829"/>
                  </a:lnTo>
                  <a:lnTo>
                    <a:pt x="691" y="2829"/>
                  </a:lnTo>
                  <a:lnTo>
                    <a:pt x="678" y="2828"/>
                  </a:lnTo>
                  <a:lnTo>
                    <a:pt x="664" y="2827"/>
                  </a:lnTo>
                  <a:lnTo>
                    <a:pt x="651" y="2824"/>
                  </a:lnTo>
                  <a:lnTo>
                    <a:pt x="638" y="2821"/>
                  </a:lnTo>
                  <a:lnTo>
                    <a:pt x="625" y="2818"/>
                  </a:lnTo>
                  <a:lnTo>
                    <a:pt x="613" y="2814"/>
                  </a:lnTo>
                  <a:lnTo>
                    <a:pt x="601" y="2810"/>
                  </a:lnTo>
                  <a:lnTo>
                    <a:pt x="589" y="2805"/>
                  </a:lnTo>
                  <a:lnTo>
                    <a:pt x="578" y="2799"/>
                  </a:lnTo>
                  <a:lnTo>
                    <a:pt x="566" y="2793"/>
                  </a:lnTo>
                  <a:lnTo>
                    <a:pt x="556" y="2787"/>
                  </a:lnTo>
                  <a:lnTo>
                    <a:pt x="544" y="2780"/>
                  </a:lnTo>
                  <a:lnTo>
                    <a:pt x="534" y="2772"/>
                  </a:lnTo>
                  <a:lnTo>
                    <a:pt x="524" y="2765"/>
                  </a:lnTo>
                  <a:lnTo>
                    <a:pt x="516" y="2757"/>
                  </a:lnTo>
                  <a:lnTo>
                    <a:pt x="507" y="2748"/>
                  </a:lnTo>
                  <a:lnTo>
                    <a:pt x="498" y="2739"/>
                  </a:lnTo>
                  <a:lnTo>
                    <a:pt x="490" y="2730"/>
                  </a:lnTo>
                  <a:lnTo>
                    <a:pt x="483" y="2720"/>
                  </a:lnTo>
                  <a:lnTo>
                    <a:pt x="476" y="2710"/>
                  </a:lnTo>
                  <a:lnTo>
                    <a:pt x="469" y="2699"/>
                  </a:lnTo>
                  <a:lnTo>
                    <a:pt x="463" y="2689"/>
                  </a:lnTo>
                  <a:lnTo>
                    <a:pt x="458" y="2678"/>
                  </a:lnTo>
                  <a:lnTo>
                    <a:pt x="454" y="2667"/>
                  </a:lnTo>
                  <a:lnTo>
                    <a:pt x="449" y="2655"/>
                  </a:lnTo>
                  <a:lnTo>
                    <a:pt x="446" y="2644"/>
                  </a:lnTo>
                  <a:lnTo>
                    <a:pt x="442" y="2631"/>
                  </a:lnTo>
                  <a:lnTo>
                    <a:pt x="440" y="2619"/>
                  </a:lnTo>
                  <a:lnTo>
                    <a:pt x="439" y="2607"/>
                  </a:lnTo>
                  <a:lnTo>
                    <a:pt x="438" y="2594"/>
                  </a:lnTo>
                  <a:lnTo>
                    <a:pt x="437" y="2582"/>
                  </a:lnTo>
                  <a:lnTo>
                    <a:pt x="437" y="1995"/>
                  </a:lnTo>
                  <a:lnTo>
                    <a:pt x="438" y="1981"/>
                  </a:lnTo>
                  <a:lnTo>
                    <a:pt x="439" y="1969"/>
                  </a:lnTo>
                  <a:lnTo>
                    <a:pt x="440" y="1957"/>
                  </a:lnTo>
                  <a:lnTo>
                    <a:pt x="442" y="1945"/>
                  </a:lnTo>
                  <a:lnTo>
                    <a:pt x="446" y="1933"/>
                  </a:lnTo>
                  <a:lnTo>
                    <a:pt x="449" y="1921"/>
                  </a:lnTo>
                  <a:lnTo>
                    <a:pt x="454" y="1909"/>
                  </a:lnTo>
                  <a:lnTo>
                    <a:pt x="458" y="1898"/>
                  </a:lnTo>
                  <a:lnTo>
                    <a:pt x="463" y="1887"/>
                  </a:lnTo>
                  <a:lnTo>
                    <a:pt x="469" y="1877"/>
                  </a:lnTo>
                  <a:lnTo>
                    <a:pt x="476" y="1866"/>
                  </a:lnTo>
                  <a:lnTo>
                    <a:pt x="483" y="1856"/>
                  </a:lnTo>
                  <a:lnTo>
                    <a:pt x="490" y="1846"/>
                  </a:lnTo>
                  <a:lnTo>
                    <a:pt x="498" y="1837"/>
                  </a:lnTo>
                  <a:lnTo>
                    <a:pt x="507" y="1828"/>
                  </a:lnTo>
                  <a:lnTo>
                    <a:pt x="516" y="1819"/>
                  </a:lnTo>
                  <a:lnTo>
                    <a:pt x="524" y="1812"/>
                  </a:lnTo>
                  <a:lnTo>
                    <a:pt x="534" y="1804"/>
                  </a:lnTo>
                  <a:lnTo>
                    <a:pt x="544" y="1796"/>
                  </a:lnTo>
                  <a:lnTo>
                    <a:pt x="556" y="1789"/>
                  </a:lnTo>
                  <a:lnTo>
                    <a:pt x="566" y="1783"/>
                  </a:lnTo>
                  <a:lnTo>
                    <a:pt x="578" y="1777"/>
                  </a:lnTo>
                  <a:lnTo>
                    <a:pt x="589" y="1772"/>
                  </a:lnTo>
                  <a:lnTo>
                    <a:pt x="601" y="1766"/>
                  </a:lnTo>
                  <a:lnTo>
                    <a:pt x="613" y="1762"/>
                  </a:lnTo>
                  <a:lnTo>
                    <a:pt x="625" y="1758"/>
                  </a:lnTo>
                  <a:lnTo>
                    <a:pt x="638" y="1755"/>
                  </a:lnTo>
                  <a:lnTo>
                    <a:pt x="651" y="1752"/>
                  </a:lnTo>
                  <a:lnTo>
                    <a:pt x="664" y="1749"/>
                  </a:lnTo>
                  <a:lnTo>
                    <a:pt x="678" y="1748"/>
                  </a:lnTo>
                  <a:lnTo>
                    <a:pt x="691" y="1747"/>
                  </a:lnTo>
                  <a:lnTo>
                    <a:pt x="704" y="1747"/>
                  </a:lnTo>
                  <a:close/>
                  <a:moveTo>
                    <a:pt x="704" y="565"/>
                  </a:moveTo>
                  <a:lnTo>
                    <a:pt x="6628" y="565"/>
                  </a:lnTo>
                  <a:lnTo>
                    <a:pt x="6642" y="565"/>
                  </a:lnTo>
                  <a:lnTo>
                    <a:pt x="6655" y="566"/>
                  </a:lnTo>
                  <a:lnTo>
                    <a:pt x="6669" y="567"/>
                  </a:lnTo>
                  <a:lnTo>
                    <a:pt x="6682" y="569"/>
                  </a:lnTo>
                  <a:lnTo>
                    <a:pt x="6694" y="572"/>
                  </a:lnTo>
                  <a:lnTo>
                    <a:pt x="6707" y="576"/>
                  </a:lnTo>
                  <a:lnTo>
                    <a:pt x="6720" y="579"/>
                  </a:lnTo>
                  <a:lnTo>
                    <a:pt x="6732" y="584"/>
                  </a:lnTo>
                  <a:lnTo>
                    <a:pt x="6744" y="589"/>
                  </a:lnTo>
                  <a:lnTo>
                    <a:pt x="6755" y="595"/>
                  </a:lnTo>
                  <a:lnTo>
                    <a:pt x="6766" y="600"/>
                  </a:lnTo>
                  <a:lnTo>
                    <a:pt x="6777" y="607"/>
                  </a:lnTo>
                  <a:lnTo>
                    <a:pt x="6787" y="613"/>
                  </a:lnTo>
                  <a:lnTo>
                    <a:pt x="6797" y="621"/>
                  </a:lnTo>
                  <a:lnTo>
                    <a:pt x="6807" y="629"/>
                  </a:lnTo>
                  <a:lnTo>
                    <a:pt x="6817" y="637"/>
                  </a:lnTo>
                  <a:lnTo>
                    <a:pt x="6826" y="646"/>
                  </a:lnTo>
                  <a:lnTo>
                    <a:pt x="6834" y="655"/>
                  </a:lnTo>
                  <a:lnTo>
                    <a:pt x="6842" y="665"/>
                  </a:lnTo>
                  <a:lnTo>
                    <a:pt x="6849" y="673"/>
                  </a:lnTo>
                  <a:lnTo>
                    <a:pt x="6856" y="683"/>
                  </a:lnTo>
                  <a:lnTo>
                    <a:pt x="6863" y="694"/>
                  </a:lnTo>
                  <a:lnTo>
                    <a:pt x="6868" y="704"/>
                  </a:lnTo>
                  <a:lnTo>
                    <a:pt x="6874" y="716"/>
                  </a:lnTo>
                  <a:lnTo>
                    <a:pt x="6879" y="727"/>
                  </a:lnTo>
                  <a:lnTo>
                    <a:pt x="6883" y="739"/>
                  </a:lnTo>
                  <a:lnTo>
                    <a:pt x="6887" y="750"/>
                  </a:lnTo>
                  <a:lnTo>
                    <a:pt x="6889" y="762"/>
                  </a:lnTo>
                  <a:lnTo>
                    <a:pt x="6893" y="774"/>
                  </a:lnTo>
                  <a:lnTo>
                    <a:pt x="6894" y="787"/>
                  </a:lnTo>
                  <a:lnTo>
                    <a:pt x="6895" y="800"/>
                  </a:lnTo>
                  <a:lnTo>
                    <a:pt x="6895" y="812"/>
                  </a:lnTo>
                  <a:lnTo>
                    <a:pt x="6895" y="1399"/>
                  </a:lnTo>
                  <a:lnTo>
                    <a:pt x="6895" y="1412"/>
                  </a:lnTo>
                  <a:lnTo>
                    <a:pt x="6894" y="1424"/>
                  </a:lnTo>
                  <a:lnTo>
                    <a:pt x="6893" y="1437"/>
                  </a:lnTo>
                  <a:lnTo>
                    <a:pt x="6889" y="1449"/>
                  </a:lnTo>
                  <a:lnTo>
                    <a:pt x="6887" y="1461"/>
                  </a:lnTo>
                  <a:lnTo>
                    <a:pt x="6883" y="1472"/>
                  </a:lnTo>
                  <a:lnTo>
                    <a:pt x="6879" y="1484"/>
                  </a:lnTo>
                  <a:lnTo>
                    <a:pt x="6874" y="1495"/>
                  </a:lnTo>
                  <a:lnTo>
                    <a:pt x="6868" y="1507"/>
                  </a:lnTo>
                  <a:lnTo>
                    <a:pt x="6863" y="1517"/>
                  </a:lnTo>
                  <a:lnTo>
                    <a:pt x="6856" y="1528"/>
                  </a:lnTo>
                  <a:lnTo>
                    <a:pt x="6849" y="1538"/>
                  </a:lnTo>
                  <a:lnTo>
                    <a:pt x="6842" y="1548"/>
                  </a:lnTo>
                  <a:lnTo>
                    <a:pt x="6834" y="1556"/>
                  </a:lnTo>
                  <a:lnTo>
                    <a:pt x="6826" y="1565"/>
                  </a:lnTo>
                  <a:lnTo>
                    <a:pt x="6817" y="1574"/>
                  </a:lnTo>
                  <a:lnTo>
                    <a:pt x="6807" y="1582"/>
                  </a:lnTo>
                  <a:lnTo>
                    <a:pt x="6797" y="1590"/>
                  </a:lnTo>
                  <a:lnTo>
                    <a:pt x="6787" y="1598"/>
                  </a:lnTo>
                  <a:lnTo>
                    <a:pt x="6777" y="1604"/>
                  </a:lnTo>
                  <a:lnTo>
                    <a:pt x="6766" y="1611"/>
                  </a:lnTo>
                  <a:lnTo>
                    <a:pt x="6755" y="1617"/>
                  </a:lnTo>
                  <a:lnTo>
                    <a:pt x="6744" y="1622"/>
                  </a:lnTo>
                  <a:lnTo>
                    <a:pt x="6732" y="1627"/>
                  </a:lnTo>
                  <a:lnTo>
                    <a:pt x="6720" y="1632"/>
                  </a:lnTo>
                  <a:lnTo>
                    <a:pt x="6707" y="1635"/>
                  </a:lnTo>
                  <a:lnTo>
                    <a:pt x="6694" y="1639"/>
                  </a:lnTo>
                  <a:lnTo>
                    <a:pt x="6682" y="1642"/>
                  </a:lnTo>
                  <a:lnTo>
                    <a:pt x="6669" y="1644"/>
                  </a:lnTo>
                  <a:lnTo>
                    <a:pt x="6655" y="1645"/>
                  </a:lnTo>
                  <a:lnTo>
                    <a:pt x="6642" y="1646"/>
                  </a:lnTo>
                  <a:lnTo>
                    <a:pt x="6628" y="1647"/>
                  </a:lnTo>
                  <a:lnTo>
                    <a:pt x="704" y="1647"/>
                  </a:lnTo>
                  <a:lnTo>
                    <a:pt x="691" y="1646"/>
                  </a:lnTo>
                  <a:lnTo>
                    <a:pt x="678" y="1645"/>
                  </a:lnTo>
                  <a:lnTo>
                    <a:pt x="664" y="1644"/>
                  </a:lnTo>
                  <a:lnTo>
                    <a:pt x="651" y="1642"/>
                  </a:lnTo>
                  <a:lnTo>
                    <a:pt x="638" y="1639"/>
                  </a:lnTo>
                  <a:lnTo>
                    <a:pt x="625" y="1635"/>
                  </a:lnTo>
                  <a:lnTo>
                    <a:pt x="613" y="1632"/>
                  </a:lnTo>
                  <a:lnTo>
                    <a:pt x="601" y="1627"/>
                  </a:lnTo>
                  <a:lnTo>
                    <a:pt x="589" y="1622"/>
                  </a:lnTo>
                  <a:lnTo>
                    <a:pt x="578" y="1617"/>
                  </a:lnTo>
                  <a:lnTo>
                    <a:pt x="566" y="1611"/>
                  </a:lnTo>
                  <a:lnTo>
                    <a:pt x="556" y="1604"/>
                  </a:lnTo>
                  <a:lnTo>
                    <a:pt x="544" y="1598"/>
                  </a:lnTo>
                  <a:lnTo>
                    <a:pt x="534" y="1590"/>
                  </a:lnTo>
                  <a:lnTo>
                    <a:pt x="524" y="1582"/>
                  </a:lnTo>
                  <a:lnTo>
                    <a:pt x="516" y="1574"/>
                  </a:lnTo>
                  <a:lnTo>
                    <a:pt x="507" y="1565"/>
                  </a:lnTo>
                  <a:lnTo>
                    <a:pt x="498" y="1556"/>
                  </a:lnTo>
                  <a:lnTo>
                    <a:pt x="490" y="1548"/>
                  </a:lnTo>
                  <a:lnTo>
                    <a:pt x="483" y="1538"/>
                  </a:lnTo>
                  <a:lnTo>
                    <a:pt x="476" y="1528"/>
                  </a:lnTo>
                  <a:lnTo>
                    <a:pt x="469" y="1517"/>
                  </a:lnTo>
                  <a:lnTo>
                    <a:pt x="463" y="1507"/>
                  </a:lnTo>
                  <a:lnTo>
                    <a:pt x="458" y="1495"/>
                  </a:lnTo>
                  <a:lnTo>
                    <a:pt x="454" y="1484"/>
                  </a:lnTo>
                  <a:lnTo>
                    <a:pt x="449" y="1472"/>
                  </a:lnTo>
                  <a:lnTo>
                    <a:pt x="446" y="1461"/>
                  </a:lnTo>
                  <a:lnTo>
                    <a:pt x="442" y="1449"/>
                  </a:lnTo>
                  <a:lnTo>
                    <a:pt x="440" y="1437"/>
                  </a:lnTo>
                  <a:lnTo>
                    <a:pt x="439" y="1424"/>
                  </a:lnTo>
                  <a:lnTo>
                    <a:pt x="438" y="1412"/>
                  </a:lnTo>
                  <a:lnTo>
                    <a:pt x="437" y="1399"/>
                  </a:lnTo>
                  <a:lnTo>
                    <a:pt x="437" y="812"/>
                  </a:lnTo>
                  <a:lnTo>
                    <a:pt x="438" y="800"/>
                  </a:lnTo>
                  <a:lnTo>
                    <a:pt x="439" y="787"/>
                  </a:lnTo>
                  <a:lnTo>
                    <a:pt x="440" y="774"/>
                  </a:lnTo>
                  <a:lnTo>
                    <a:pt x="442" y="762"/>
                  </a:lnTo>
                  <a:lnTo>
                    <a:pt x="446" y="750"/>
                  </a:lnTo>
                  <a:lnTo>
                    <a:pt x="449" y="739"/>
                  </a:lnTo>
                  <a:lnTo>
                    <a:pt x="454" y="727"/>
                  </a:lnTo>
                  <a:lnTo>
                    <a:pt x="458" y="716"/>
                  </a:lnTo>
                  <a:lnTo>
                    <a:pt x="463" y="704"/>
                  </a:lnTo>
                  <a:lnTo>
                    <a:pt x="469" y="694"/>
                  </a:lnTo>
                  <a:lnTo>
                    <a:pt x="476" y="683"/>
                  </a:lnTo>
                  <a:lnTo>
                    <a:pt x="483" y="673"/>
                  </a:lnTo>
                  <a:lnTo>
                    <a:pt x="490" y="665"/>
                  </a:lnTo>
                  <a:lnTo>
                    <a:pt x="498" y="655"/>
                  </a:lnTo>
                  <a:lnTo>
                    <a:pt x="507" y="646"/>
                  </a:lnTo>
                  <a:lnTo>
                    <a:pt x="516" y="637"/>
                  </a:lnTo>
                  <a:lnTo>
                    <a:pt x="524" y="629"/>
                  </a:lnTo>
                  <a:lnTo>
                    <a:pt x="534" y="621"/>
                  </a:lnTo>
                  <a:lnTo>
                    <a:pt x="544" y="613"/>
                  </a:lnTo>
                  <a:lnTo>
                    <a:pt x="556" y="607"/>
                  </a:lnTo>
                  <a:lnTo>
                    <a:pt x="566" y="600"/>
                  </a:lnTo>
                  <a:lnTo>
                    <a:pt x="578" y="595"/>
                  </a:lnTo>
                  <a:lnTo>
                    <a:pt x="589" y="589"/>
                  </a:lnTo>
                  <a:lnTo>
                    <a:pt x="601" y="584"/>
                  </a:lnTo>
                  <a:lnTo>
                    <a:pt x="613" y="579"/>
                  </a:lnTo>
                  <a:lnTo>
                    <a:pt x="625" y="576"/>
                  </a:lnTo>
                  <a:lnTo>
                    <a:pt x="638" y="572"/>
                  </a:lnTo>
                  <a:lnTo>
                    <a:pt x="651" y="569"/>
                  </a:lnTo>
                  <a:lnTo>
                    <a:pt x="664" y="567"/>
                  </a:lnTo>
                  <a:lnTo>
                    <a:pt x="678" y="566"/>
                  </a:lnTo>
                  <a:lnTo>
                    <a:pt x="691" y="565"/>
                  </a:lnTo>
                  <a:lnTo>
                    <a:pt x="704" y="565"/>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12" name="Freeform 82"/>
            <p:cNvSpPr>
              <a:spLocks/>
            </p:cNvSpPr>
            <p:nvPr/>
          </p:nvSpPr>
          <p:spPr bwMode="auto">
            <a:xfrm>
              <a:off x="12235265" y="2025012"/>
              <a:ext cx="203200" cy="33338"/>
            </a:xfrm>
            <a:custGeom>
              <a:avLst/>
              <a:gdLst/>
              <a:ahLst/>
              <a:cxnLst>
                <a:cxn ang="0">
                  <a:pos x="1170" y="0"/>
                </a:cxn>
                <a:cxn ang="0">
                  <a:pos x="1192" y="2"/>
                </a:cxn>
                <a:cxn ang="0">
                  <a:pos x="1212" y="9"/>
                </a:cxn>
                <a:cxn ang="0">
                  <a:pos x="1231" y="19"/>
                </a:cxn>
                <a:cxn ang="0">
                  <a:pos x="1246" y="32"/>
                </a:cxn>
                <a:cxn ang="0">
                  <a:pos x="1259" y="49"/>
                </a:cxn>
                <a:cxn ang="0">
                  <a:pos x="1271" y="66"/>
                </a:cxn>
                <a:cxn ang="0">
                  <a:pos x="1276" y="87"/>
                </a:cxn>
                <a:cxn ang="0">
                  <a:pos x="1278" y="110"/>
                </a:cxn>
                <a:cxn ang="0">
                  <a:pos x="1276" y="131"/>
                </a:cxn>
                <a:cxn ang="0">
                  <a:pos x="1271" y="152"/>
                </a:cxn>
                <a:cxn ang="0">
                  <a:pos x="1259" y="170"/>
                </a:cxn>
                <a:cxn ang="0">
                  <a:pos x="1246" y="186"/>
                </a:cxn>
                <a:cxn ang="0">
                  <a:pos x="1231" y="200"/>
                </a:cxn>
                <a:cxn ang="0">
                  <a:pos x="1212" y="210"/>
                </a:cxn>
                <a:cxn ang="0">
                  <a:pos x="1192" y="216"/>
                </a:cxn>
                <a:cxn ang="0">
                  <a:pos x="1170" y="218"/>
                </a:cxn>
                <a:cxn ang="0">
                  <a:pos x="97" y="217"/>
                </a:cxn>
                <a:cxn ang="0">
                  <a:pos x="76" y="213"/>
                </a:cxn>
                <a:cxn ang="0">
                  <a:pos x="56" y="205"/>
                </a:cxn>
                <a:cxn ang="0">
                  <a:pos x="40" y="193"/>
                </a:cxn>
                <a:cxn ang="0">
                  <a:pos x="24" y="178"/>
                </a:cxn>
                <a:cxn ang="0">
                  <a:pos x="13" y="161"/>
                </a:cxn>
                <a:cxn ang="0">
                  <a:pos x="4" y="142"/>
                </a:cxn>
                <a:cxn ang="0">
                  <a:pos x="0" y="121"/>
                </a:cxn>
                <a:cxn ang="0">
                  <a:pos x="0" y="99"/>
                </a:cxn>
                <a:cxn ang="0">
                  <a:pos x="4" y="76"/>
                </a:cxn>
                <a:cxn ang="0">
                  <a:pos x="13" y="58"/>
                </a:cxn>
                <a:cxn ang="0">
                  <a:pos x="24" y="40"/>
                </a:cxn>
                <a:cxn ang="0">
                  <a:pos x="40" y="25"/>
                </a:cxn>
                <a:cxn ang="0">
                  <a:pos x="56" y="13"/>
                </a:cxn>
                <a:cxn ang="0">
                  <a:pos x="76" y="5"/>
                </a:cxn>
                <a:cxn ang="0">
                  <a:pos x="97" y="1"/>
                </a:cxn>
              </a:cxnLst>
              <a:rect l="0" t="0" r="r" b="b"/>
              <a:pathLst>
                <a:path w="1278" h="218">
                  <a:moveTo>
                    <a:pt x="108" y="0"/>
                  </a:moveTo>
                  <a:lnTo>
                    <a:pt x="1170" y="0"/>
                  </a:lnTo>
                  <a:lnTo>
                    <a:pt x="1181" y="1"/>
                  </a:lnTo>
                  <a:lnTo>
                    <a:pt x="1192" y="2"/>
                  </a:lnTo>
                  <a:lnTo>
                    <a:pt x="1202" y="5"/>
                  </a:lnTo>
                  <a:lnTo>
                    <a:pt x="1212" y="9"/>
                  </a:lnTo>
                  <a:lnTo>
                    <a:pt x="1222" y="13"/>
                  </a:lnTo>
                  <a:lnTo>
                    <a:pt x="1231" y="19"/>
                  </a:lnTo>
                  <a:lnTo>
                    <a:pt x="1238" y="25"/>
                  </a:lnTo>
                  <a:lnTo>
                    <a:pt x="1246" y="32"/>
                  </a:lnTo>
                  <a:lnTo>
                    <a:pt x="1254" y="40"/>
                  </a:lnTo>
                  <a:lnTo>
                    <a:pt x="1259" y="49"/>
                  </a:lnTo>
                  <a:lnTo>
                    <a:pt x="1265" y="58"/>
                  </a:lnTo>
                  <a:lnTo>
                    <a:pt x="1271" y="66"/>
                  </a:lnTo>
                  <a:lnTo>
                    <a:pt x="1274" y="76"/>
                  </a:lnTo>
                  <a:lnTo>
                    <a:pt x="1276" y="87"/>
                  </a:lnTo>
                  <a:lnTo>
                    <a:pt x="1278" y="99"/>
                  </a:lnTo>
                  <a:lnTo>
                    <a:pt x="1278" y="110"/>
                  </a:lnTo>
                  <a:lnTo>
                    <a:pt x="1278" y="121"/>
                  </a:lnTo>
                  <a:lnTo>
                    <a:pt x="1276" y="131"/>
                  </a:lnTo>
                  <a:lnTo>
                    <a:pt x="1274" y="142"/>
                  </a:lnTo>
                  <a:lnTo>
                    <a:pt x="1271" y="152"/>
                  </a:lnTo>
                  <a:lnTo>
                    <a:pt x="1265" y="161"/>
                  </a:lnTo>
                  <a:lnTo>
                    <a:pt x="1259" y="170"/>
                  </a:lnTo>
                  <a:lnTo>
                    <a:pt x="1254" y="178"/>
                  </a:lnTo>
                  <a:lnTo>
                    <a:pt x="1246" y="186"/>
                  </a:lnTo>
                  <a:lnTo>
                    <a:pt x="1238" y="193"/>
                  </a:lnTo>
                  <a:lnTo>
                    <a:pt x="1231" y="200"/>
                  </a:lnTo>
                  <a:lnTo>
                    <a:pt x="1222" y="205"/>
                  </a:lnTo>
                  <a:lnTo>
                    <a:pt x="1212" y="210"/>
                  </a:lnTo>
                  <a:lnTo>
                    <a:pt x="1202" y="213"/>
                  </a:lnTo>
                  <a:lnTo>
                    <a:pt x="1192" y="216"/>
                  </a:lnTo>
                  <a:lnTo>
                    <a:pt x="1181" y="217"/>
                  </a:lnTo>
                  <a:lnTo>
                    <a:pt x="1170" y="218"/>
                  </a:lnTo>
                  <a:lnTo>
                    <a:pt x="108" y="218"/>
                  </a:lnTo>
                  <a:lnTo>
                    <a:pt x="97" y="217"/>
                  </a:lnTo>
                  <a:lnTo>
                    <a:pt x="86" y="216"/>
                  </a:lnTo>
                  <a:lnTo>
                    <a:pt x="76" y="213"/>
                  </a:lnTo>
                  <a:lnTo>
                    <a:pt x="66" y="210"/>
                  </a:lnTo>
                  <a:lnTo>
                    <a:pt x="56" y="205"/>
                  </a:lnTo>
                  <a:lnTo>
                    <a:pt x="47" y="200"/>
                  </a:lnTo>
                  <a:lnTo>
                    <a:pt x="40" y="193"/>
                  </a:lnTo>
                  <a:lnTo>
                    <a:pt x="32" y="186"/>
                  </a:lnTo>
                  <a:lnTo>
                    <a:pt x="24" y="178"/>
                  </a:lnTo>
                  <a:lnTo>
                    <a:pt x="19" y="170"/>
                  </a:lnTo>
                  <a:lnTo>
                    <a:pt x="13" y="161"/>
                  </a:lnTo>
                  <a:lnTo>
                    <a:pt x="9" y="152"/>
                  </a:lnTo>
                  <a:lnTo>
                    <a:pt x="4" y="142"/>
                  </a:lnTo>
                  <a:lnTo>
                    <a:pt x="2" y="131"/>
                  </a:lnTo>
                  <a:lnTo>
                    <a:pt x="0" y="121"/>
                  </a:lnTo>
                  <a:lnTo>
                    <a:pt x="0" y="110"/>
                  </a:lnTo>
                  <a:lnTo>
                    <a:pt x="0" y="99"/>
                  </a:lnTo>
                  <a:lnTo>
                    <a:pt x="2" y="87"/>
                  </a:lnTo>
                  <a:lnTo>
                    <a:pt x="4" y="76"/>
                  </a:lnTo>
                  <a:lnTo>
                    <a:pt x="9" y="66"/>
                  </a:lnTo>
                  <a:lnTo>
                    <a:pt x="13" y="58"/>
                  </a:lnTo>
                  <a:lnTo>
                    <a:pt x="19" y="49"/>
                  </a:lnTo>
                  <a:lnTo>
                    <a:pt x="24" y="40"/>
                  </a:lnTo>
                  <a:lnTo>
                    <a:pt x="32" y="32"/>
                  </a:lnTo>
                  <a:lnTo>
                    <a:pt x="40" y="25"/>
                  </a:lnTo>
                  <a:lnTo>
                    <a:pt x="47" y="19"/>
                  </a:lnTo>
                  <a:lnTo>
                    <a:pt x="56" y="13"/>
                  </a:lnTo>
                  <a:lnTo>
                    <a:pt x="66" y="9"/>
                  </a:lnTo>
                  <a:lnTo>
                    <a:pt x="76" y="5"/>
                  </a:lnTo>
                  <a:lnTo>
                    <a:pt x="86" y="2"/>
                  </a:lnTo>
                  <a:lnTo>
                    <a:pt x="97" y="1"/>
                  </a:lnTo>
                  <a:lnTo>
                    <a:pt x="108" y="0"/>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13" name="Freeform 83"/>
            <p:cNvSpPr>
              <a:spLocks/>
            </p:cNvSpPr>
            <p:nvPr/>
          </p:nvSpPr>
          <p:spPr bwMode="auto">
            <a:xfrm>
              <a:off x="11619315" y="2025012"/>
              <a:ext cx="28575" cy="30163"/>
            </a:xfrm>
            <a:custGeom>
              <a:avLst/>
              <a:gdLst/>
              <a:ahLst/>
              <a:cxnLst>
                <a:cxn ang="0">
                  <a:pos x="101" y="182"/>
                </a:cxn>
                <a:cxn ang="0">
                  <a:pos x="119" y="178"/>
                </a:cxn>
                <a:cxn ang="0">
                  <a:pos x="136" y="170"/>
                </a:cxn>
                <a:cxn ang="0">
                  <a:pos x="150" y="162"/>
                </a:cxn>
                <a:cxn ang="0">
                  <a:pos x="162" y="148"/>
                </a:cxn>
                <a:cxn ang="0">
                  <a:pos x="172" y="134"/>
                </a:cxn>
                <a:cxn ang="0">
                  <a:pos x="179" y="117"/>
                </a:cxn>
                <a:cxn ang="0">
                  <a:pos x="183" y="99"/>
                </a:cxn>
                <a:cxn ang="0">
                  <a:pos x="183" y="82"/>
                </a:cxn>
                <a:cxn ang="0">
                  <a:pos x="179" y="64"/>
                </a:cxn>
                <a:cxn ang="0">
                  <a:pos x="172" y="47"/>
                </a:cxn>
                <a:cxn ang="0">
                  <a:pos x="162" y="33"/>
                </a:cxn>
                <a:cxn ang="0">
                  <a:pos x="150" y="21"/>
                </a:cxn>
                <a:cxn ang="0">
                  <a:pos x="136" y="11"/>
                </a:cxn>
                <a:cxn ang="0">
                  <a:pos x="119" y="3"/>
                </a:cxn>
                <a:cxn ang="0">
                  <a:pos x="101" y="0"/>
                </a:cxn>
                <a:cxn ang="0">
                  <a:pos x="82" y="0"/>
                </a:cxn>
                <a:cxn ang="0">
                  <a:pos x="65" y="3"/>
                </a:cxn>
                <a:cxn ang="0">
                  <a:pos x="49" y="11"/>
                </a:cxn>
                <a:cxn ang="0">
                  <a:pos x="34" y="21"/>
                </a:cxn>
                <a:cxn ang="0">
                  <a:pos x="21" y="33"/>
                </a:cxn>
                <a:cxn ang="0">
                  <a:pos x="11" y="47"/>
                </a:cxn>
                <a:cxn ang="0">
                  <a:pos x="5" y="64"/>
                </a:cxn>
                <a:cxn ang="0">
                  <a:pos x="1" y="82"/>
                </a:cxn>
                <a:cxn ang="0">
                  <a:pos x="1" y="99"/>
                </a:cxn>
                <a:cxn ang="0">
                  <a:pos x="5" y="117"/>
                </a:cxn>
                <a:cxn ang="0">
                  <a:pos x="11" y="134"/>
                </a:cxn>
                <a:cxn ang="0">
                  <a:pos x="21" y="148"/>
                </a:cxn>
                <a:cxn ang="0">
                  <a:pos x="34" y="162"/>
                </a:cxn>
                <a:cxn ang="0">
                  <a:pos x="49" y="170"/>
                </a:cxn>
                <a:cxn ang="0">
                  <a:pos x="65" y="178"/>
                </a:cxn>
                <a:cxn ang="0">
                  <a:pos x="82" y="182"/>
                </a:cxn>
              </a:cxnLst>
              <a:rect l="0" t="0" r="r" b="b"/>
              <a:pathLst>
                <a:path w="183" h="182">
                  <a:moveTo>
                    <a:pt x="92" y="182"/>
                  </a:moveTo>
                  <a:lnTo>
                    <a:pt x="101" y="182"/>
                  </a:lnTo>
                  <a:lnTo>
                    <a:pt x="110" y="180"/>
                  </a:lnTo>
                  <a:lnTo>
                    <a:pt x="119" y="178"/>
                  </a:lnTo>
                  <a:lnTo>
                    <a:pt x="128" y="175"/>
                  </a:lnTo>
                  <a:lnTo>
                    <a:pt x="136" y="170"/>
                  </a:lnTo>
                  <a:lnTo>
                    <a:pt x="143" y="166"/>
                  </a:lnTo>
                  <a:lnTo>
                    <a:pt x="150" y="162"/>
                  </a:lnTo>
                  <a:lnTo>
                    <a:pt x="157" y="155"/>
                  </a:lnTo>
                  <a:lnTo>
                    <a:pt x="162" y="148"/>
                  </a:lnTo>
                  <a:lnTo>
                    <a:pt x="168" y="142"/>
                  </a:lnTo>
                  <a:lnTo>
                    <a:pt x="172" y="134"/>
                  </a:lnTo>
                  <a:lnTo>
                    <a:pt x="177" y="126"/>
                  </a:lnTo>
                  <a:lnTo>
                    <a:pt x="179" y="117"/>
                  </a:lnTo>
                  <a:lnTo>
                    <a:pt x="181" y="109"/>
                  </a:lnTo>
                  <a:lnTo>
                    <a:pt x="183" y="99"/>
                  </a:lnTo>
                  <a:lnTo>
                    <a:pt x="183" y="91"/>
                  </a:lnTo>
                  <a:lnTo>
                    <a:pt x="183" y="82"/>
                  </a:lnTo>
                  <a:lnTo>
                    <a:pt x="181" y="72"/>
                  </a:lnTo>
                  <a:lnTo>
                    <a:pt x="179" y="64"/>
                  </a:lnTo>
                  <a:lnTo>
                    <a:pt x="177" y="55"/>
                  </a:lnTo>
                  <a:lnTo>
                    <a:pt x="172" y="47"/>
                  </a:lnTo>
                  <a:lnTo>
                    <a:pt x="168" y="40"/>
                  </a:lnTo>
                  <a:lnTo>
                    <a:pt x="162" y="33"/>
                  </a:lnTo>
                  <a:lnTo>
                    <a:pt x="157" y="26"/>
                  </a:lnTo>
                  <a:lnTo>
                    <a:pt x="150" y="21"/>
                  </a:lnTo>
                  <a:lnTo>
                    <a:pt x="143" y="15"/>
                  </a:lnTo>
                  <a:lnTo>
                    <a:pt x="136" y="11"/>
                  </a:lnTo>
                  <a:lnTo>
                    <a:pt x="128" y="6"/>
                  </a:lnTo>
                  <a:lnTo>
                    <a:pt x="119" y="3"/>
                  </a:lnTo>
                  <a:lnTo>
                    <a:pt x="110" y="1"/>
                  </a:lnTo>
                  <a:lnTo>
                    <a:pt x="101" y="0"/>
                  </a:lnTo>
                  <a:lnTo>
                    <a:pt x="92" y="0"/>
                  </a:lnTo>
                  <a:lnTo>
                    <a:pt x="82" y="0"/>
                  </a:lnTo>
                  <a:lnTo>
                    <a:pt x="73" y="1"/>
                  </a:lnTo>
                  <a:lnTo>
                    <a:pt x="65" y="3"/>
                  </a:lnTo>
                  <a:lnTo>
                    <a:pt x="57" y="6"/>
                  </a:lnTo>
                  <a:lnTo>
                    <a:pt x="49" y="11"/>
                  </a:lnTo>
                  <a:lnTo>
                    <a:pt x="41" y="15"/>
                  </a:lnTo>
                  <a:lnTo>
                    <a:pt x="34" y="21"/>
                  </a:lnTo>
                  <a:lnTo>
                    <a:pt x="28" y="26"/>
                  </a:lnTo>
                  <a:lnTo>
                    <a:pt x="21" y="33"/>
                  </a:lnTo>
                  <a:lnTo>
                    <a:pt x="16" y="40"/>
                  </a:lnTo>
                  <a:lnTo>
                    <a:pt x="11" y="47"/>
                  </a:lnTo>
                  <a:lnTo>
                    <a:pt x="8" y="55"/>
                  </a:lnTo>
                  <a:lnTo>
                    <a:pt x="5" y="64"/>
                  </a:lnTo>
                  <a:lnTo>
                    <a:pt x="2" y="72"/>
                  </a:lnTo>
                  <a:lnTo>
                    <a:pt x="1" y="82"/>
                  </a:lnTo>
                  <a:lnTo>
                    <a:pt x="0" y="91"/>
                  </a:lnTo>
                  <a:lnTo>
                    <a:pt x="1" y="99"/>
                  </a:lnTo>
                  <a:lnTo>
                    <a:pt x="2" y="109"/>
                  </a:lnTo>
                  <a:lnTo>
                    <a:pt x="5" y="117"/>
                  </a:lnTo>
                  <a:lnTo>
                    <a:pt x="8" y="126"/>
                  </a:lnTo>
                  <a:lnTo>
                    <a:pt x="11" y="134"/>
                  </a:lnTo>
                  <a:lnTo>
                    <a:pt x="16" y="142"/>
                  </a:lnTo>
                  <a:lnTo>
                    <a:pt x="21" y="148"/>
                  </a:lnTo>
                  <a:lnTo>
                    <a:pt x="28" y="155"/>
                  </a:lnTo>
                  <a:lnTo>
                    <a:pt x="34" y="162"/>
                  </a:lnTo>
                  <a:lnTo>
                    <a:pt x="41" y="166"/>
                  </a:lnTo>
                  <a:lnTo>
                    <a:pt x="49" y="170"/>
                  </a:lnTo>
                  <a:lnTo>
                    <a:pt x="57" y="175"/>
                  </a:lnTo>
                  <a:lnTo>
                    <a:pt x="65" y="178"/>
                  </a:lnTo>
                  <a:lnTo>
                    <a:pt x="73" y="180"/>
                  </a:lnTo>
                  <a:lnTo>
                    <a:pt x="82" y="182"/>
                  </a:lnTo>
                  <a:lnTo>
                    <a:pt x="92"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14" name="Freeform 84"/>
            <p:cNvSpPr>
              <a:spLocks/>
            </p:cNvSpPr>
            <p:nvPr/>
          </p:nvSpPr>
          <p:spPr bwMode="auto">
            <a:xfrm>
              <a:off x="11659003" y="2025012"/>
              <a:ext cx="28575" cy="30163"/>
            </a:xfrm>
            <a:custGeom>
              <a:avLst/>
              <a:gdLst/>
              <a:ahLst/>
              <a:cxnLst>
                <a:cxn ang="0">
                  <a:pos x="100" y="182"/>
                </a:cxn>
                <a:cxn ang="0">
                  <a:pos x="118" y="178"/>
                </a:cxn>
                <a:cxn ang="0">
                  <a:pos x="134" y="170"/>
                </a:cxn>
                <a:cxn ang="0">
                  <a:pos x="149" y="162"/>
                </a:cxn>
                <a:cxn ang="0">
                  <a:pos x="161" y="148"/>
                </a:cxn>
                <a:cxn ang="0">
                  <a:pos x="171" y="134"/>
                </a:cxn>
                <a:cxn ang="0">
                  <a:pos x="179" y="117"/>
                </a:cxn>
                <a:cxn ang="0">
                  <a:pos x="182" y="99"/>
                </a:cxn>
                <a:cxn ang="0">
                  <a:pos x="182" y="82"/>
                </a:cxn>
                <a:cxn ang="0">
                  <a:pos x="179" y="64"/>
                </a:cxn>
                <a:cxn ang="0">
                  <a:pos x="171" y="47"/>
                </a:cxn>
                <a:cxn ang="0">
                  <a:pos x="161" y="33"/>
                </a:cxn>
                <a:cxn ang="0">
                  <a:pos x="149" y="21"/>
                </a:cxn>
                <a:cxn ang="0">
                  <a:pos x="134" y="11"/>
                </a:cxn>
                <a:cxn ang="0">
                  <a:pos x="118" y="3"/>
                </a:cxn>
                <a:cxn ang="0">
                  <a:pos x="100" y="0"/>
                </a:cxn>
                <a:cxn ang="0">
                  <a:pos x="81" y="0"/>
                </a:cxn>
                <a:cxn ang="0">
                  <a:pos x="63" y="3"/>
                </a:cxn>
                <a:cxn ang="0">
                  <a:pos x="48" y="11"/>
                </a:cxn>
                <a:cxn ang="0">
                  <a:pos x="32" y="21"/>
                </a:cxn>
                <a:cxn ang="0">
                  <a:pos x="20" y="33"/>
                </a:cxn>
                <a:cxn ang="0">
                  <a:pos x="10" y="47"/>
                </a:cxn>
                <a:cxn ang="0">
                  <a:pos x="4" y="64"/>
                </a:cxn>
                <a:cxn ang="0">
                  <a:pos x="0" y="82"/>
                </a:cxn>
                <a:cxn ang="0">
                  <a:pos x="0" y="99"/>
                </a:cxn>
                <a:cxn ang="0">
                  <a:pos x="4" y="117"/>
                </a:cxn>
                <a:cxn ang="0">
                  <a:pos x="10" y="134"/>
                </a:cxn>
                <a:cxn ang="0">
                  <a:pos x="20" y="148"/>
                </a:cxn>
                <a:cxn ang="0">
                  <a:pos x="32" y="162"/>
                </a:cxn>
                <a:cxn ang="0">
                  <a:pos x="48" y="170"/>
                </a:cxn>
                <a:cxn ang="0">
                  <a:pos x="63" y="178"/>
                </a:cxn>
                <a:cxn ang="0">
                  <a:pos x="81" y="182"/>
                </a:cxn>
              </a:cxnLst>
              <a:rect l="0" t="0" r="r" b="b"/>
              <a:pathLst>
                <a:path w="182" h="182">
                  <a:moveTo>
                    <a:pt x="91" y="182"/>
                  </a:moveTo>
                  <a:lnTo>
                    <a:pt x="100" y="182"/>
                  </a:lnTo>
                  <a:lnTo>
                    <a:pt x="109" y="180"/>
                  </a:lnTo>
                  <a:lnTo>
                    <a:pt x="118" y="178"/>
                  </a:lnTo>
                  <a:lnTo>
                    <a:pt x="127" y="175"/>
                  </a:lnTo>
                  <a:lnTo>
                    <a:pt x="134" y="170"/>
                  </a:lnTo>
                  <a:lnTo>
                    <a:pt x="142" y="166"/>
                  </a:lnTo>
                  <a:lnTo>
                    <a:pt x="149" y="162"/>
                  </a:lnTo>
                  <a:lnTo>
                    <a:pt x="155" y="155"/>
                  </a:lnTo>
                  <a:lnTo>
                    <a:pt x="161" y="148"/>
                  </a:lnTo>
                  <a:lnTo>
                    <a:pt x="167" y="142"/>
                  </a:lnTo>
                  <a:lnTo>
                    <a:pt x="171" y="134"/>
                  </a:lnTo>
                  <a:lnTo>
                    <a:pt x="175" y="126"/>
                  </a:lnTo>
                  <a:lnTo>
                    <a:pt x="179" y="117"/>
                  </a:lnTo>
                  <a:lnTo>
                    <a:pt x="181" y="109"/>
                  </a:lnTo>
                  <a:lnTo>
                    <a:pt x="182" y="99"/>
                  </a:lnTo>
                  <a:lnTo>
                    <a:pt x="182" y="91"/>
                  </a:lnTo>
                  <a:lnTo>
                    <a:pt x="182" y="82"/>
                  </a:lnTo>
                  <a:lnTo>
                    <a:pt x="181" y="72"/>
                  </a:lnTo>
                  <a:lnTo>
                    <a:pt x="179" y="64"/>
                  </a:lnTo>
                  <a:lnTo>
                    <a:pt x="175" y="55"/>
                  </a:lnTo>
                  <a:lnTo>
                    <a:pt x="171" y="47"/>
                  </a:lnTo>
                  <a:lnTo>
                    <a:pt x="167" y="40"/>
                  </a:lnTo>
                  <a:lnTo>
                    <a:pt x="161" y="33"/>
                  </a:lnTo>
                  <a:lnTo>
                    <a:pt x="155" y="26"/>
                  </a:lnTo>
                  <a:lnTo>
                    <a:pt x="149" y="21"/>
                  </a:lnTo>
                  <a:lnTo>
                    <a:pt x="142" y="15"/>
                  </a:lnTo>
                  <a:lnTo>
                    <a:pt x="134" y="11"/>
                  </a:lnTo>
                  <a:lnTo>
                    <a:pt x="127" y="6"/>
                  </a:lnTo>
                  <a:lnTo>
                    <a:pt x="118" y="3"/>
                  </a:lnTo>
                  <a:lnTo>
                    <a:pt x="109" y="1"/>
                  </a:lnTo>
                  <a:lnTo>
                    <a:pt x="100" y="0"/>
                  </a:lnTo>
                  <a:lnTo>
                    <a:pt x="91" y="0"/>
                  </a:lnTo>
                  <a:lnTo>
                    <a:pt x="81" y="0"/>
                  </a:lnTo>
                  <a:lnTo>
                    <a:pt x="72" y="1"/>
                  </a:lnTo>
                  <a:lnTo>
                    <a:pt x="63" y="3"/>
                  </a:lnTo>
                  <a:lnTo>
                    <a:pt x="56" y="6"/>
                  </a:lnTo>
                  <a:lnTo>
                    <a:pt x="48" y="11"/>
                  </a:lnTo>
                  <a:lnTo>
                    <a:pt x="40" y="15"/>
                  </a:lnTo>
                  <a:lnTo>
                    <a:pt x="32" y="21"/>
                  </a:lnTo>
                  <a:lnTo>
                    <a:pt x="27" y="26"/>
                  </a:lnTo>
                  <a:lnTo>
                    <a:pt x="20" y="33"/>
                  </a:lnTo>
                  <a:lnTo>
                    <a:pt x="16" y="40"/>
                  </a:lnTo>
                  <a:lnTo>
                    <a:pt x="10" y="47"/>
                  </a:lnTo>
                  <a:lnTo>
                    <a:pt x="7" y="55"/>
                  </a:lnTo>
                  <a:lnTo>
                    <a:pt x="4" y="64"/>
                  </a:lnTo>
                  <a:lnTo>
                    <a:pt x="1" y="72"/>
                  </a:lnTo>
                  <a:lnTo>
                    <a:pt x="0" y="82"/>
                  </a:lnTo>
                  <a:lnTo>
                    <a:pt x="0" y="91"/>
                  </a:lnTo>
                  <a:lnTo>
                    <a:pt x="0" y="99"/>
                  </a:lnTo>
                  <a:lnTo>
                    <a:pt x="1" y="109"/>
                  </a:lnTo>
                  <a:lnTo>
                    <a:pt x="4" y="117"/>
                  </a:lnTo>
                  <a:lnTo>
                    <a:pt x="7" y="126"/>
                  </a:lnTo>
                  <a:lnTo>
                    <a:pt x="10" y="134"/>
                  </a:lnTo>
                  <a:lnTo>
                    <a:pt x="16" y="142"/>
                  </a:lnTo>
                  <a:lnTo>
                    <a:pt x="20" y="148"/>
                  </a:lnTo>
                  <a:lnTo>
                    <a:pt x="27" y="155"/>
                  </a:lnTo>
                  <a:lnTo>
                    <a:pt x="32" y="162"/>
                  </a:lnTo>
                  <a:lnTo>
                    <a:pt x="40" y="166"/>
                  </a:lnTo>
                  <a:lnTo>
                    <a:pt x="48" y="170"/>
                  </a:lnTo>
                  <a:lnTo>
                    <a:pt x="56" y="175"/>
                  </a:lnTo>
                  <a:lnTo>
                    <a:pt x="63" y="178"/>
                  </a:lnTo>
                  <a:lnTo>
                    <a:pt x="72" y="180"/>
                  </a:lnTo>
                  <a:lnTo>
                    <a:pt x="81" y="182"/>
                  </a:lnTo>
                  <a:lnTo>
                    <a:pt x="91"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15" name="Freeform 85"/>
            <p:cNvSpPr>
              <a:spLocks/>
            </p:cNvSpPr>
            <p:nvPr/>
          </p:nvSpPr>
          <p:spPr bwMode="auto">
            <a:xfrm>
              <a:off x="11698690" y="2025012"/>
              <a:ext cx="30163" cy="30163"/>
            </a:xfrm>
            <a:custGeom>
              <a:avLst/>
              <a:gdLst/>
              <a:ahLst/>
              <a:cxnLst>
                <a:cxn ang="0">
                  <a:pos x="100" y="182"/>
                </a:cxn>
                <a:cxn ang="0">
                  <a:pos x="118" y="178"/>
                </a:cxn>
                <a:cxn ang="0">
                  <a:pos x="134" y="170"/>
                </a:cxn>
                <a:cxn ang="0">
                  <a:pos x="149" y="162"/>
                </a:cxn>
                <a:cxn ang="0">
                  <a:pos x="162" y="148"/>
                </a:cxn>
                <a:cxn ang="0">
                  <a:pos x="171" y="134"/>
                </a:cxn>
                <a:cxn ang="0">
                  <a:pos x="179" y="117"/>
                </a:cxn>
                <a:cxn ang="0">
                  <a:pos x="182" y="99"/>
                </a:cxn>
                <a:cxn ang="0">
                  <a:pos x="182" y="82"/>
                </a:cxn>
                <a:cxn ang="0">
                  <a:pos x="179" y="64"/>
                </a:cxn>
                <a:cxn ang="0">
                  <a:pos x="171" y="47"/>
                </a:cxn>
                <a:cxn ang="0">
                  <a:pos x="162" y="33"/>
                </a:cxn>
                <a:cxn ang="0">
                  <a:pos x="149" y="21"/>
                </a:cxn>
                <a:cxn ang="0">
                  <a:pos x="134" y="11"/>
                </a:cxn>
                <a:cxn ang="0">
                  <a:pos x="118" y="3"/>
                </a:cxn>
                <a:cxn ang="0">
                  <a:pos x="100" y="0"/>
                </a:cxn>
                <a:cxn ang="0">
                  <a:pos x="82" y="0"/>
                </a:cxn>
                <a:cxn ang="0">
                  <a:pos x="64" y="3"/>
                </a:cxn>
                <a:cxn ang="0">
                  <a:pos x="48" y="11"/>
                </a:cxn>
                <a:cxn ang="0">
                  <a:pos x="33" y="21"/>
                </a:cxn>
                <a:cxn ang="0">
                  <a:pos x="20" y="33"/>
                </a:cxn>
                <a:cxn ang="0">
                  <a:pos x="11" y="47"/>
                </a:cxn>
                <a:cxn ang="0">
                  <a:pos x="3" y="64"/>
                </a:cxn>
                <a:cxn ang="0">
                  <a:pos x="0" y="82"/>
                </a:cxn>
                <a:cxn ang="0">
                  <a:pos x="0" y="99"/>
                </a:cxn>
                <a:cxn ang="0">
                  <a:pos x="3" y="117"/>
                </a:cxn>
                <a:cxn ang="0">
                  <a:pos x="11" y="134"/>
                </a:cxn>
                <a:cxn ang="0">
                  <a:pos x="20" y="148"/>
                </a:cxn>
                <a:cxn ang="0">
                  <a:pos x="33" y="162"/>
                </a:cxn>
                <a:cxn ang="0">
                  <a:pos x="48" y="170"/>
                </a:cxn>
                <a:cxn ang="0">
                  <a:pos x="64" y="178"/>
                </a:cxn>
                <a:cxn ang="0">
                  <a:pos x="82" y="182"/>
                </a:cxn>
              </a:cxnLst>
              <a:rect l="0" t="0" r="r" b="b"/>
              <a:pathLst>
                <a:path w="182" h="182">
                  <a:moveTo>
                    <a:pt x="91" y="182"/>
                  </a:moveTo>
                  <a:lnTo>
                    <a:pt x="100" y="182"/>
                  </a:lnTo>
                  <a:lnTo>
                    <a:pt x="110" y="180"/>
                  </a:lnTo>
                  <a:lnTo>
                    <a:pt x="118" y="178"/>
                  </a:lnTo>
                  <a:lnTo>
                    <a:pt x="126" y="175"/>
                  </a:lnTo>
                  <a:lnTo>
                    <a:pt x="134" y="170"/>
                  </a:lnTo>
                  <a:lnTo>
                    <a:pt x="142" y="166"/>
                  </a:lnTo>
                  <a:lnTo>
                    <a:pt x="149" y="162"/>
                  </a:lnTo>
                  <a:lnTo>
                    <a:pt x="155" y="155"/>
                  </a:lnTo>
                  <a:lnTo>
                    <a:pt x="162" y="148"/>
                  </a:lnTo>
                  <a:lnTo>
                    <a:pt x="166" y="142"/>
                  </a:lnTo>
                  <a:lnTo>
                    <a:pt x="171" y="134"/>
                  </a:lnTo>
                  <a:lnTo>
                    <a:pt x="175" y="126"/>
                  </a:lnTo>
                  <a:lnTo>
                    <a:pt x="179" y="117"/>
                  </a:lnTo>
                  <a:lnTo>
                    <a:pt x="181" y="109"/>
                  </a:lnTo>
                  <a:lnTo>
                    <a:pt x="182" y="99"/>
                  </a:lnTo>
                  <a:lnTo>
                    <a:pt x="182" y="91"/>
                  </a:lnTo>
                  <a:lnTo>
                    <a:pt x="182" y="82"/>
                  </a:lnTo>
                  <a:lnTo>
                    <a:pt x="181" y="72"/>
                  </a:lnTo>
                  <a:lnTo>
                    <a:pt x="179" y="64"/>
                  </a:lnTo>
                  <a:lnTo>
                    <a:pt x="175" y="55"/>
                  </a:lnTo>
                  <a:lnTo>
                    <a:pt x="171" y="47"/>
                  </a:lnTo>
                  <a:lnTo>
                    <a:pt x="166" y="40"/>
                  </a:lnTo>
                  <a:lnTo>
                    <a:pt x="162" y="33"/>
                  </a:lnTo>
                  <a:lnTo>
                    <a:pt x="155" y="26"/>
                  </a:lnTo>
                  <a:lnTo>
                    <a:pt x="149" y="21"/>
                  </a:lnTo>
                  <a:lnTo>
                    <a:pt x="142" y="15"/>
                  </a:lnTo>
                  <a:lnTo>
                    <a:pt x="134" y="11"/>
                  </a:lnTo>
                  <a:lnTo>
                    <a:pt x="126" y="6"/>
                  </a:lnTo>
                  <a:lnTo>
                    <a:pt x="118" y="3"/>
                  </a:lnTo>
                  <a:lnTo>
                    <a:pt x="110" y="1"/>
                  </a:lnTo>
                  <a:lnTo>
                    <a:pt x="100" y="0"/>
                  </a:lnTo>
                  <a:lnTo>
                    <a:pt x="91" y="0"/>
                  </a:lnTo>
                  <a:lnTo>
                    <a:pt x="82" y="0"/>
                  </a:lnTo>
                  <a:lnTo>
                    <a:pt x="72" y="1"/>
                  </a:lnTo>
                  <a:lnTo>
                    <a:pt x="64" y="3"/>
                  </a:lnTo>
                  <a:lnTo>
                    <a:pt x="55" y="6"/>
                  </a:lnTo>
                  <a:lnTo>
                    <a:pt x="48" y="11"/>
                  </a:lnTo>
                  <a:lnTo>
                    <a:pt x="40" y="15"/>
                  </a:lnTo>
                  <a:lnTo>
                    <a:pt x="33" y="21"/>
                  </a:lnTo>
                  <a:lnTo>
                    <a:pt x="27" y="26"/>
                  </a:lnTo>
                  <a:lnTo>
                    <a:pt x="20" y="33"/>
                  </a:lnTo>
                  <a:lnTo>
                    <a:pt x="16" y="40"/>
                  </a:lnTo>
                  <a:lnTo>
                    <a:pt x="11" y="47"/>
                  </a:lnTo>
                  <a:lnTo>
                    <a:pt x="7" y="55"/>
                  </a:lnTo>
                  <a:lnTo>
                    <a:pt x="3" y="64"/>
                  </a:lnTo>
                  <a:lnTo>
                    <a:pt x="1" y="72"/>
                  </a:lnTo>
                  <a:lnTo>
                    <a:pt x="0" y="82"/>
                  </a:lnTo>
                  <a:lnTo>
                    <a:pt x="0" y="91"/>
                  </a:lnTo>
                  <a:lnTo>
                    <a:pt x="0" y="99"/>
                  </a:lnTo>
                  <a:lnTo>
                    <a:pt x="1" y="109"/>
                  </a:lnTo>
                  <a:lnTo>
                    <a:pt x="3" y="117"/>
                  </a:lnTo>
                  <a:lnTo>
                    <a:pt x="7" y="126"/>
                  </a:lnTo>
                  <a:lnTo>
                    <a:pt x="11" y="134"/>
                  </a:lnTo>
                  <a:lnTo>
                    <a:pt x="16" y="142"/>
                  </a:lnTo>
                  <a:lnTo>
                    <a:pt x="20" y="148"/>
                  </a:lnTo>
                  <a:lnTo>
                    <a:pt x="27" y="155"/>
                  </a:lnTo>
                  <a:lnTo>
                    <a:pt x="33" y="162"/>
                  </a:lnTo>
                  <a:lnTo>
                    <a:pt x="40" y="166"/>
                  </a:lnTo>
                  <a:lnTo>
                    <a:pt x="48" y="170"/>
                  </a:lnTo>
                  <a:lnTo>
                    <a:pt x="55" y="175"/>
                  </a:lnTo>
                  <a:lnTo>
                    <a:pt x="64" y="178"/>
                  </a:lnTo>
                  <a:lnTo>
                    <a:pt x="72" y="180"/>
                  </a:lnTo>
                  <a:lnTo>
                    <a:pt x="82" y="182"/>
                  </a:lnTo>
                  <a:lnTo>
                    <a:pt x="91"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16" name="Freeform 86"/>
            <p:cNvSpPr>
              <a:spLocks/>
            </p:cNvSpPr>
            <p:nvPr/>
          </p:nvSpPr>
          <p:spPr bwMode="auto">
            <a:xfrm>
              <a:off x="11739965" y="2025012"/>
              <a:ext cx="28575" cy="30163"/>
            </a:xfrm>
            <a:custGeom>
              <a:avLst/>
              <a:gdLst/>
              <a:ahLst/>
              <a:cxnLst>
                <a:cxn ang="0">
                  <a:pos x="101" y="182"/>
                </a:cxn>
                <a:cxn ang="0">
                  <a:pos x="118" y="178"/>
                </a:cxn>
                <a:cxn ang="0">
                  <a:pos x="134" y="170"/>
                </a:cxn>
                <a:cxn ang="0">
                  <a:pos x="148" y="162"/>
                </a:cxn>
                <a:cxn ang="0">
                  <a:pos x="162" y="148"/>
                </a:cxn>
                <a:cxn ang="0">
                  <a:pos x="172" y="134"/>
                </a:cxn>
                <a:cxn ang="0">
                  <a:pos x="178" y="117"/>
                </a:cxn>
                <a:cxn ang="0">
                  <a:pos x="182" y="99"/>
                </a:cxn>
                <a:cxn ang="0">
                  <a:pos x="182" y="82"/>
                </a:cxn>
                <a:cxn ang="0">
                  <a:pos x="178" y="64"/>
                </a:cxn>
                <a:cxn ang="0">
                  <a:pos x="172" y="47"/>
                </a:cxn>
                <a:cxn ang="0">
                  <a:pos x="162" y="33"/>
                </a:cxn>
                <a:cxn ang="0">
                  <a:pos x="148" y="21"/>
                </a:cxn>
                <a:cxn ang="0">
                  <a:pos x="134" y="11"/>
                </a:cxn>
                <a:cxn ang="0">
                  <a:pos x="118" y="3"/>
                </a:cxn>
                <a:cxn ang="0">
                  <a:pos x="101" y="0"/>
                </a:cxn>
                <a:cxn ang="0">
                  <a:pos x="82" y="0"/>
                </a:cxn>
                <a:cxn ang="0">
                  <a:pos x="64" y="3"/>
                </a:cxn>
                <a:cxn ang="0">
                  <a:pos x="48" y="11"/>
                </a:cxn>
                <a:cxn ang="0">
                  <a:pos x="33" y="21"/>
                </a:cxn>
                <a:cxn ang="0">
                  <a:pos x="21" y="33"/>
                </a:cxn>
                <a:cxn ang="0">
                  <a:pos x="11" y="47"/>
                </a:cxn>
                <a:cxn ang="0">
                  <a:pos x="3" y="64"/>
                </a:cxn>
                <a:cxn ang="0">
                  <a:pos x="0" y="82"/>
                </a:cxn>
                <a:cxn ang="0">
                  <a:pos x="0" y="99"/>
                </a:cxn>
                <a:cxn ang="0">
                  <a:pos x="3" y="117"/>
                </a:cxn>
                <a:cxn ang="0">
                  <a:pos x="11" y="134"/>
                </a:cxn>
                <a:cxn ang="0">
                  <a:pos x="21" y="148"/>
                </a:cxn>
                <a:cxn ang="0">
                  <a:pos x="33" y="162"/>
                </a:cxn>
                <a:cxn ang="0">
                  <a:pos x="48" y="170"/>
                </a:cxn>
                <a:cxn ang="0">
                  <a:pos x="64" y="178"/>
                </a:cxn>
                <a:cxn ang="0">
                  <a:pos x="82" y="182"/>
                </a:cxn>
              </a:cxnLst>
              <a:rect l="0" t="0" r="r" b="b"/>
              <a:pathLst>
                <a:path w="183" h="182">
                  <a:moveTo>
                    <a:pt x="91" y="182"/>
                  </a:moveTo>
                  <a:lnTo>
                    <a:pt x="101" y="182"/>
                  </a:lnTo>
                  <a:lnTo>
                    <a:pt x="110" y="180"/>
                  </a:lnTo>
                  <a:lnTo>
                    <a:pt x="118" y="178"/>
                  </a:lnTo>
                  <a:lnTo>
                    <a:pt x="126" y="175"/>
                  </a:lnTo>
                  <a:lnTo>
                    <a:pt x="134" y="170"/>
                  </a:lnTo>
                  <a:lnTo>
                    <a:pt x="142" y="166"/>
                  </a:lnTo>
                  <a:lnTo>
                    <a:pt x="148" y="162"/>
                  </a:lnTo>
                  <a:lnTo>
                    <a:pt x="155" y="155"/>
                  </a:lnTo>
                  <a:lnTo>
                    <a:pt x="162" y="148"/>
                  </a:lnTo>
                  <a:lnTo>
                    <a:pt x="166" y="142"/>
                  </a:lnTo>
                  <a:lnTo>
                    <a:pt x="172" y="134"/>
                  </a:lnTo>
                  <a:lnTo>
                    <a:pt x="175" y="126"/>
                  </a:lnTo>
                  <a:lnTo>
                    <a:pt x="178" y="117"/>
                  </a:lnTo>
                  <a:lnTo>
                    <a:pt x="181" y="109"/>
                  </a:lnTo>
                  <a:lnTo>
                    <a:pt x="182" y="99"/>
                  </a:lnTo>
                  <a:lnTo>
                    <a:pt x="183" y="91"/>
                  </a:lnTo>
                  <a:lnTo>
                    <a:pt x="182" y="82"/>
                  </a:lnTo>
                  <a:lnTo>
                    <a:pt x="181" y="72"/>
                  </a:lnTo>
                  <a:lnTo>
                    <a:pt x="178" y="64"/>
                  </a:lnTo>
                  <a:lnTo>
                    <a:pt x="175" y="55"/>
                  </a:lnTo>
                  <a:lnTo>
                    <a:pt x="172" y="47"/>
                  </a:lnTo>
                  <a:lnTo>
                    <a:pt x="166" y="40"/>
                  </a:lnTo>
                  <a:lnTo>
                    <a:pt x="162" y="33"/>
                  </a:lnTo>
                  <a:lnTo>
                    <a:pt x="155" y="26"/>
                  </a:lnTo>
                  <a:lnTo>
                    <a:pt x="148" y="21"/>
                  </a:lnTo>
                  <a:lnTo>
                    <a:pt x="142" y="15"/>
                  </a:lnTo>
                  <a:lnTo>
                    <a:pt x="134" y="11"/>
                  </a:lnTo>
                  <a:lnTo>
                    <a:pt x="126" y="6"/>
                  </a:lnTo>
                  <a:lnTo>
                    <a:pt x="118" y="3"/>
                  </a:lnTo>
                  <a:lnTo>
                    <a:pt x="110" y="1"/>
                  </a:lnTo>
                  <a:lnTo>
                    <a:pt x="101" y="0"/>
                  </a:lnTo>
                  <a:lnTo>
                    <a:pt x="91" y="0"/>
                  </a:lnTo>
                  <a:lnTo>
                    <a:pt x="82" y="0"/>
                  </a:lnTo>
                  <a:lnTo>
                    <a:pt x="73" y="1"/>
                  </a:lnTo>
                  <a:lnTo>
                    <a:pt x="64" y="3"/>
                  </a:lnTo>
                  <a:lnTo>
                    <a:pt x="55" y="6"/>
                  </a:lnTo>
                  <a:lnTo>
                    <a:pt x="48" y="11"/>
                  </a:lnTo>
                  <a:lnTo>
                    <a:pt x="40" y="15"/>
                  </a:lnTo>
                  <a:lnTo>
                    <a:pt x="33" y="21"/>
                  </a:lnTo>
                  <a:lnTo>
                    <a:pt x="26" y="26"/>
                  </a:lnTo>
                  <a:lnTo>
                    <a:pt x="21" y="33"/>
                  </a:lnTo>
                  <a:lnTo>
                    <a:pt x="15" y="40"/>
                  </a:lnTo>
                  <a:lnTo>
                    <a:pt x="11" y="47"/>
                  </a:lnTo>
                  <a:lnTo>
                    <a:pt x="6" y="55"/>
                  </a:lnTo>
                  <a:lnTo>
                    <a:pt x="3" y="64"/>
                  </a:lnTo>
                  <a:lnTo>
                    <a:pt x="1" y="72"/>
                  </a:lnTo>
                  <a:lnTo>
                    <a:pt x="0" y="82"/>
                  </a:lnTo>
                  <a:lnTo>
                    <a:pt x="0" y="91"/>
                  </a:lnTo>
                  <a:lnTo>
                    <a:pt x="0" y="99"/>
                  </a:lnTo>
                  <a:lnTo>
                    <a:pt x="1" y="109"/>
                  </a:lnTo>
                  <a:lnTo>
                    <a:pt x="3" y="117"/>
                  </a:lnTo>
                  <a:lnTo>
                    <a:pt x="6" y="126"/>
                  </a:lnTo>
                  <a:lnTo>
                    <a:pt x="11" y="134"/>
                  </a:lnTo>
                  <a:lnTo>
                    <a:pt x="15" y="142"/>
                  </a:lnTo>
                  <a:lnTo>
                    <a:pt x="21" y="148"/>
                  </a:lnTo>
                  <a:lnTo>
                    <a:pt x="26" y="155"/>
                  </a:lnTo>
                  <a:lnTo>
                    <a:pt x="33" y="162"/>
                  </a:lnTo>
                  <a:lnTo>
                    <a:pt x="40" y="166"/>
                  </a:lnTo>
                  <a:lnTo>
                    <a:pt x="48" y="170"/>
                  </a:lnTo>
                  <a:lnTo>
                    <a:pt x="55" y="175"/>
                  </a:lnTo>
                  <a:lnTo>
                    <a:pt x="64" y="178"/>
                  </a:lnTo>
                  <a:lnTo>
                    <a:pt x="73" y="180"/>
                  </a:lnTo>
                  <a:lnTo>
                    <a:pt x="82" y="182"/>
                  </a:lnTo>
                  <a:lnTo>
                    <a:pt x="91"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17" name="Freeform 87"/>
            <p:cNvSpPr>
              <a:spLocks/>
            </p:cNvSpPr>
            <p:nvPr/>
          </p:nvSpPr>
          <p:spPr bwMode="auto">
            <a:xfrm>
              <a:off x="11779653" y="2025012"/>
              <a:ext cx="28575" cy="30163"/>
            </a:xfrm>
            <a:custGeom>
              <a:avLst/>
              <a:gdLst/>
              <a:ahLst/>
              <a:cxnLst>
                <a:cxn ang="0">
                  <a:pos x="101" y="182"/>
                </a:cxn>
                <a:cxn ang="0">
                  <a:pos x="118" y="178"/>
                </a:cxn>
                <a:cxn ang="0">
                  <a:pos x="134" y="170"/>
                </a:cxn>
                <a:cxn ang="0">
                  <a:pos x="149" y="162"/>
                </a:cxn>
                <a:cxn ang="0">
                  <a:pos x="162" y="148"/>
                </a:cxn>
                <a:cxn ang="0">
                  <a:pos x="172" y="134"/>
                </a:cxn>
                <a:cxn ang="0">
                  <a:pos x="178" y="117"/>
                </a:cxn>
                <a:cxn ang="0">
                  <a:pos x="182" y="99"/>
                </a:cxn>
                <a:cxn ang="0">
                  <a:pos x="182" y="82"/>
                </a:cxn>
                <a:cxn ang="0">
                  <a:pos x="178" y="64"/>
                </a:cxn>
                <a:cxn ang="0">
                  <a:pos x="172" y="47"/>
                </a:cxn>
                <a:cxn ang="0">
                  <a:pos x="162" y="33"/>
                </a:cxn>
                <a:cxn ang="0">
                  <a:pos x="149" y="21"/>
                </a:cxn>
                <a:cxn ang="0">
                  <a:pos x="134" y="11"/>
                </a:cxn>
                <a:cxn ang="0">
                  <a:pos x="118" y="3"/>
                </a:cxn>
                <a:cxn ang="0">
                  <a:pos x="101" y="0"/>
                </a:cxn>
                <a:cxn ang="0">
                  <a:pos x="82" y="0"/>
                </a:cxn>
                <a:cxn ang="0">
                  <a:pos x="64" y="3"/>
                </a:cxn>
                <a:cxn ang="0">
                  <a:pos x="47" y="11"/>
                </a:cxn>
                <a:cxn ang="0">
                  <a:pos x="33" y="21"/>
                </a:cxn>
                <a:cxn ang="0">
                  <a:pos x="21" y="33"/>
                </a:cxn>
                <a:cxn ang="0">
                  <a:pos x="11" y="47"/>
                </a:cxn>
                <a:cxn ang="0">
                  <a:pos x="4" y="64"/>
                </a:cxn>
                <a:cxn ang="0">
                  <a:pos x="0" y="82"/>
                </a:cxn>
                <a:cxn ang="0">
                  <a:pos x="0" y="99"/>
                </a:cxn>
                <a:cxn ang="0">
                  <a:pos x="4" y="117"/>
                </a:cxn>
                <a:cxn ang="0">
                  <a:pos x="11" y="134"/>
                </a:cxn>
                <a:cxn ang="0">
                  <a:pos x="21" y="148"/>
                </a:cxn>
                <a:cxn ang="0">
                  <a:pos x="33" y="162"/>
                </a:cxn>
                <a:cxn ang="0">
                  <a:pos x="47" y="170"/>
                </a:cxn>
                <a:cxn ang="0">
                  <a:pos x="64" y="178"/>
                </a:cxn>
                <a:cxn ang="0">
                  <a:pos x="82" y="182"/>
                </a:cxn>
              </a:cxnLst>
              <a:rect l="0" t="0" r="r" b="b"/>
              <a:pathLst>
                <a:path w="183" h="182">
                  <a:moveTo>
                    <a:pt x="91" y="182"/>
                  </a:moveTo>
                  <a:lnTo>
                    <a:pt x="101" y="182"/>
                  </a:lnTo>
                  <a:lnTo>
                    <a:pt x="109" y="180"/>
                  </a:lnTo>
                  <a:lnTo>
                    <a:pt x="118" y="178"/>
                  </a:lnTo>
                  <a:lnTo>
                    <a:pt x="126" y="175"/>
                  </a:lnTo>
                  <a:lnTo>
                    <a:pt x="134" y="170"/>
                  </a:lnTo>
                  <a:lnTo>
                    <a:pt x="142" y="166"/>
                  </a:lnTo>
                  <a:lnTo>
                    <a:pt x="149" y="162"/>
                  </a:lnTo>
                  <a:lnTo>
                    <a:pt x="156" y="155"/>
                  </a:lnTo>
                  <a:lnTo>
                    <a:pt x="162" y="148"/>
                  </a:lnTo>
                  <a:lnTo>
                    <a:pt x="167" y="142"/>
                  </a:lnTo>
                  <a:lnTo>
                    <a:pt x="172" y="134"/>
                  </a:lnTo>
                  <a:lnTo>
                    <a:pt x="175" y="126"/>
                  </a:lnTo>
                  <a:lnTo>
                    <a:pt x="178" y="117"/>
                  </a:lnTo>
                  <a:lnTo>
                    <a:pt x="180" y="109"/>
                  </a:lnTo>
                  <a:lnTo>
                    <a:pt x="182" y="99"/>
                  </a:lnTo>
                  <a:lnTo>
                    <a:pt x="183" y="91"/>
                  </a:lnTo>
                  <a:lnTo>
                    <a:pt x="182" y="82"/>
                  </a:lnTo>
                  <a:lnTo>
                    <a:pt x="180" y="72"/>
                  </a:lnTo>
                  <a:lnTo>
                    <a:pt x="178" y="64"/>
                  </a:lnTo>
                  <a:lnTo>
                    <a:pt x="175" y="55"/>
                  </a:lnTo>
                  <a:lnTo>
                    <a:pt x="172" y="47"/>
                  </a:lnTo>
                  <a:lnTo>
                    <a:pt x="167" y="40"/>
                  </a:lnTo>
                  <a:lnTo>
                    <a:pt x="162" y="33"/>
                  </a:lnTo>
                  <a:lnTo>
                    <a:pt x="156" y="26"/>
                  </a:lnTo>
                  <a:lnTo>
                    <a:pt x="149" y="21"/>
                  </a:lnTo>
                  <a:lnTo>
                    <a:pt x="142" y="15"/>
                  </a:lnTo>
                  <a:lnTo>
                    <a:pt x="134" y="11"/>
                  </a:lnTo>
                  <a:lnTo>
                    <a:pt x="126" y="6"/>
                  </a:lnTo>
                  <a:lnTo>
                    <a:pt x="118" y="3"/>
                  </a:lnTo>
                  <a:lnTo>
                    <a:pt x="109" y="1"/>
                  </a:lnTo>
                  <a:lnTo>
                    <a:pt x="101" y="0"/>
                  </a:lnTo>
                  <a:lnTo>
                    <a:pt x="91" y="0"/>
                  </a:lnTo>
                  <a:lnTo>
                    <a:pt x="82" y="0"/>
                  </a:lnTo>
                  <a:lnTo>
                    <a:pt x="73" y="1"/>
                  </a:lnTo>
                  <a:lnTo>
                    <a:pt x="64" y="3"/>
                  </a:lnTo>
                  <a:lnTo>
                    <a:pt x="55" y="6"/>
                  </a:lnTo>
                  <a:lnTo>
                    <a:pt x="47" y="11"/>
                  </a:lnTo>
                  <a:lnTo>
                    <a:pt x="40" y="15"/>
                  </a:lnTo>
                  <a:lnTo>
                    <a:pt x="33" y="21"/>
                  </a:lnTo>
                  <a:lnTo>
                    <a:pt x="26" y="26"/>
                  </a:lnTo>
                  <a:lnTo>
                    <a:pt x="21" y="33"/>
                  </a:lnTo>
                  <a:lnTo>
                    <a:pt x="15" y="40"/>
                  </a:lnTo>
                  <a:lnTo>
                    <a:pt x="11" y="47"/>
                  </a:lnTo>
                  <a:lnTo>
                    <a:pt x="6" y="55"/>
                  </a:lnTo>
                  <a:lnTo>
                    <a:pt x="4" y="64"/>
                  </a:lnTo>
                  <a:lnTo>
                    <a:pt x="2" y="72"/>
                  </a:lnTo>
                  <a:lnTo>
                    <a:pt x="0" y="82"/>
                  </a:lnTo>
                  <a:lnTo>
                    <a:pt x="0" y="91"/>
                  </a:lnTo>
                  <a:lnTo>
                    <a:pt x="0" y="99"/>
                  </a:lnTo>
                  <a:lnTo>
                    <a:pt x="2" y="109"/>
                  </a:lnTo>
                  <a:lnTo>
                    <a:pt x="4" y="117"/>
                  </a:lnTo>
                  <a:lnTo>
                    <a:pt x="6" y="126"/>
                  </a:lnTo>
                  <a:lnTo>
                    <a:pt x="11" y="134"/>
                  </a:lnTo>
                  <a:lnTo>
                    <a:pt x="15" y="142"/>
                  </a:lnTo>
                  <a:lnTo>
                    <a:pt x="21" y="148"/>
                  </a:lnTo>
                  <a:lnTo>
                    <a:pt x="26" y="155"/>
                  </a:lnTo>
                  <a:lnTo>
                    <a:pt x="33" y="162"/>
                  </a:lnTo>
                  <a:lnTo>
                    <a:pt x="40" y="166"/>
                  </a:lnTo>
                  <a:lnTo>
                    <a:pt x="47" y="170"/>
                  </a:lnTo>
                  <a:lnTo>
                    <a:pt x="55" y="175"/>
                  </a:lnTo>
                  <a:lnTo>
                    <a:pt x="64" y="178"/>
                  </a:lnTo>
                  <a:lnTo>
                    <a:pt x="73" y="180"/>
                  </a:lnTo>
                  <a:lnTo>
                    <a:pt x="82" y="182"/>
                  </a:lnTo>
                  <a:lnTo>
                    <a:pt x="91"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18" name="Freeform 88"/>
            <p:cNvSpPr>
              <a:spLocks/>
            </p:cNvSpPr>
            <p:nvPr/>
          </p:nvSpPr>
          <p:spPr bwMode="auto">
            <a:xfrm>
              <a:off x="12235265" y="2212337"/>
              <a:ext cx="203200" cy="34925"/>
            </a:xfrm>
            <a:custGeom>
              <a:avLst/>
              <a:gdLst/>
              <a:ahLst/>
              <a:cxnLst>
                <a:cxn ang="0">
                  <a:pos x="1170" y="0"/>
                </a:cxn>
                <a:cxn ang="0">
                  <a:pos x="1192" y="3"/>
                </a:cxn>
                <a:cxn ang="0">
                  <a:pos x="1212" y="9"/>
                </a:cxn>
                <a:cxn ang="0">
                  <a:pos x="1231" y="19"/>
                </a:cxn>
                <a:cxn ang="0">
                  <a:pos x="1246" y="33"/>
                </a:cxn>
                <a:cxn ang="0">
                  <a:pos x="1259" y="49"/>
                </a:cxn>
                <a:cxn ang="0">
                  <a:pos x="1271" y="67"/>
                </a:cxn>
                <a:cxn ang="0">
                  <a:pos x="1276" y="88"/>
                </a:cxn>
                <a:cxn ang="0">
                  <a:pos x="1278" y="109"/>
                </a:cxn>
                <a:cxn ang="0">
                  <a:pos x="1276" y="131"/>
                </a:cxn>
                <a:cxn ang="0">
                  <a:pos x="1271" y="152"/>
                </a:cxn>
                <a:cxn ang="0">
                  <a:pos x="1259" y="170"/>
                </a:cxn>
                <a:cxn ang="0">
                  <a:pos x="1246" y="187"/>
                </a:cxn>
                <a:cxn ang="0">
                  <a:pos x="1231" y="200"/>
                </a:cxn>
                <a:cxn ang="0">
                  <a:pos x="1212" y="210"/>
                </a:cxn>
                <a:cxn ang="0">
                  <a:pos x="1192" y="217"/>
                </a:cxn>
                <a:cxn ang="0">
                  <a:pos x="1170" y="219"/>
                </a:cxn>
                <a:cxn ang="0">
                  <a:pos x="97" y="218"/>
                </a:cxn>
                <a:cxn ang="0">
                  <a:pos x="76" y="213"/>
                </a:cxn>
                <a:cxn ang="0">
                  <a:pos x="56" y="206"/>
                </a:cxn>
                <a:cxn ang="0">
                  <a:pos x="40" y="193"/>
                </a:cxn>
                <a:cxn ang="0">
                  <a:pos x="24" y="179"/>
                </a:cxn>
                <a:cxn ang="0">
                  <a:pos x="13" y="161"/>
                </a:cxn>
                <a:cxn ang="0">
                  <a:pos x="4" y="142"/>
                </a:cxn>
                <a:cxn ang="0">
                  <a:pos x="0" y="120"/>
                </a:cxn>
                <a:cxn ang="0">
                  <a:pos x="0" y="98"/>
                </a:cxn>
                <a:cxn ang="0">
                  <a:pos x="4" y="77"/>
                </a:cxn>
                <a:cxn ang="0">
                  <a:pos x="13" y="58"/>
                </a:cxn>
                <a:cxn ang="0">
                  <a:pos x="24" y="40"/>
                </a:cxn>
                <a:cxn ang="0">
                  <a:pos x="40" y="26"/>
                </a:cxn>
                <a:cxn ang="0">
                  <a:pos x="56" y="14"/>
                </a:cxn>
                <a:cxn ang="0">
                  <a:pos x="76" y="6"/>
                </a:cxn>
                <a:cxn ang="0">
                  <a:pos x="97" y="2"/>
                </a:cxn>
              </a:cxnLst>
              <a:rect l="0" t="0" r="r" b="b"/>
              <a:pathLst>
                <a:path w="1278" h="219">
                  <a:moveTo>
                    <a:pt x="108" y="0"/>
                  </a:moveTo>
                  <a:lnTo>
                    <a:pt x="1170" y="0"/>
                  </a:lnTo>
                  <a:lnTo>
                    <a:pt x="1181" y="2"/>
                  </a:lnTo>
                  <a:lnTo>
                    <a:pt x="1192" y="3"/>
                  </a:lnTo>
                  <a:lnTo>
                    <a:pt x="1202" y="6"/>
                  </a:lnTo>
                  <a:lnTo>
                    <a:pt x="1212" y="9"/>
                  </a:lnTo>
                  <a:lnTo>
                    <a:pt x="1222" y="14"/>
                  </a:lnTo>
                  <a:lnTo>
                    <a:pt x="1231" y="19"/>
                  </a:lnTo>
                  <a:lnTo>
                    <a:pt x="1238" y="26"/>
                  </a:lnTo>
                  <a:lnTo>
                    <a:pt x="1246" y="33"/>
                  </a:lnTo>
                  <a:lnTo>
                    <a:pt x="1254" y="40"/>
                  </a:lnTo>
                  <a:lnTo>
                    <a:pt x="1259" y="49"/>
                  </a:lnTo>
                  <a:lnTo>
                    <a:pt x="1265" y="58"/>
                  </a:lnTo>
                  <a:lnTo>
                    <a:pt x="1271" y="67"/>
                  </a:lnTo>
                  <a:lnTo>
                    <a:pt x="1274" y="77"/>
                  </a:lnTo>
                  <a:lnTo>
                    <a:pt x="1276" y="88"/>
                  </a:lnTo>
                  <a:lnTo>
                    <a:pt x="1278" y="98"/>
                  </a:lnTo>
                  <a:lnTo>
                    <a:pt x="1278" y="109"/>
                  </a:lnTo>
                  <a:lnTo>
                    <a:pt x="1278" y="120"/>
                  </a:lnTo>
                  <a:lnTo>
                    <a:pt x="1276" y="131"/>
                  </a:lnTo>
                  <a:lnTo>
                    <a:pt x="1274" y="142"/>
                  </a:lnTo>
                  <a:lnTo>
                    <a:pt x="1271" y="152"/>
                  </a:lnTo>
                  <a:lnTo>
                    <a:pt x="1265" y="161"/>
                  </a:lnTo>
                  <a:lnTo>
                    <a:pt x="1259" y="170"/>
                  </a:lnTo>
                  <a:lnTo>
                    <a:pt x="1254" y="179"/>
                  </a:lnTo>
                  <a:lnTo>
                    <a:pt x="1246" y="187"/>
                  </a:lnTo>
                  <a:lnTo>
                    <a:pt x="1238" y="193"/>
                  </a:lnTo>
                  <a:lnTo>
                    <a:pt x="1231" y="200"/>
                  </a:lnTo>
                  <a:lnTo>
                    <a:pt x="1222" y="206"/>
                  </a:lnTo>
                  <a:lnTo>
                    <a:pt x="1212" y="210"/>
                  </a:lnTo>
                  <a:lnTo>
                    <a:pt x="1202" y="213"/>
                  </a:lnTo>
                  <a:lnTo>
                    <a:pt x="1192" y="217"/>
                  </a:lnTo>
                  <a:lnTo>
                    <a:pt x="1181" y="218"/>
                  </a:lnTo>
                  <a:lnTo>
                    <a:pt x="1170" y="219"/>
                  </a:lnTo>
                  <a:lnTo>
                    <a:pt x="108" y="219"/>
                  </a:lnTo>
                  <a:lnTo>
                    <a:pt x="97" y="218"/>
                  </a:lnTo>
                  <a:lnTo>
                    <a:pt x="86" y="217"/>
                  </a:lnTo>
                  <a:lnTo>
                    <a:pt x="76" y="213"/>
                  </a:lnTo>
                  <a:lnTo>
                    <a:pt x="66" y="210"/>
                  </a:lnTo>
                  <a:lnTo>
                    <a:pt x="56" y="206"/>
                  </a:lnTo>
                  <a:lnTo>
                    <a:pt x="47" y="200"/>
                  </a:lnTo>
                  <a:lnTo>
                    <a:pt x="40" y="193"/>
                  </a:lnTo>
                  <a:lnTo>
                    <a:pt x="32" y="187"/>
                  </a:lnTo>
                  <a:lnTo>
                    <a:pt x="24" y="179"/>
                  </a:lnTo>
                  <a:lnTo>
                    <a:pt x="19" y="170"/>
                  </a:lnTo>
                  <a:lnTo>
                    <a:pt x="13" y="161"/>
                  </a:lnTo>
                  <a:lnTo>
                    <a:pt x="9" y="152"/>
                  </a:lnTo>
                  <a:lnTo>
                    <a:pt x="4" y="142"/>
                  </a:lnTo>
                  <a:lnTo>
                    <a:pt x="2" y="131"/>
                  </a:lnTo>
                  <a:lnTo>
                    <a:pt x="0" y="120"/>
                  </a:lnTo>
                  <a:lnTo>
                    <a:pt x="0" y="109"/>
                  </a:lnTo>
                  <a:lnTo>
                    <a:pt x="0" y="98"/>
                  </a:lnTo>
                  <a:lnTo>
                    <a:pt x="2" y="88"/>
                  </a:lnTo>
                  <a:lnTo>
                    <a:pt x="4" y="77"/>
                  </a:lnTo>
                  <a:lnTo>
                    <a:pt x="9" y="67"/>
                  </a:lnTo>
                  <a:lnTo>
                    <a:pt x="13" y="58"/>
                  </a:lnTo>
                  <a:lnTo>
                    <a:pt x="19" y="49"/>
                  </a:lnTo>
                  <a:lnTo>
                    <a:pt x="24" y="40"/>
                  </a:lnTo>
                  <a:lnTo>
                    <a:pt x="32" y="33"/>
                  </a:lnTo>
                  <a:lnTo>
                    <a:pt x="40" y="26"/>
                  </a:lnTo>
                  <a:lnTo>
                    <a:pt x="47" y="19"/>
                  </a:lnTo>
                  <a:lnTo>
                    <a:pt x="56" y="14"/>
                  </a:lnTo>
                  <a:lnTo>
                    <a:pt x="66" y="9"/>
                  </a:lnTo>
                  <a:lnTo>
                    <a:pt x="76" y="6"/>
                  </a:lnTo>
                  <a:lnTo>
                    <a:pt x="86" y="3"/>
                  </a:lnTo>
                  <a:lnTo>
                    <a:pt x="97" y="2"/>
                  </a:lnTo>
                  <a:lnTo>
                    <a:pt x="108" y="0"/>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19" name="Freeform 89"/>
            <p:cNvSpPr>
              <a:spLocks/>
            </p:cNvSpPr>
            <p:nvPr/>
          </p:nvSpPr>
          <p:spPr bwMode="auto">
            <a:xfrm>
              <a:off x="11619315" y="2213924"/>
              <a:ext cx="28575" cy="28575"/>
            </a:xfrm>
            <a:custGeom>
              <a:avLst/>
              <a:gdLst/>
              <a:ahLst/>
              <a:cxnLst>
                <a:cxn ang="0">
                  <a:pos x="101" y="182"/>
                </a:cxn>
                <a:cxn ang="0">
                  <a:pos x="119" y="179"/>
                </a:cxn>
                <a:cxn ang="0">
                  <a:pos x="136" y="171"/>
                </a:cxn>
                <a:cxn ang="0">
                  <a:pos x="150" y="161"/>
                </a:cxn>
                <a:cxn ang="0">
                  <a:pos x="162" y="149"/>
                </a:cxn>
                <a:cxn ang="0">
                  <a:pos x="172" y="134"/>
                </a:cxn>
                <a:cxn ang="0">
                  <a:pos x="179" y="118"/>
                </a:cxn>
                <a:cxn ang="0">
                  <a:pos x="183" y="100"/>
                </a:cxn>
                <a:cxn ang="0">
                  <a:pos x="183" y="82"/>
                </a:cxn>
                <a:cxn ang="0">
                  <a:pos x="179" y="63"/>
                </a:cxn>
                <a:cxn ang="0">
                  <a:pos x="172" y="48"/>
                </a:cxn>
                <a:cxn ang="0">
                  <a:pos x="162" y="33"/>
                </a:cxn>
                <a:cxn ang="0">
                  <a:pos x="150" y="20"/>
                </a:cxn>
                <a:cxn ang="0">
                  <a:pos x="136" y="11"/>
                </a:cxn>
                <a:cxn ang="0">
                  <a:pos x="119" y="4"/>
                </a:cxn>
                <a:cxn ang="0">
                  <a:pos x="101" y="0"/>
                </a:cxn>
                <a:cxn ang="0">
                  <a:pos x="82" y="0"/>
                </a:cxn>
                <a:cxn ang="0">
                  <a:pos x="65" y="4"/>
                </a:cxn>
                <a:cxn ang="0">
                  <a:pos x="49" y="11"/>
                </a:cxn>
                <a:cxn ang="0">
                  <a:pos x="34" y="20"/>
                </a:cxn>
                <a:cxn ang="0">
                  <a:pos x="21" y="33"/>
                </a:cxn>
                <a:cxn ang="0">
                  <a:pos x="11" y="48"/>
                </a:cxn>
                <a:cxn ang="0">
                  <a:pos x="5" y="63"/>
                </a:cxn>
                <a:cxn ang="0">
                  <a:pos x="1" y="82"/>
                </a:cxn>
                <a:cxn ang="0">
                  <a:pos x="1" y="100"/>
                </a:cxn>
                <a:cxn ang="0">
                  <a:pos x="5" y="118"/>
                </a:cxn>
                <a:cxn ang="0">
                  <a:pos x="11" y="134"/>
                </a:cxn>
                <a:cxn ang="0">
                  <a:pos x="21" y="149"/>
                </a:cxn>
                <a:cxn ang="0">
                  <a:pos x="34" y="161"/>
                </a:cxn>
                <a:cxn ang="0">
                  <a:pos x="49" y="171"/>
                </a:cxn>
                <a:cxn ang="0">
                  <a:pos x="65" y="179"/>
                </a:cxn>
                <a:cxn ang="0">
                  <a:pos x="82" y="182"/>
                </a:cxn>
              </a:cxnLst>
              <a:rect l="0" t="0" r="r" b="b"/>
              <a:pathLst>
                <a:path w="183" h="182">
                  <a:moveTo>
                    <a:pt x="92" y="182"/>
                  </a:moveTo>
                  <a:lnTo>
                    <a:pt x="101" y="182"/>
                  </a:lnTo>
                  <a:lnTo>
                    <a:pt x="110" y="181"/>
                  </a:lnTo>
                  <a:lnTo>
                    <a:pt x="119" y="179"/>
                  </a:lnTo>
                  <a:lnTo>
                    <a:pt x="128" y="175"/>
                  </a:lnTo>
                  <a:lnTo>
                    <a:pt x="136" y="171"/>
                  </a:lnTo>
                  <a:lnTo>
                    <a:pt x="143" y="167"/>
                  </a:lnTo>
                  <a:lnTo>
                    <a:pt x="150" y="161"/>
                  </a:lnTo>
                  <a:lnTo>
                    <a:pt x="157" y="156"/>
                  </a:lnTo>
                  <a:lnTo>
                    <a:pt x="162" y="149"/>
                  </a:lnTo>
                  <a:lnTo>
                    <a:pt x="168" y="142"/>
                  </a:lnTo>
                  <a:lnTo>
                    <a:pt x="172" y="134"/>
                  </a:lnTo>
                  <a:lnTo>
                    <a:pt x="177" y="127"/>
                  </a:lnTo>
                  <a:lnTo>
                    <a:pt x="179" y="118"/>
                  </a:lnTo>
                  <a:lnTo>
                    <a:pt x="181" y="109"/>
                  </a:lnTo>
                  <a:lnTo>
                    <a:pt x="183" y="100"/>
                  </a:lnTo>
                  <a:lnTo>
                    <a:pt x="183" y="91"/>
                  </a:lnTo>
                  <a:lnTo>
                    <a:pt x="183" y="82"/>
                  </a:lnTo>
                  <a:lnTo>
                    <a:pt x="181" y="72"/>
                  </a:lnTo>
                  <a:lnTo>
                    <a:pt x="179" y="63"/>
                  </a:lnTo>
                  <a:lnTo>
                    <a:pt x="177" y="56"/>
                  </a:lnTo>
                  <a:lnTo>
                    <a:pt x="172" y="48"/>
                  </a:lnTo>
                  <a:lnTo>
                    <a:pt x="168" y="40"/>
                  </a:lnTo>
                  <a:lnTo>
                    <a:pt x="162" y="33"/>
                  </a:lnTo>
                  <a:lnTo>
                    <a:pt x="157" y="27"/>
                  </a:lnTo>
                  <a:lnTo>
                    <a:pt x="150" y="20"/>
                  </a:lnTo>
                  <a:lnTo>
                    <a:pt x="143" y="16"/>
                  </a:lnTo>
                  <a:lnTo>
                    <a:pt x="136" y="11"/>
                  </a:lnTo>
                  <a:lnTo>
                    <a:pt x="128" y="7"/>
                  </a:lnTo>
                  <a:lnTo>
                    <a:pt x="119" y="4"/>
                  </a:lnTo>
                  <a:lnTo>
                    <a:pt x="110" y="1"/>
                  </a:lnTo>
                  <a:lnTo>
                    <a:pt x="101" y="0"/>
                  </a:lnTo>
                  <a:lnTo>
                    <a:pt x="92" y="0"/>
                  </a:lnTo>
                  <a:lnTo>
                    <a:pt x="82" y="0"/>
                  </a:lnTo>
                  <a:lnTo>
                    <a:pt x="73" y="1"/>
                  </a:lnTo>
                  <a:lnTo>
                    <a:pt x="65" y="4"/>
                  </a:lnTo>
                  <a:lnTo>
                    <a:pt x="57" y="7"/>
                  </a:lnTo>
                  <a:lnTo>
                    <a:pt x="49" y="11"/>
                  </a:lnTo>
                  <a:lnTo>
                    <a:pt x="41" y="16"/>
                  </a:lnTo>
                  <a:lnTo>
                    <a:pt x="34" y="20"/>
                  </a:lnTo>
                  <a:lnTo>
                    <a:pt x="28" y="27"/>
                  </a:lnTo>
                  <a:lnTo>
                    <a:pt x="21" y="33"/>
                  </a:lnTo>
                  <a:lnTo>
                    <a:pt x="16" y="40"/>
                  </a:lnTo>
                  <a:lnTo>
                    <a:pt x="11" y="48"/>
                  </a:lnTo>
                  <a:lnTo>
                    <a:pt x="8" y="56"/>
                  </a:lnTo>
                  <a:lnTo>
                    <a:pt x="5" y="63"/>
                  </a:lnTo>
                  <a:lnTo>
                    <a:pt x="2" y="72"/>
                  </a:lnTo>
                  <a:lnTo>
                    <a:pt x="1" y="82"/>
                  </a:lnTo>
                  <a:lnTo>
                    <a:pt x="0" y="91"/>
                  </a:lnTo>
                  <a:lnTo>
                    <a:pt x="1" y="100"/>
                  </a:lnTo>
                  <a:lnTo>
                    <a:pt x="2" y="109"/>
                  </a:lnTo>
                  <a:lnTo>
                    <a:pt x="5" y="118"/>
                  </a:lnTo>
                  <a:lnTo>
                    <a:pt x="8" y="127"/>
                  </a:lnTo>
                  <a:lnTo>
                    <a:pt x="11" y="134"/>
                  </a:lnTo>
                  <a:lnTo>
                    <a:pt x="16" y="142"/>
                  </a:lnTo>
                  <a:lnTo>
                    <a:pt x="21" y="149"/>
                  </a:lnTo>
                  <a:lnTo>
                    <a:pt x="28" y="156"/>
                  </a:lnTo>
                  <a:lnTo>
                    <a:pt x="34" y="161"/>
                  </a:lnTo>
                  <a:lnTo>
                    <a:pt x="41" y="167"/>
                  </a:lnTo>
                  <a:lnTo>
                    <a:pt x="49" y="171"/>
                  </a:lnTo>
                  <a:lnTo>
                    <a:pt x="57" y="175"/>
                  </a:lnTo>
                  <a:lnTo>
                    <a:pt x="65" y="179"/>
                  </a:lnTo>
                  <a:lnTo>
                    <a:pt x="73" y="181"/>
                  </a:lnTo>
                  <a:lnTo>
                    <a:pt x="82" y="182"/>
                  </a:lnTo>
                  <a:lnTo>
                    <a:pt x="92"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20" name="Freeform 90"/>
            <p:cNvSpPr>
              <a:spLocks/>
            </p:cNvSpPr>
            <p:nvPr/>
          </p:nvSpPr>
          <p:spPr bwMode="auto">
            <a:xfrm>
              <a:off x="11659003" y="2213924"/>
              <a:ext cx="28575" cy="28575"/>
            </a:xfrm>
            <a:custGeom>
              <a:avLst/>
              <a:gdLst/>
              <a:ahLst/>
              <a:cxnLst>
                <a:cxn ang="0">
                  <a:pos x="100" y="182"/>
                </a:cxn>
                <a:cxn ang="0">
                  <a:pos x="118" y="179"/>
                </a:cxn>
                <a:cxn ang="0">
                  <a:pos x="134" y="171"/>
                </a:cxn>
                <a:cxn ang="0">
                  <a:pos x="149" y="161"/>
                </a:cxn>
                <a:cxn ang="0">
                  <a:pos x="161" y="149"/>
                </a:cxn>
                <a:cxn ang="0">
                  <a:pos x="171" y="134"/>
                </a:cxn>
                <a:cxn ang="0">
                  <a:pos x="179" y="118"/>
                </a:cxn>
                <a:cxn ang="0">
                  <a:pos x="182" y="100"/>
                </a:cxn>
                <a:cxn ang="0">
                  <a:pos x="182" y="82"/>
                </a:cxn>
                <a:cxn ang="0">
                  <a:pos x="179" y="63"/>
                </a:cxn>
                <a:cxn ang="0">
                  <a:pos x="171" y="48"/>
                </a:cxn>
                <a:cxn ang="0">
                  <a:pos x="161" y="33"/>
                </a:cxn>
                <a:cxn ang="0">
                  <a:pos x="149" y="20"/>
                </a:cxn>
                <a:cxn ang="0">
                  <a:pos x="134" y="11"/>
                </a:cxn>
                <a:cxn ang="0">
                  <a:pos x="118" y="4"/>
                </a:cxn>
                <a:cxn ang="0">
                  <a:pos x="100" y="0"/>
                </a:cxn>
                <a:cxn ang="0">
                  <a:pos x="81" y="0"/>
                </a:cxn>
                <a:cxn ang="0">
                  <a:pos x="63" y="4"/>
                </a:cxn>
                <a:cxn ang="0">
                  <a:pos x="48" y="11"/>
                </a:cxn>
                <a:cxn ang="0">
                  <a:pos x="32" y="20"/>
                </a:cxn>
                <a:cxn ang="0">
                  <a:pos x="20" y="33"/>
                </a:cxn>
                <a:cxn ang="0">
                  <a:pos x="10" y="48"/>
                </a:cxn>
                <a:cxn ang="0">
                  <a:pos x="4" y="63"/>
                </a:cxn>
                <a:cxn ang="0">
                  <a:pos x="0" y="82"/>
                </a:cxn>
                <a:cxn ang="0">
                  <a:pos x="0" y="100"/>
                </a:cxn>
                <a:cxn ang="0">
                  <a:pos x="4" y="118"/>
                </a:cxn>
                <a:cxn ang="0">
                  <a:pos x="10" y="134"/>
                </a:cxn>
                <a:cxn ang="0">
                  <a:pos x="20" y="149"/>
                </a:cxn>
                <a:cxn ang="0">
                  <a:pos x="32" y="161"/>
                </a:cxn>
                <a:cxn ang="0">
                  <a:pos x="48" y="171"/>
                </a:cxn>
                <a:cxn ang="0">
                  <a:pos x="63" y="179"/>
                </a:cxn>
                <a:cxn ang="0">
                  <a:pos x="81" y="182"/>
                </a:cxn>
              </a:cxnLst>
              <a:rect l="0" t="0" r="r" b="b"/>
              <a:pathLst>
                <a:path w="182" h="182">
                  <a:moveTo>
                    <a:pt x="91" y="182"/>
                  </a:moveTo>
                  <a:lnTo>
                    <a:pt x="100" y="182"/>
                  </a:lnTo>
                  <a:lnTo>
                    <a:pt x="109" y="181"/>
                  </a:lnTo>
                  <a:lnTo>
                    <a:pt x="118" y="179"/>
                  </a:lnTo>
                  <a:lnTo>
                    <a:pt x="127" y="175"/>
                  </a:lnTo>
                  <a:lnTo>
                    <a:pt x="134" y="171"/>
                  </a:lnTo>
                  <a:lnTo>
                    <a:pt x="142" y="167"/>
                  </a:lnTo>
                  <a:lnTo>
                    <a:pt x="149" y="161"/>
                  </a:lnTo>
                  <a:lnTo>
                    <a:pt x="155" y="156"/>
                  </a:lnTo>
                  <a:lnTo>
                    <a:pt x="161" y="149"/>
                  </a:lnTo>
                  <a:lnTo>
                    <a:pt x="167" y="142"/>
                  </a:lnTo>
                  <a:lnTo>
                    <a:pt x="171" y="134"/>
                  </a:lnTo>
                  <a:lnTo>
                    <a:pt x="175" y="127"/>
                  </a:lnTo>
                  <a:lnTo>
                    <a:pt x="179" y="118"/>
                  </a:lnTo>
                  <a:lnTo>
                    <a:pt x="181" y="109"/>
                  </a:lnTo>
                  <a:lnTo>
                    <a:pt x="182" y="100"/>
                  </a:lnTo>
                  <a:lnTo>
                    <a:pt x="182" y="91"/>
                  </a:lnTo>
                  <a:lnTo>
                    <a:pt x="182" y="82"/>
                  </a:lnTo>
                  <a:lnTo>
                    <a:pt x="181" y="72"/>
                  </a:lnTo>
                  <a:lnTo>
                    <a:pt x="179" y="63"/>
                  </a:lnTo>
                  <a:lnTo>
                    <a:pt x="175" y="56"/>
                  </a:lnTo>
                  <a:lnTo>
                    <a:pt x="171" y="48"/>
                  </a:lnTo>
                  <a:lnTo>
                    <a:pt x="167" y="40"/>
                  </a:lnTo>
                  <a:lnTo>
                    <a:pt x="161" y="33"/>
                  </a:lnTo>
                  <a:lnTo>
                    <a:pt x="155" y="27"/>
                  </a:lnTo>
                  <a:lnTo>
                    <a:pt x="149" y="20"/>
                  </a:lnTo>
                  <a:lnTo>
                    <a:pt x="142" y="16"/>
                  </a:lnTo>
                  <a:lnTo>
                    <a:pt x="134" y="11"/>
                  </a:lnTo>
                  <a:lnTo>
                    <a:pt x="127" y="7"/>
                  </a:lnTo>
                  <a:lnTo>
                    <a:pt x="118" y="4"/>
                  </a:lnTo>
                  <a:lnTo>
                    <a:pt x="109" y="1"/>
                  </a:lnTo>
                  <a:lnTo>
                    <a:pt x="100" y="0"/>
                  </a:lnTo>
                  <a:lnTo>
                    <a:pt x="91" y="0"/>
                  </a:lnTo>
                  <a:lnTo>
                    <a:pt x="81" y="0"/>
                  </a:lnTo>
                  <a:lnTo>
                    <a:pt x="72" y="1"/>
                  </a:lnTo>
                  <a:lnTo>
                    <a:pt x="63" y="4"/>
                  </a:lnTo>
                  <a:lnTo>
                    <a:pt x="56" y="7"/>
                  </a:lnTo>
                  <a:lnTo>
                    <a:pt x="48" y="11"/>
                  </a:lnTo>
                  <a:lnTo>
                    <a:pt x="40" y="16"/>
                  </a:lnTo>
                  <a:lnTo>
                    <a:pt x="32" y="20"/>
                  </a:lnTo>
                  <a:lnTo>
                    <a:pt x="27" y="27"/>
                  </a:lnTo>
                  <a:lnTo>
                    <a:pt x="20" y="33"/>
                  </a:lnTo>
                  <a:lnTo>
                    <a:pt x="16" y="40"/>
                  </a:lnTo>
                  <a:lnTo>
                    <a:pt x="10" y="48"/>
                  </a:lnTo>
                  <a:lnTo>
                    <a:pt x="7" y="56"/>
                  </a:lnTo>
                  <a:lnTo>
                    <a:pt x="4" y="63"/>
                  </a:lnTo>
                  <a:lnTo>
                    <a:pt x="1" y="72"/>
                  </a:lnTo>
                  <a:lnTo>
                    <a:pt x="0" y="82"/>
                  </a:lnTo>
                  <a:lnTo>
                    <a:pt x="0" y="91"/>
                  </a:lnTo>
                  <a:lnTo>
                    <a:pt x="0" y="100"/>
                  </a:lnTo>
                  <a:lnTo>
                    <a:pt x="1" y="109"/>
                  </a:lnTo>
                  <a:lnTo>
                    <a:pt x="4" y="118"/>
                  </a:lnTo>
                  <a:lnTo>
                    <a:pt x="7" y="127"/>
                  </a:lnTo>
                  <a:lnTo>
                    <a:pt x="10" y="134"/>
                  </a:lnTo>
                  <a:lnTo>
                    <a:pt x="16" y="142"/>
                  </a:lnTo>
                  <a:lnTo>
                    <a:pt x="20" y="149"/>
                  </a:lnTo>
                  <a:lnTo>
                    <a:pt x="27" y="156"/>
                  </a:lnTo>
                  <a:lnTo>
                    <a:pt x="32" y="161"/>
                  </a:lnTo>
                  <a:lnTo>
                    <a:pt x="40" y="167"/>
                  </a:lnTo>
                  <a:lnTo>
                    <a:pt x="48" y="171"/>
                  </a:lnTo>
                  <a:lnTo>
                    <a:pt x="56" y="175"/>
                  </a:lnTo>
                  <a:lnTo>
                    <a:pt x="63" y="179"/>
                  </a:lnTo>
                  <a:lnTo>
                    <a:pt x="72" y="181"/>
                  </a:lnTo>
                  <a:lnTo>
                    <a:pt x="81" y="182"/>
                  </a:lnTo>
                  <a:lnTo>
                    <a:pt x="91"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21" name="Freeform 91"/>
            <p:cNvSpPr>
              <a:spLocks/>
            </p:cNvSpPr>
            <p:nvPr/>
          </p:nvSpPr>
          <p:spPr bwMode="auto">
            <a:xfrm>
              <a:off x="11698690" y="2213924"/>
              <a:ext cx="30163" cy="28575"/>
            </a:xfrm>
            <a:custGeom>
              <a:avLst/>
              <a:gdLst/>
              <a:ahLst/>
              <a:cxnLst>
                <a:cxn ang="0">
                  <a:pos x="100" y="182"/>
                </a:cxn>
                <a:cxn ang="0">
                  <a:pos x="118" y="179"/>
                </a:cxn>
                <a:cxn ang="0">
                  <a:pos x="134" y="171"/>
                </a:cxn>
                <a:cxn ang="0">
                  <a:pos x="149" y="161"/>
                </a:cxn>
                <a:cxn ang="0">
                  <a:pos x="162" y="149"/>
                </a:cxn>
                <a:cxn ang="0">
                  <a:pos x="171" y="134"/>
                </a:cxn>
                <a:cxn ang="0">
                  <a:pos x="179" y="118"/>
                </a:cxn>
                <a:cxn ang="0">
                  <a:pos x="182" y="100"/>
                </a:cxn>
                <a:cxn ang="0">
                  <a:pos x="182" y="82"/>
                </a:cxn>
                <a:cxn ang="0">
                  <a:pos x="179" y="63"/>
                </a:cxn>
                <a:cxn ang="0">
                  <a:pos x="171" y="48"/>
                </a:cxn>
                <a:cxn ang="0">
                  <a:pos x="162" y="33"/>
                </a:cxn>
                <a:cxn ang="0">
                  <a:pos x="149" y="20"/>
                </a:cxn>
                <a:cxn ang="0">
                  <a:pos x="134" y="11"/>
                </a:cxn>
                <a:cxn ang="0">
                  <a:pos x="118" y="4"/>
                </a:cxn>
                <a:cxn ang="0">
                  <a:pos x="100" y="0"/>
                </a:cxn>
                <a:cxn ang="0">
                  <a:pos x="82" y="0"/>
                </a:cxn>
                <a:cxn ang="0">
                  <a:pos x="64" y="4"/>
                </a:cxn>
                <a:cxn ang="0">
                  <a:pos x="48" y="11"/>
                </a:cxn>
                <a:cxn ang="0">
                  <a:pos x="33" y="20"/>
                </a:cxn>
                <a:cxn ang="0">
                  <a:pos x="20" y="33"/>
                </a:cxn>
                <a:cxn ang="0">
                  <a:pos x="11" y="48"/>
                </a:cxn>
                <a:cxn ang="0">
                  <a:pos x="3" y="63"/>
                </a:cxn>
                <a:cxn ang="0">
                  <a:pos x="0" y="82"/>
                </a:cxn>
                <a:cxn ang="0">
                  <a:pos x="0" y="100"/>
                </a:cxn>
                <a:cxn ang="0">
                  <a:pos x="3" y="118"/>
                </a:cxn>
                <a:cxn ang="0">
                  <a:pos x="11" y="134"/>
                </a:cxn>
                <a:cxn ang="0">
                  <a:pos x="20" y="149"/>
                </a:cxn>
                <a:cxn ang="0">
                  <a:pos x="33" y="161"/>
                </a:cxn>
                <a:cxn ang="0">
                  <a:pos x="48" y="171"/>
                </a:cxn>
                <a:cxn ang="0">
                  <a:pos x="64" y="179"/>
                </a:cxn>
                <a:cxn ang="0">
                  <a:pos x="82" y="182"/>
                </a:cxn>
              </a:cxnLst>
              <a:rect l="0" t="0" r="r" b="b"/>
              <a:pathLst>
                <a:path w="182" h="182">
                  <a:moveTo>
                    <a:pt x="91" y="182"/>
                  </a:moveTo>
                  <a:lnTo>
                    <a:pt x="100" y="182"/>
                  </a:lnTo>
                  <a:lnTo>
                    <a:pt x="110" y="181"/>
                  </a:lnTo>
                  <a:lnTo>
                    <a:pt x="118" y="179"/>
                  </a:lnTo>
                  <a:lnTo>
                    <a:pt x="126" y="175"/>
                  </a:lnTo>
                  <a:lnTo>
                    <a:pt x="134" y="171"/>
                  </a:lnTo>
                  <a:lnTo>
                    <a:pt x="142" y="167"/>
                  </a:lnTo>
                  <a:lnTo>
                    <a:pt x="149" y="161"/>
                  </a:lnTo>
                  <a:lnTo>
                    <a:pt x="155" y="156"/>
                  </a:lnTo>
                  <a:lnTo>
                    <a:pt x="162" y="149"/>
                  </a:lnTo>
                  <a:lnTo>
                    <a:pt x="166" y="142"/>
                  </a:lnTo>
                  <a:lnTo>
                    <a:pt x="171" y="134"/>
                  </a:lnTo>
                  <a:lnTo>
                    <a:pt x="175" y="127"/>
                  </a:lnTo>
                  <a:lnTo>
                    <a:pt x="179" y="118"/>
                  </a:lnTo>
                  <a:lnTo>
                    <a:pt x="181" y="109"/>
                  </a:lnTo>
                  <a:lnTo>
                    <a:pt x="182" y="100"/>
                  </a:lnTo>
                  <a:lnTo>
                    <a:pt x="182" y="91"/>
                  </a:lnTo>
                  <a:lnTo>
                    <a:pt x="182" y="82"/>
                  </a:lnTo>
                  <a:lnTo>
                    <a:pt x="181" y="72"/>
                  </a:lnTo>
                  <a:lnTo>
                    <a:pt x="179" y="63"/>
                  </a:lnTo>
                  <a:lnTo>
                    <a:pt x="175" y="56"/>
                  </a:lnTo>
                  <a:lnTo>
                    <a:pt x="171" y="48"/>
                  </a:lnTo>
                  <a:lnTo>
                    <a:pt x="166" y="40"/>
                  </a:lnTo>
                  <a:lnTo>
                    <a:pt x="162" y="33"/>
                  </a:lnTo>
                  <a:lnTo>
                    <a:pt x="155" y="27"/>
                  </a:lnTo>
                  <a:lnTo>
                    <a:pt x="149" y="20"/>
                  </a:lnTo>
                  <a:lnTo>
                    <a:pt x="142" y="16"/>
                  </a:lnTo>
                  <a:lnTo>
                    <a:pt x="134" y="11"/>
                  </a:lnTo>
                  <a:lnTo>
                    <a:pt x="126" y="7"/>
                  </a:lnTo>
                  <a:lnTo>
                    <a:pt x="118" y="4"/>
                  </a:lnTo>
                  <a:lnTo>
                    <a:pt x="110" y="1"/>
                  </a:lnTo>
                  <a:lnTo>
                    <a:pt x="100" y="0"/>
                  </a:lnTo>
                  <a:lnTo>
                    <a:pt x="91" y="0"/>
                  </a:lnTo>
                  <a:lnTo>
                    <a:pt x="82" y="0"/>
                  </a:lnTo>
                  <a:lnTo>
                    <a:pt x="72" y="1"/>
                  </a:lnTo>
                  <a:lnTo>
                    <a:pt x="64" y="4"/>
                  </a:lnTo>
                  <a:lnTo>
                    <a:pt x="55" y="7"/>
                  </a:lnTo>
                  <a:lnTo>
                    <a:pt x="48" y="11"/>
                  </a:lnTo>
                  <a:lnTo>
                    <a:pt x="40" y="16"/>
                  </a:lnTo>
                  <a:lnTo>
                    <a:pt x="33" y="20"/>
                  </a:lnTo>
                  <a:lnTo>
                    <a:pt x="27" y="27"/>
                  </a:lnTo>
                  <a:lnTo>
                    <a:pt x="20" y="33"/>
                  </a:lnTo>
                  <a:lnTo>
                    <a:pt x="16" y="40"/>
                  </a:lnTo>
                  <a:lnTo>
                    <a:pt x="11" y="48"/>
                  </a:lnTo>
                  <a:lnTo>
                    <a:pt x="7" y="56"/>
                  </a:lnTo>
                  <a:lnTo>
                    <a:pt x="3" y="63"/>
                  </a:lnTo>
                  <a:lnTo>
                    <a:pt x="1" y="72"/>
                  </a:lnTo>
                  <a:lnTo>
                    <a:pt x="0" y="82"/>
                  </a:lnTo>
                  <a:lnTo>
                    <a:pt x="0" y="91"/>
                  </a:lnTo>
                  <a:lnTo>
                    <a:pt x="0" y="100"/>
                  </a:lnTo>
                  <a:lnTo>
                    <a:pt x="1" y="109"/>
                  </a:lnTo>
                  <a:lnTo>
                    <a:pt x="3" y="118"/>
                  </a:lnTo>
                  <a:lnTo>
                    <a:pt x="7" y="127"/>
                  </a:lnTo>
                  <a:lnTo>
                    <a:pt x="11" y="134"/>
                  </a:lnTo>
                  <a:lnTo>
                    <a:pt x="16" y="142"/>
                  </a:lnTo>
                  <a:lnTo>
                    <a:pt x="20" y="149"/>
                  </a:lnTo>
                  <a:lnTo>
                    <a:pt x="27" y="156"/>
                  </a:lnTo>
                  <a:lnTo>
                    <a:pt x="33" y="161"/>
                  </a:lnTo>
                  <a:lnTo>
                    <a:pt x="40" y="167"/>
                  </a:lnTo>
                  <a:lnTo>
                    <a:pt x="48" y="171"/>
                  </a:lnTo>
                  <a:lnTo>
                    <a:pt x="55" y="175"/>
                  </a:lnTo>
                  <a:lnTo>
                    <a:pt x="64" y="179"/>
                  </a:lnTo>
                  <a:lnTo>
                    <a:pt x="72" y="181"/>
                  </a:lnTo>
                  <a:lnTo>
                    <a:pt x="82" y="182"/>
                  </a:lnTo>
                  <a:lnTo>
                    <a:pt x="91"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22" name="Freeform 92"/>
            <p:cNvSpPr>
              <a:spLocks/>
            </p:cNvSpPr>
            <p:nvPr/>
          </p:nvSpPr>
          <p:spPr bwMode="auto">
            <a:xfrm>
              <a:off x="11739965" y="2213924"/>
              <a:ext cx="28575" cy="28575"/>
            </a:xfrm>
            <a:custGeom>
              <a:avLst/>
              <a:gdLst/>
              <a:ahLst/>
              <a:cxnLst>
                <a:cxn ang="0">
                  <a:pos x="101" y="182"/>
                </a:cxn>
                <a:cxn ang="0">
                  <a:pos x="118" y="179"/>
                </a:cxn>
                <a:cxn ang="0">
                  <a:pos x="134" y="171"/>
                </a:cxn>
                <a:cxn ang="0">
                  <a:pos x="148" y="161"/>
                </a:cxn>
                <a:cxn ang="0">
                  <a:pos x="162" y="149"/>
                </a:cxn>
                <a:cxn ang="0">
                  <a:pos x="172" y="134"/>
                </a:cxn>
                <a:cxn ang="0">
                  <a:pos x="178" y="118"/>
                </a:cxn>
                <a:cxn ang="0">
                  <a:pos x="182" y="100"/>
                </a:cxn>
                <a:cxn ang="0">
                  <a:pos x="182" y="82"/>
                </a:cxn>
                <a:cxn ang="0">
                  <a:pos x="178" y="63"/>
                </a:cxn>
                <a:cxn ang="0">
                  <a:pos x="172" y="48"/>
                </a:cxn>
                <a:cxn ang="0">
                  <a:pos x="162" y="33"/>
                </a:cxn>
                <a:cxn ang="0">
                  <a:pos x="148" y="20"/>
                </a:cxn>
                <a:cxn ang="0">
                  <a:pos x="134" y="11"/>
                </a:cxn>
                <a:cxn ang="0">
                  <a:pos x="118" y="4"/>
                </a:cxn>
                <a:cxn ang="0">
                  <a:pos x="101" y="0"/>
                </a:cxn>
                <a:cxn ang="0">
                  <a:pos x="82" y="0"/>
                </a:cxn>
                <a:cxn ang="0">
                  <a:pos x="64" y="4"/>
                </a:cxn>
                <a:cxn ang="0">
                  <a:pos x="48" y="11"/>
                </a:cxn>
                <a:cxn ang="0">
                  <a:pos x="33" y="20"/>
                </a:cxn>
                <a:cxn ang="0">
                  <a:pos x="21" y="33"/>
                </a:cxn>
                <a:cxn ang="0">
                  <a:pos x="11" y="48"/>
                </a:cxn>
                <a:cxn ang="0">
                  <a:pos x="3" y="63"/>
                </a:cxn>
                <a:cxn ang="0">
                  <a:pos x="0" y="82"/>
                </a:cxn>
                <a:cxn ang="0">
                  <a:pos x="0" y="100"/>
                </a:cxn>
                <a:cxn ang="0">
                  <a:pos x="3" y="118"/>
                </a:cxn>
                <a:cxn ang="0">
                  <a:pos x="11" y="134"/>
                </a:cxn>
                <a:cxn ang="0">
                  <a:pos x="21" y="149"/>
                </a:cxn>
                <a:cxn ang="0">
                  <a:pos x="33" y="161"/>
                </a:cxn>
                <a:cxn ang="0">
                  <a:pos x="48" y="171"/>
                </a:cxn>
                <a:cxn ang="0">
                  <a:pos x="64" y="179"/>
                </a:cxn>
                <a:cxn ang="0">
                  <a:pos x="82" y="182"/>
                </a:cxn>
              </a:cxnLst>
              <a:rect l="0" t="0" r="r" b="b"/>
              <a:pathLst>
                <a:path w="183" h="182">
                  <a:moveTo>
                    <a:pt x="91" y="182"/>
                  </a:moveTo>
                  <a:lnTo>
                    <a:pt x="101" y="182"/>
                  </a:lnTo>
                  <a:lnTo>
                    <a:pt x="110" y="181"/>
                  </a:lnTo>
                  <a:lnTo>
                    <a:pt x="118" y="179"/>
                  </a:lnTo>
                  <a:lnTo>
                    <a:pt x="126" y="175"/>
                  </a:lnTo>
                  <a:lnTo>
                    <a:pt x="134" y="171"/>
                  </a:lnTo>
                  <a:lnTo>
                    <a:pt x="142" y="167"/>
                  </a:lnTo>
                  <a:lnTo>
                    <a:pt x="148" y="161"/>
                  </a:lnTo>
                  <a:lnTo>
                    <a:pt x="155" y="156"/>
                  </a:lnTo>
                  <a:lnTo>
                    <a:pt x="162" y="149"/>
                  </a:lnTo>
                  <a:lnTo>
                    <a:pt x="166" y="142"/>
                  </a:lnTo>
                  <a:lnTo>
                    <a:pt x="172" y="134"/>
                  </a:lnTo>
                  <a:lnTo>
                    <a:pt x="175" y="127"/>
                  </a:lnTo>
                  <a:lnTo>
                    <a:pt x="178" y="118"/>
                  </a:lnTo>
                  <a:lnTo>
                    <a:pt x="181" y="109"/>
                  </a:lnTo>
                  <a:lnTo>
                    <a:pt x="182" y="100"/>
                  </a:lnTo>
                  <a:lnTo>
                    <a:pt x="183" y="91"/>
                  </a:lnTo>
                  <a:lnTo>
                    <a:pt x="182" y="82"/>
                  </a:lnTo>
                  <a:lnTo>
                    <a:pt x="181" y="72"/>
                  </a:lnTo>
                  <a:lnTo>
                    <a:pt x="178" y="63"/>
                  </a:lnTo>
                  <a:lnTo>
                    <a:pt x="175" y="56"/>
                  </a:lnTo>
                  <a:lnTo>
                    <a:pt x="172" y="48"/>
                  </a:lnTo>
                  <a:lnTo>
                    <a:pt x="166" y="40"/>
                  </a:lnTo>
                  <a:lnTo>
                    <a:pt x="162" y="33"/>
                  </a:lnTo>
                  <a:lnTo>
                    <a:pt x="155" y="27"/>
                  </a:lnTo>
                  <a:lnTo>
                    <a:pt x="148" y="20"/>
                  </a:lnTo>
                  <a:lnTo>
                    <a:pt x="142" y="16"/>
                  </a:lnTo>
                  <a:lnTo>
                    <a:pt x="134" y="11"/>
                  </a:lnTo>
                  <a:lnTo>
                    <a:pt x="126" y="7"/>
                  </a:lnTo>
                  <a:lnTo>
                    <a:pt x="118" y="4"/>
                  </a:lnTo>
                  <a:lnTo>
                    <a:pt x="110" y="1"/>
                  </a:lnTo>
                  <a:lnTo>
                    <a:pt x="101" y="0"/>
                  </a:lnTo>
                  <a:lnTo>
                    <a:pt x="91" y="0"/>
                  </a:lnTo>
                  <a:lnTo>
                    <a:pt x="82" y="0"/>
                  </a:lnTo>
                  <a:lnTo>
                    <a:pt x="73" y="1"/>
                  </a:lnTo>
                  <a:lnTo>
                    <a:pt x="64" y="4"/>
                  </a:lnTo>
                  <a:lnTo>
                    <a:pt x="55" y="7"/>
                  </a:lnTo>
                  <a:lnTo>
                    <a:pt x="48" y="11"/>
                  </a:lnTo>
                  <a:lnTo>
                    <a:pt x="40" y="16"/>
                  </a:lnTo>
                  <a:lnTo>
                    <a:pt x="33" y="20"/>
                  </a:lnTo>
                  <a:lnTo>
                    <a:pt x="26" y="27"/>
                  </a:lnTo>
                  <a:lnTo>
                    <a:pt x="21" y="33"/>
                  </a:lnTo>
                  <a:lnTo>
                    <a:pt x="15" y="40"/>
                  </a:lnTo>
                  <a:lnTo>
                    <a:pt x="11" y="48"/>
                  </a:lnTo>
                  <a:lnTo>
                    <a:pt x="6" y="56"/>
                  </a:lnTo>
                  <a:lnTo>
                    <a:pt x="3" y="63"/>
                  </a:lnTo>
                  <a:lnTo>
                    <a:pt x="1" y="72"/>
                  </a:lnTo>
                  <a:lnTo>
                    <a:pt x="0" y="82"/>
                  </a:lnTo>
                  <a:lnTo>
                    <a:pt x="0" y="91"/>
                  </a:lnTo>
                  <a:lnTo>
                    <a:pt x="0" y="100"/>
                  </a:lnTo>
                  <a:lnTo>
                    <a:pt x="1" y="109"/>
                  </a:lnTo>
                  <a:lnTo>
                    <a:pt x="3" y="118"/>
                  </a:lnTo>
                  <a:lnTo>
                    <a:pt x="6" y="127"/>
                  </a:lnTo>
                  <a:lnTo>
                    <a:pt x="11" y="134"/>
                  </a:lnTo>
                  <a:lnTo>
                    <a:pt x="15" y="142"/>
                  </a:lnTo>
                  <a:lnTo>
                    <a:pt x="21" y="149"/>
                  </a:lnTo>
                  <a:lnTo>
                    <a:pt x="26" y="156"/>
                  </a:lnTo>
                  <a:lnTo>
                    <a:pt x="33" y="161"/>
                  </a:lnTo>
                  <a:lnTo>
                    <a:pt x="40" y="167"/>
                  </a:lnTo>
                  <a:lnTo>
                    <a:pt x="48" y="171"/>
                  </a:lnTo>
                  <a:lnTo>
                    <a:pt x="55" y="175"/>
                  </a:lnTo>
                  <a:lnTo>
                    <a:pt x="64" y="179"/>
                  </a:lnTo>
                  <a:lnTo>
                    <a:pt x="73" y="181"/>
                  </a:lnTo>
                  <a:lnTo>
                    <a:pt x="82" y="182"/>
                  </a:lnTo>
                  <a:lnTo>
                    <a:pt x="91"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23" name="Freeform 93"/>
            <p:cNvSpPr>
              <a:spLocks/>
            </p:cNvSpPr>
            <p:nvPr/>
          </p:nvSpPr>
          <p:spPr bwMode="auto">
            <a:xfrm>
              <a:off x="11779653" y="2213924"/>
              <a:ext cx="28575" cy="28575"/>
            </a:xfrm>
            <a:custGeom>
              <a:avLst/>
              <a:gdLst/>
              <a:ahLst/>
              <a:cxnLst>
                <a:cxn ang="0">
                  <a:pos x="101" y="182"/>
                </a:cxn>
                <a:cxn ang="0">
                  <a:pos x="118" y="179"/>
                </a:cxn>
                <a:cxn ang="0">
                  <a:pos x="134" y="171"/>
                </a:cxn>
                <a:cxn ang="0">
                  <a:pos x="149" y="161"/>
                </a:cxn>
                <a:cxn ang="0">
                  <a:pos x="162" y="149"/>
                </a:cxn>
                <a:cxn ang="0">
                  <a:pos x="172" y="134"/>
                </a:cxn>
                <a:cxn ang="0">
                  <a:pos x="178" y="118"/>
                </a:cxn>
                <a:cxn ang="0">
                  <a:pos x="182" y="100"/>
                </a:cxn>
                <a:cxn ang="0">
                  <a:pos x="182" y="82"/>
                </a:cxn>
                <a:cxn ang="0">
                  <a:pos x="178" y="63"/>
                </a:cxn>
                <a:cxn ang="0">
                  <a:pos x="172" y="48"/>
                </a:cxn>
                <a:cxn ang="0">
                  <a:pos x="162" y="33"/>
                </a:cxn>
                <a:cxn ang="0">
                  <a:pos x="149" y="20"/>
                </a:cxn>
                <a:cxn ang="0">
                  <a:pos x="134" y="11"/>
                </a:cxn>
                <a:cxn ang="0">
                  <a:pos x="118" y="4"/>
                </a:cxn>
                <a:cxn ang="0">
                  <a:pos x="101" y="0"/>
                </a:cxn>
                <a:cxn ang="0">
                  <a:pos x="82" y="0"/>
                </a:cxn>
                <a:cxn ang="0">
                  <a:pos x="64" y="4"/>
                </a:cxn>
                <a:cxn ang="0">
                  <a:pos x="47" y="11"/>
                </a:cxn>
                <a:cxn ang="0">
                  <a:pos x="33" y="20"/>
                </a:cxn>
                <a:cxn ang="0">
                  <a:pos x="21" y="33"/>
                </a:cxn>
                <a:cxn ang="0">
                  <a:pos x="11" y="48"/>
                </a:cxn>
                <a:cxn ang="0">
                  <a:pos x="4" y="63"/>
                </a:cxn>
                <a:cxn ang="0">
                  <a:pos x="0" y="82"/>
                </a:cxn>
                <a:cxn ang="0">
                  <a:pos x="0" y="100"/>
                </a:cxn>
                <a:cxn ang="0">
                  <a:pos x="4" y="118"/>
                </a:cxn>
                <a:cxn ang="0">
                  <a:pos x="11" y="134"/>
                </a:cxn>
                <a:cxn ang="0">
                  <a:pos x="21" y="149"/>
                </a:cxn>
                <a:cxn ang="0">
                  <a:pos x="33" y="161"/>
                </a:cxn>
                <a:cxn ang="0">
                  <a:pos x="47" y="171"/>
                </a:cxn>
                <a:cxn ang="0">
                  <a:pos x="64" y="179"/>
                </a:cxn>
                <a:cxn ang="0">
                  <a:pos x="82" y="182"/>
                </a:cxn>
              </a:cxnLst>
              <a:rect l="0" t="0" r="r" b="b"/>
              <a:pathLst>
                <a:path w="183" h="182">
                  <a:moveTo>
                    <a:pt x="91" y="182"/>
                  </a:moveTo>
                  <a:lnTo>
                    <a:pt x="101" y="182"/>
                  </a:lnTo>
                  <a:lnTo>
                    <a:pt x="109" y="181"/>
                  </a:lnTo>
                  <a:lnTo>
                    <a:pt x="118" y="179"/>
                  </a:lnTo>
                  <a:lnTo>
                    <a:pt x="126" y="175"/>
                  </a:lnTo>
                  <a:lnTo>
                    <a:pt x="134" y="171"/>
                  </a:lnTo>
                  <a:lnTo>
                    <a:pt x="142" y="167"/>
                  </a:lnTo>
                  <a:lnTo>
                    <a:pt x="149" y="161"/>
                  </a:lnTo>
                  <a:lnTo>
                    <a:pt x="156" y="156"/>
                  </a:lnTo>
                  <a:lnTo>
                    <a:pt x="162" y="149"/>
                  </a:lnTo>
                  <a:lnTo>
                    <a:pt x="167" y="142"/>
                  </a:lnTo>
                  <a:lnTo>
                    <a:pt x="172" y="134"/>
                  </a:lnTo>
                  <a:lnTo>
                    <a:pt x="175" y="127"/>
                  </a:lnTo>
                  <a:lnTo>
                    <a:pt x="178" y="118"/>
                  </a:lnTo>
                  <a:lnTo>
                    <a:pt x="180" y="109"/>
                  </a:lnTo>
                  <a:lnTo>
                    <a:pt x="182" y="100"/>
                  </a:lnTo>
                  <a:lnTo>
                    <a:pt x="183" y="91"/>
                  </a:lnTo>
                  <a:lnTo>
                    <a:pt x="182" y="82"/>
                  </a:lnTo>
                  <a:lnTo>
                    <a:pt x="180" y="72"/>
                  </a:lnTo>
                  <a:lnTo>
                    <a:pt x="178" y="63"/>
                  </a:lnTo>
                  <a:lnTo>
                    <a:pt x="175" y="56"/>
                  </a:lnTo>
                  <a:lnTo>
                    <a:pt x="172" y="48"/>
                  </a:lnTo>
                  <a:lnTo>
                    <a:pt x="167" y="40"/>
                  </a:lnTo>
                  <a:lnTo>
                    <a:pt x="162" y="33"/>
                  </a:lnTo>
                  <a:lnTo>
                    <a:pt x="156" y="27"/>
                  </a:lnTo>
                  <a:lnTo>
                    <a:pt x="149" y="20"/>
                  </a:lnTo>
                  <a:lnTo>
                    <a:pt x="142" y="16"/>
                  </a:lnTo>
                  <a:lnTo>
                    <a:pt x="134" y="11"/>
                  </a:lnTo>
                  <a:lnTo>
                    <a:pt x="126" y="7"/>
                  </a:lnTo>
                  <a:lnTo>
                    <a:pt x="118" y="4"/>
                  </a:lnTo>
                  <a:lnTo>
                    <a:pt x="109" y="1"/>
                  </a:lnTo>
                  <a:lnTo>
                    <a:pt x="101" y="0"/>
                  </a:lnTo>
                  <a:lnTo>
                    <a:pt x="91" y="0"/>
                  </a:lnTo>
                  <a:lnTo>
                    <a:pt x="82" y="0"/>
                  </a:lnTo>
                  <a:lnTo>
                    <a:pt x="73" y="1"/>
                  </a:lnTo>
                  <a:lnTo>
                    <a:pt x="64" y="4"/>
                  </a:lnTo>
                  <a:lnTo>
                    <a:pt x="55" y="7"/>
                  </a:lnTo>
                  <a:lnTo>
                    <a:pt x="47" y="11"/>
                  </a:lnTo>
                  <a:lnTo>
                    <a:pt x="40" y="16"/>
                  </a:lnTo>
                  <a:lnTo>
                    <a:pt x="33" y="20"/>
                  </a:lnTo>
                  <a:lnTo>
                    <a:pt x="26" y="27"/>
                  </a:lnTo>
                  <a:lnTo>
                    <a:pt x="21" y="33"/>
                  </a:lnTo>
                  <a:lnTo>
                    <a:pt x="15" y="40"/>
                  </a:lnTo>
                  <a:lnTo>
                    <a:pt x="11" y="48"/>
                  </a:lnTo>
                  <a:lnTo>
                    <a:pt x="6" y="56"/>
                  </a:lnTo>
                  <a:lnTo>
                    <a:pt x="4" y="63"/>
                  </a:lnTo>
                  <a:lnTo>
                    <a:pt x="2" y="72"/>
                  </a:lnTo>
                  <a:lnTo>
                    <a:pt x="0" y="82"/>
                  </a:lnTo>
                  <a:lnTo>
                    <a:pt x="0" y="91"/>
                  </a:lnTo>
                  <a:lnTo>
                    <a:pt x="0" y="100"/>
                  </a:lnTo>
                  <a:lnTo>
                    <a:pt x="2" y="109"/>
                  </a:lnTo>
                  <a:lnTo>
                    <a:pt x="4" y="118"/>
                  </a:lnTo>
                  <a:lnTo>
                    <a:pt x="6" y="127"/>
                  </a:lnTo>
                  <a:lnTo>
                    <a:pt x="11" y="134"/>
                  </a:lnTo>
                  <a:lnTo>
                    <a:pt x="15" y="142"/>
                  </a:lnTo>
                  <a:lnTo>
                    <a:pt x="21" y="149"/>
                  </a:lnTo>
                  <a:lnTo>
                    <a:pt x="26" y="156"/>
                  </a:lnTo>
                  <a:lnTo>
                    <a:pt x="33" y="161"/>
                  </a:lnTo>
                  <a:lnTo>
                    <a:pt x="40" y="167"/>
                  </a:lnTo>
                  <a:lnTo>
                    <a:pt x="47" y="171"/>
                  </a:lnTo>
                  <a:lnTo>
                    <a:pt x="55" y="175"/>
                  </a:lnTo>
                  <a:lnTo>
                    <a:pt x="64" y="179"/>
                  </a:lnTo>
                  <a:lnTo>
                    <a:pt x="73" y="181"/>
                  </a:lnTo>
                  <a:lnTo>
                    <a:pt x="82" y="182"/>
                  </a:lnTo>
                  <a:lnTo>
                    <a:pt x="91"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24" name="Freeform 94"/>
            <p:cNvSpPr>
              <a:spLocks/>
            </p:cNvSpPr>
            <p:nvPr/>
          </p:nvSpPr>
          <p:spPr bwMode="auto">
            <a:xfrm>
              <a:off x="12235265" y="2399662"/>
              <a:ext cx="203200" cy="34925"/>
            </a:xfrm>
            <a:custGeom>
              <a:avLst/>
              <a:gdLst/>
              <a:ahLst/>
              <a:cxnLst>
                <a:cxn ang="0">
                  <a:pos x="1170" y="0"/>
                </a:cxn>
                <a:cxn ang="0">
                  <a:pos x="1192" y="2"/>
                </a:cxn>
                <a:cxn ang="0">
                  <a:pos x="1212" y="9"/>
                </a:cxn>
                <a:cxn ang="0">
                  <a:pos x="1231" y="19"/>
                </a:cxn>
                <a:cxn ang="0">
                  <a:pos x="1246" y="32"/>
                </a:cxn>
                <a:cxn ang="0">
                  <a:pos x="1259" y="49"/>
                </a:cxn>
                <a:cxn ang="0">
                  <a:pos x="1271" y="67"/>
                </a:cxn>
                <a:cxn ang="0">
                  <a:pos x="1276" y="88"/>
                </a:cxn>
                <a:cxn ang="0">
                  <a:pos x="1278" y="109"/>
                </a:cxn>
                <a:cxn ang="0">
                  <a:pos x="1276" y="131"/>
                </a:cxn>
                <a:cxn ang="0">
                  <a:pos x="1271" y="151"/>
                </a:cxn>
                <a:cxn ang="0">
                  <a:pos x="1259" y="170"/>
                </a:cxn>
                <a:cxn ang="0">
                  <a:pos x="1246" y="186"/>
                </a:cxn>
                <a:cxn ang="0">
                  <a:pos x="1231" y="200"/>
                </a:cxn>
                <a:cxn ang="0">
                  <a:pos x="1212" y="210"/>
                </a:cxn>
                <a:cxn ang="0">
                  <a:pos x="1192" y="216"/>
                </a:cxn>
                <a:cxn ang="0">
                  <a:pos x="1170" y="219"/>
                </a:cxn>
                <a:cxn ang="0">
                  <a:pos x="97" y="217"/>
                </a:cxn>
                <a:cxn ang="0">
                  <a:pos x="76" y="213"/>
                </a:cxn>
                <a:cxn ang="0">
                  <a:pos x="56" y="205"/>
                </a:cxn>
                <a:cxn ang="0">
                  <a:pos x="40" y="193"/>
                </a:cxn>
                <a:cxn ang="0">
                  <a:pos x="24" y="179"/>
                </a:cxn>
                <a:cxn ang="0">
                  <a:pos x="13" y="161"/>
                </a:cxn>
                <a:cxn ang="0">
                  <a:pos x="4" y="142"/>
                </a:cxn>
                <a:cxn ang="0">
                  <a:pos x="0" y="120"/>
                </a:cxn>
                <a:cxn ang="0">
                  <a:pos x="0" y="98"/>
                </a:cxn>
                <a:cxn ang="0">
                  <a:pos x="4" y="77"/>
                </a:cxn>
                <a:cxn ang="0">
                  <a:pos x="13" y="58"/>
                </a:cxn>
                <a:cxn ang="0">
                  <a:pos x="24" y="40"/>
                </a:cxn>
                <a:cxn ang="0">
                  <a:pos x="40" y="26"/>
                </a:cxn>
                <a:cxn ang="0">
                  <a:pos x="56" y="13"/>
                </a:cxn>
                <a:cxn ang="0">
                  <a:pos x="76" y="6"/>
                </a:cxn>
                <a:cxn ang="0">
                  <a:pos x="97" y="1"/>
                </a:cxn>
              </a:cxnLst>
              <a:rect l="0" t="0" r="r" b="b"/>
              <a:pathLst>
                <a:path w="1278" h="219">
                  <a:moveTo>
                    <a:pt x="108" y="0"/>
                  </a:moveTo>
                  <a:lnTo>
                    <a:pt x="1170" y="0"/>
                  </a:lnTo>
                  <a:lnTo>
                    <a:pt x="1181" y="1"/>
                  </a:lnTo>
                  <a:lnTo>
                    <a:pt x="1192" y="2"/>
                  </a:lnTo>
                  <a:lnTo>
                    <a:pt x="1202" y="6"/>
                  </a:lnTo>
                  <a:lnTo>
                    <a:pt x="1212" y="9"/>
                  </a:lnTo>
                  <a:lnTo>
                    <a:pt x="1222" y="13"/>
                  </a:lnTo>
                  <a:lnTo>
                    <a:pt x="1231" y="19"/>
                  </a:lnTo>
                  <a:lnTo>
                    <a:pt x="1238" y="26"/>
                  </a:lnTo>
                  <a:lnTo>
                    <a:pt x="1246" y="32"/>
                  </a:lnTo>
                  <a:lnTo>
                    <a:pt x="1254" y="40"/>
                  </a:lnTo>
                  <a:lnTo>
                    <a:pt x="1259" y="49"/>
                  </a:lnTo>
                  <a:lnTo>
                    <a:pt x="1265" y="58"/>
                  </a:lnTo>
                  <a:lnTo>
                    <a:pt x="1271" y="67"/>
                  </a:lnTo>
                  <a:lnTo>
                    <a:pt x="1274" y="77"/>
                  </a:lnTo>
                  <a:lnTo>
                    <a:pt x="1276" y="88"/>
                  </a:lnTo>
                  <a:lnTo>
                    <a:pt x="1278" y="98"/>
                  </a:lnTo>
                  <a:lnTo>
                    <a:pt x="1278" y="109"/>
                  </a:lnTo>
                  <a:lnTo>
                    <a:pt x="1278" y="120"/>
                  </a:lnTo>
                  <a:lnTo>
                    <a:pt x="1276" y="131"/>
                  </a:lnTo>
                  <a:lnTo>
                    <a:pt x="1274" y="142"/>
                  </a:lnTo>
                  <a:lnTo>
                    <a:pt x="1271" y="151"/>
                  </a:lnTo>
                  <a:lnTo>
                    <a:pt x="1265" y="161"/>
                  </a:lnTo>
                  <a:lnTo>
                    <a:pt x="1259" y="170"/>
                  </a:lnTo>
                  <a:lnTo>
                    <a:pt x="1254" y="179"/>
                  </a:lnTo>
                  <a:lnTo>
                    <a:pt x="1246" y="186"/>
                  </a:lnTo>
                  <a:lnTo>
                    <a:pt x="1238" y="193"/>
                  </a:lnTo>
                  <a:lnTo>
                    <a:pt x="1231" y="200"/>
                  </a:lnTo>
                  <a:lnTo>
                    <a:pt x="1222" y="205"/>
                  </a:lnTo>
                  <a:lnTo>
                    <a:pt x="1212" y="210"/>
                  </a:lnTo>
                  <a:lnTo>
                    <a:pt x="1202" y="213"/>
                  </a:lnTo>
                  <a:lnTo>
                    <a:pt x="1192" y="216"/>
                  </a:lnTo>
                  <a:lnTo>
                    <a:pt x="1181" y="217"/>
                  </a:lnTo>
                  <a:lnTo>
                    <a:pt x="1170" y="219"/>
                  </a:lnTo>
                  <a:lnTo>
                    <a:pt x="108" y="219"/>
                  </a:lnTo>
                  <a:lnTo>
                    <a:pt x="97" y="217"/>
                  </a:lnTo>
                  <a:lnTo>
                    <a:pt x="86" y="216"/>
                  </a:lnTo>
                  <a:lnTo>
                    <a:pt x="76" y="213"/>
                  </a:lnTo>
                  <a:lnTo>
                    <a:pt x="66" y="210"/>
                  </a:lnTo>
                  <a:lnTo>
                    <a:pt x="56" y="205"/>
                  </a:lnTo>
                  <a:lnTo>
                    <a:pt x="47" y="200"/>
                  </a:lnTo>
                  <a:lnTo>
                    <a:pt x="40" y="193"/>
                  </a:lnTo>
                  <a:lnTo>
                    <a:pt x="32" y="186"/>
                  </a:lnTo>
                  <a:lnTo>
                    <a:pt x="24" y="179"/>
                  </a:lnTo>
                  <a:lnTo>
                    <a:pt x="19" y="170"/>
                  </a:lnTo>
                  <a:lnTo>
                    <a:pt x="13" y="161"/>
                  </a:lnTo>
                  <a:lnTo>
                    <a:pt x="9" y="151"/>
                  </a:lnTo>
                  <a:lnTo>
                    <a:pt x="4" y="142"/>
                  </a:lnTo>
                  <a:lnTo>
                    <a:pt x="2" y="131"/>
                  </a:lnTo>
                  <a:lnTo>
                    <a:pt x="0" y="120"/>
                  </a:lnTo>
                  <a:lnTo>
                    <a:pt x="0" y="109"/>
                  </a:lnTo>
                  <a:lnTo>
                    <a:pt x="0" y="98"/>
                  </a:lnTo>
                  <a:lnTo>
                    <a:pt x="2" y="88"/>
                  </a:lnTo>
                  <a:lnTo>
                    <a:pt x="4" y="77"/>
                  </a:lnTo>
                  <a:lnTo>
                    <a:pt x="9" y="67"/>
                  </a:lnTo>
                  <a:lnTo>
                    <a:pt x="13" y="58"/>
                  </a:lnTo>
                  <a:lnTo>
                    <a:pt x="19" y="49"/>
                  </a:lnTo>
                  <a:lnTo>
                    <a:pt x="24" y="40"/>
                  </a:lnTo>
                  <a:lnTo>
                    <a:pt x="32" y="32"/>
                  </a:lnTo>
                  <a:lnTo>
                    <a:pt x="40" y="26"/>
                  </a:lnTo>
                  <a:lnTo>
                    <a:pt x="47" y="19"/>
                  </a:lnTo>
                  <a:lnTo>
                    <a:pt x="56" y="13"/>
                  </a:lnTo>
                  <a:lnTo>
                    <a:pt x="66" y="9"/>
                  </a:lnTo>
                  <a:lnTo>
                    <a:pt x="76" y="6"/>
                  </a:lnTo>
                  <a:lnTo>
                    <a:pt x="86" y="2"/>
                  </a:lnTo>
                  <a:lnTo>
                    <a:pt x="97" y="1"/>
                  </a:lnTo>
                  <a:lnTo>
                    <a:pt x="108" y="0"/>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25" name="Freeform 95"/>
            <p:cNvSpPr>
              <a:spLocks/>
            </p:cNvSpPr>
            <p:nvPr/>
          </p:nvSpPr>
          <p:spPr bwMode="auto">
            <a:xfrm>
              <a:off x="11619315" y="2401249"/>
              <a:ext cx="28575" cy="28575"/>
            </a:xfrm>
            <a:custGeom>
              <a:avLst/>
              <a:gdLst/>
              <a:ahLst/>
              <a:cxnLst>
                <a:cxn ang="0">
                  <a:pos x="101" y="183"/>
                </a:cxn>
                <a:cxn ang="0">
                  <a:pos x="119" y="179"/>
                </a:cxn>
                <a:cxn ang="0">
                  <a:pos x="136" y="172"/>
                </a:cxn>
                <a:cxn ang="0">
                  <a:pos x="150" y="162"/>
                </a:cxn>
                <a:cxn ang="0">
                  <a:pos x="162" y="149"/>
                </a:cxn>
                <a:cxn ang="0">
                  <a:pos x="172" y="135"/>
                </a:cxn>
                <a:cxn ang="0">
                  <a:pos x="179" y="118"/>
                </a:cxn>
                <a:cxn ang="0">
                  <a:pos x="183" y="101"/>
                </a:cxn>
                <a:cxn ang="0">
                  <a:pos x="183" y="82"/>
                </a:cxn>
                <a:cxn ang="0">
                  <a:pos x="179" y="64"/>
                </a:cxn>
                <a:cxn ang="0">
                  <a:pos x="172" y="48"/>
                </a:cxn>
                <a:cxn ang="0">
                  <a:pos x="162" y="33"/>
                </a:cxn>
                <a:cxn ang="0">
                  <a:pos x="150" y="21"/>
                </a:cxn>
                <a:cxn ang="0">
                  <a:pos x="136" y="11"/>
                </a:cxn>
                <a:cxn ang="0">
                  <a:pos x="119" y="4"/>
                </a:cxn>
                <a:cxn ang="0">
                  <a:pos x="101" y="1"/>
                </a:cxn>
                <a:cxn ang="0">
                  <a:pos x="82" y="1"/>
                </a:cxn>
                <a:cxn ang="0">
                  <a:pos x="65" y="4"/>
                </a:cxn>
                <a:cxn ang="0">
                  <a:pos x="49" y="11"/>
                </a:cxn>
                <a:cxn ang="0">
                  <a:pos x="34" y="21"/>
                </a:cxn>
                <a:cxn ang="0">
                  <a:pos x="21" y="33"/>
                </a:cxn>
                <a:cxn ang="0">
                  <a:pos x="11" y="48"/>
                </a:cxn>
                <a:cxn ang="0">
                  <a:pos x="5" y="64"/>
                </a:cxn>
                <a:cxn ang="0">
                  <a:pos x="1" y="82"/>
                </a:cxn>
                <a:cxn ang="0">
                  <a:pos x="1" y="101"/>
                </a:cxn>
                <a:cxn ang="0">
                  <a:pos x="5" y="118"/>
                </a:cxn>
                <a:cxn ang="0">
                  <a:pos x="11" y="135"/>
                </a:cxn>
                <a:cxn ang="0">
                  <a:pos x="21" y="149"/>
                </a:cxn>
                <a:cxn ang="0">
                  <a:pos x="34" y="162"/>
                </a:cxn>
                <a:cxn ang="0">
                  <a:pos x="49" y="172"/>
                </a:cxn>
                <a:cxn ang="0">
                  <a:pos x="65" y="179"/>
                </a:cxn>
                <a:cxn ang="0">
                  <a:pos x="82" y="183"/>
                </a:cxn>
              </a:cxnLst>
              <a:rect l="0" t="0" r="r" b="b"/>
              <a:pathLst>
                <a:path w="183" h="183">
                  <a:moveTo>
                    <a:pt x="92" y="183"/>
                  </a:moveTo>
                  <a:lnTo>
                    <a:pt x="101" y="183"/>
                  </a:lnTo>
                  <a:lnTo>
                    <a:pt x="110" y="182"/>
                  </a:lnTo>
                  <a:lnTo>
                    <a:pt x="119" y="179"/>
                  </a:lnTo>
                  <a:lnTo>
                    <a:pt x="128" y="176"/>
                  </a:lnTo>
                  <a:lnTo>
                    <a:pt x="136" y="172"/>
                  </a:lnTo>
                  <a:lnTo>
                    <a:pt x="143" y="167"/>
                  </a:lnTo>
                  <a:lnTo>
                    <a:pt x="150" y="162"/>
                  </a:lnTo>
                  <a:lnTo>
                    <a:pt x="157" y="156"/>
                  </a:lnTo>
                  <a:lnTo>
                    <a:pt x="162" y="149"/>
                  </a:lnTo>
                  <a:lnTo>
                    <a:pt x="168" y="143"/>
                  </a:lnTo>
                  <a:lnTo>
                    <a:pt x="172" y="135"/>
                  </a:lnTo>
                  <a:lnTo>
                    <a:pt x="177" y="127"/>
                  </a:lnTo>
                  <a:lnTo>
                    <a:pt x="179" y="118"/>
                  </a:lnTo>
                  <a:lnTo>
                    <a:pt x="181" y="110"/>
                  </a:lnTo>
                  <a:lnTo>
                    <a:pt x="183" y="101"/>
                  </a:lnTo>
                  <a:lnTo>
                    <a:pt x="183" y="92"/>
                  </a:lnTo>
                  <a:lnTo>
                    <a:pt x="183" y="82"/>
                  </a:lnTo>
                  <a:lnTo>
                    <a:pt x="181" y="73"/>
                  </a:lnTo>
                  <a:lnTo>
                    <a:pt x="179" y="64"/>
                  </a:lnTo>
                  <a:lnTo>
                    <a:pt x="177" y="56"/>
                  </a:lnTo>
                  <a:lnTo>
                    <a:pt x="172" y="48"/>
                  </a:lnTo>
                  <a:lnTo>
                    <a:pt x="168" y="41"/>
                  </a:lnTo>
                  <a:lnTo>
                    <a:pt x="162" y="33"/>
                  </a:lnTo>
                  <a:lnTo>
                    <a:pt x="157" y="27"/>
                  </a:lnTo>
                  <a:lnTo>
                    <a:pt x="150" y="21"/>
                  </a:lnTo>
                  <a:lnTo>
                    <a:pt x="143" y="16"/>
                  </a:lnTo>
                  <a:lnTo>
                    <a:pt x="136" y="11"/>
                  </a:lnTo>
                  <a:lnTo>
                    <a:pt x="128" y="7"/>
                  </a:lnTo>
                  <a:lnTo>
                    <a:pt x="119" y="4"/>
                  </a:lnTo>
                  <a:lnTo>
                    <a:pt x="110" y="2"/>
                  </a:lnTo>
                  <a:lnTo>
                    <a:pt x="101" y="1"/>
                  </a:lnTo>
                  <a:lnTo>
                    <a:pt x="92" y="0"/>
                  </a:lnTo>
                  <a:lnTo>
                    <a:pt x="82" y="1"/>
                  </a:lnTo>
                  <a:lnTo>
                    <a:pt x="73" y="2"/>
                  </a:lnTo>
                  <a:lnTo>
                    <a:pt x="65" y="4"/>
                  </a:lnTo>
                  <a:lnTo>
                    <a:pt x="57" y="7"/>
                  </a:lnTo>
                  <a:lnTo>
                    <a:pt x="49" y="11"/>
                  </a:lnTo>
                  <a:lnTo>
                    <a:pt x="41" y="16"/>
                  </a:lnTo>
                  <a:lnTo>
                    <a:pt x="34" y="21"/>
                  </a:lnTo>
                  <a:lnTo>
                    <a:pt x="28" y="27"/>
                  </a:lnTo>
                  <a:lnTo>
                    <a:pt x="21" y="33"/>
                  </a:lnTo>
                  <a:lnTo>
                    <a:pt x="16" y="41"/>
                  </a:lnTo>
                  <a:lnTo>
                    <a:pt x="11" y="48"/>
                  </a:lnTo>
                  <a:lnTo>
                    <a:pt x="8" y="56"/>
                  </a:lnTo>
                  <a:lnTo>
                    <a:pt x="5" y="64"/>
                  </a:lnTo>
                  <a:lnTo>
                    <a:pt x="2" y="73"/>
                  </a:lnTo>
                  <a:lnTo>
                    <a:pt x="1" y="82"/>
                  </a:lnTo>
                  <a:lnTo>
                    <a:pt x="0" y="92"/>
                  </a:lnTo>
                  <a:lnTo>
                    <a:pt x="1" y="101"/>
                  </a:lnTo>
                  <a:lnTo>
                    <a:pt x="2" y="110"/>
                  </a:lnTo>
                  <a:lnTo>
                    <a:pt x="5" y="118"/>
                  </a:lnTo>
                  <a:lnTo>
                    <a:pt x="8" y="127"/>
                  </a:lnTo>
                  <a:lnTo>
                    <a:pt x="11" y="135"/>
                  </a:lnTo>
                  <a:lnTo>
                    <a:pt x="16" y="143"/>
                  </a:lnTo>
                  <a:lnTo>
                    <a:pt x="21" y="149"/>
                  </a:lnTo>
                  <a:lnTo>
                    <a:pt x="28" y="156"/>
                  </a:lnTo>
                  <a:lnTo>
                    <a:pt x="34" y="162"/>
                  </a:lnTo>
                  <a:lnTo>
                    <a:pt x="41" y="167"/>
                  </a:lnTo>
                  <a:lnTo>
                    <a:pt x="49" y="172"/>
                  </a:lnTo>
                  <a:lnTo>
                    <a:pt x="57" y="176"/>
                  </a:lnTo>
                  <a:lnTo>
                    <a:pt x="65" y="179"/>
                  </a:lnTo>
                  <a:lnTo>
                    <a:pt x="73" y="182"/>
                  </a:lnTo>
                  <a:lnTo>
                    <a:pt x="82" y="183"/>
                  </a:lnTo>
                  <a:lnTo>
                    <a:pt x="92"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26" name="Freeform 96"/>
            <p:cNvSpPr>
              <a:spLocks/>
            </p:cNvSpPr>
            <p:nvPr/>
          </p:nvSpPr>
          <p:spPr bwMode="auto">
            <a:xfrm>
              <a:off x="11659003" y="2401249"/>
              <a:ext cx="28575" cy="28575"/>
            </a:xfrm>
            <a:custGeom>
              <a:avLst/>
              <a:gdLst/>
              <a:ahLst/>
              <a:cxnLst>
                <a:cxn ang="0">
                  <a:pos x="100" y="183"/>
                </a:cxn>
                <a:cxn ang="0">
                  <a:pos x="118" y="179"/>
                </a:cxn>
                <a:cxn ang="0">
                  <a:pos x="134" y="172"/>
                </a:cxn>
                <a:cxn ang="0">
                  <a:pos x="149" y="162"/>
                </a:cxn>
                <a:cxn ang="0">
                  <a:pos x="161" y="149"/>
                </a:cxn>
                <a:cxn ang="0">
                  <a:pos x="171" y="135"/>
                </a:cxn>
                <a:cxn ang="0">
                  <a:pos x="179" y="118"/>
                </a:cxn>
                <a:cxn ang="0">
                  <a:pos x="182" y="101"/>
                </a:cxn>
                <a:cxn ang="0">
                  <a:pos x="182" y="82"/>
                </a:cxn>
                <a:cxn ang="0">
                  <a:pos x="179" y="64"/>
                </a:cxn>
                <a:cxn ang="0">
                  <a:pos x="171" y="48"/>
                </a:cxn>
                <a:cxn ang="0">
                  <a:pos x="161" y="33"/>
                </a:cxn>
                <a:cxn ang="0">
                  <a:pos x="149" y="21"/>
                </a:cxn>
                <a:cxn ang="0">
                  <a:pos x="134" y="11"/>
                </a:cxn>
                <a:cxn ang="0">
                  <a:pos x="118" y="4"/>
                </a:cxn>
                <a:cxn ang="0">
                  <a:pos x="100" y="1"/>
                </a:cxn>
                <a:cxn ang="0">
                  <a:pos x="81" y="1"/>
                </a:cxn>
                <a:cxn ang="0">
                  <a:pos x="63" y="4"/>
                </a:cxn>
                <a:cxn ang="0">
                  <a:pos x="48" y="11"/>
                </a:cxn>
                <a:cxn ang="0">
                  <a:pos x="32" y="21"/>
                </a:cxn>
                <a:cxn ang="0">
                  <a:pos x="20" y="33"/>
                </a:cxn>
                <a:cxn ang="0">
                  <a:pos x="10" y="48"/>
                </a:cxn>
                <a:cxn ang="0">
                  <a:pos x="4" y="64"/>
                </a:cxn>
                <a:cxn ang="0">
                  <a:pos x="0" y="82"/>
                </a:cxn>
                <a:cxn ang="0">
                  <a:pos x="0" y="101"/>
                </a:cxn>
                <a:cxn ang="0">
                  <a:pos x="4" y="118"/>
                </a:cxn>
                <a:cxn ang="0">
                  <a:pos x="10" y="135"/>
                </a:cxn>
                <a:cxn ang="0">
                  <a:pos x="20" y="149"/>
                </a:cxn>
                <a:cxn ang="0">
                  <a:pos x="32" y="162"/>
                </a:cxn>
                <a:cxn ang="0">
                  <a:pos x="48" y="172"/>
                </a:cxn>
                <a:cxn ang="0">
                  <a:pos x="63" y="179"/>
                </a:cxn>
                <a:cxn ang="0">
                  <a:pos x="81" y="183"/>
                </a:cxn>
              </a:cxnLst>
              <a:rect l="0" t="0" r="r" b="b"/>
              <a:pathLst>
                <a:path w="182" h="183">
                  <a:moveTo>
                    <a:pt x="91" y="183"/>
                  </a:moveTo>
                  <a:lnTo>
                    <a:pt x="100" y="183"/>
                  </a:lnTo>
                  <a:lnTo>
                    <a:pt x="109" y="182"/>
                  </a:lnTo>
                  <a:lnTo>
                    <a:pt x="118" y="179"/>
                  </a:lnTo>
                  <a:lnTo>
                    <a:pt x="127" y="176"/>
                  </a:lnTo>
                  <a:lnTo>
                    <a:pt x="134" y="172"/>
                  </a:lnTo>
                  <a:lnTo>
                    <a:pt x="142" y="167"/>
                  </a:lnTo>
                  <a:lnTo>
                    <a:pt x="149" y="162"/>
                  </a:lnTo>
                  <a:lnTo>
                    <a:pt x="155" y="156"/>
                  </a:lnTo>
                  <a:lnTo>
                    <a:pt x="161" y="149"/>
                  </a:lnTo>
                  <a:lnTo>
                    <a:pt x="167" y="143"/>
                  </a:lnTo>
                  <a:lnTo>
                    <a:pt x="171" y="135"/>
                  </a:lnTo>
                  <a:lnTo>
                    <a:pt x="175" y="127"/>
                  </a:lnTo>
                  <a:lnTo>
                    <a:pt x="179" y="118"/>
                  </a:lnTo>
                  <a:lnTo>
                    <a:pt x="181" y="110"/>
                  </a:lnTo>
                  <a:lnTo>
                    <a:pt x="182" y="101"/>
                  </a:lnTo>
                  <a:lnTo>
                    <a:pt x="182" y="92"/>
                  </a:lnTo>
                  <a:lnTo>
                    <a:pt x="182" y="82"/>
                  </a:lnTo>
                  <a:lnTo>
                    <a:pt x="181" y="73"/>
                  </a:lnTo>
                  <a:lnTo>
                    <a:pt x="179" y="64"/>
                  </a:lnTo>
                  <a:lnTo>
                    <a:pt x="175" y="56"/>
                  </a:lnTo>
                  <a:lnTo>
                    <a:pt x="171" y="48"/>
                  </a:lnTo>
                  <a:lnTo>
                    <a:pt x="167" y="41"/>
                  </a:lnTo>
                  <a:lnTo>
                    <a:pt x="161" y="33"/>
                  </a:lnTo>
                  <a:lnTo>
                    <a:pt x="155" y="27"/>
                  </a:lnTo>
                  <a:lnTo>
                    <a:pt x="149" y="21"/>
                  </a:lnTo>
                  <a:lnTo>
                    <a:pt x="142" y="16"/>
                  </a:lnTo>
                  <a:lnTo>
                    <a:pt x="134" y="11"/>
                  </a:lnTo>
                  <a:lnTo>
                    <a:pt x="127" y="7"/>
                  </a:lnTo>
                  <a:lnTo>
                    <a:pt x="118" y="4"/>
                  </a:lnTo>
                  <a:lnTo>
                    <a:pt x="109" y="2"/>
                  </a:lnTo>
                  <a:lnTo>
                    <a:pt x="100" y="1"/>
                  </a:lnTo>
                  <a:lnTo>
                    <a:pt x="91" y="0"/>
                  </a:lnTo>
                  <a:lnTo>
                    <a:pt x="81" y="1"/>
                  </a:lnTo>
                  <a:lnTo>
                    <a:pt x="72" y="2"/>
                  </a:lnTo>
                  <a:lnTo>
                    <a:pt x="63" y="4"/>
                  </a:lnTo>
                  <a:lnTo>
                    <a:pt x="56" y="7"/>
                  </a:lnTo>
                  <a:lnTo>
                    <a:pt x="48" y="11"/>
                  </a:lnTo>
                  <a:lnTo>
                    <a:pt x="40" y="16"/>
                  </a:lnTo>
                  <a:lnTo>
                    <a:pt x="32" y="21"/>
                  </a:lnTo>
                  <a:lnTo>
                    <a:pt x="27" y="27"/>
                  </a:lnTo>
                  <a:lnTo>
                    <a:pt x="20" y="33"/>
                  </a:lnTo>
                  <a:lnTo>
                    <a:pt x="16" y="41"/>
                  </a:lnTo>
                  <a:lnTo>
                    <a:pt x="10" y="48"/>
                  </a:lnTo>
                  <a:lnTo>
                    <a:pt x="7" y="56"/>
                  </a:lnTo>
                  <a:lnTo>
                    <a:pt x="4" y="64"/>
                  </a:lnTo>
                  <a:lnTo>
                    <a:pt x="1" y="73"/>
                  </a:lnTo>
                  <a:lnTo>
                    <a:pt x="0" y="82"/>
                  </a:lnTo>
                  <a:lnTo>
                    <a:pt x="0" y="92"/>
                  </a:lnTo>
                  <a:lnTo>
                    <a:pt x="0" y="101"/>
                  </a:lnTo>
                  <a:lnTo>
                    <a:pt x="1" y="110"/>
                  </a:lnTo>
                  <a:lnTo>
                    <a:pt x="4" y="118"/>
                  </a:lnTo>
                  <a:lnTo>
                    <a:pt x="7" y="127"/>
                  </a:lnTo>
                  <a:lnTo>
                    <a:pt x="10" y="135"/>
                  </a:lnTo>
                  <a:lnTo>
                    <a:pt x="16" y="143"/>
                  </a:lnTo>
                  <a:lnTo>
                    <a:pt x="20" y="149"/>
                  </a:lnTo>
                  <a:lnTo>
                    <a:pt x="27" y="156"/>
                  </a:lnTo>
                  <a:lnTo>
                    <a:pt x="32" y="162"/>
                  </a:lnTo>
                  <a:lnTo>
                    <a:pt x="40" y="167"/>
                  </a:lnTo>
                  <a:lnTo>
                    <a:pt x="48" y="172"/>
                  </a:lnTo>
                  <a:lnTo>
                    <a:pt x="56" y="176"/>
                  </a:lnTo>
                  <a:lnTo>
                    <a:pt x="63" y="179"/>
                  </a:lnTo>
                  <a:lnTo>
                    <a:pt x="72" y="182"/>
                  </a:lnTo>
                  <a:lnTo>
                    <a:pt x="81" y="183"/>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27" name="Freeform 97"/>
            <p:cNvSpPr>
              <a:spLocks/>
            </p:cNvSpPr>
            <p:nvPr/>
          </p:nvSpPr>
          <p:spPr bwMode="auto">
            <a:xfrm>
              <a:off x="11698690" y="2401249"/>
              <a:ext cx="30163" cy="28575"/>
            </a:xfrm>
            <a:custGeom>
              <a:avLst/>
              <a:gdLst/>
              <a:ahLst/>
              <a:cxnLst>
                <a:cxn ang="0">
                  <a:pos x="100" y="183"/>
                </a:cxn>
                <a:cxn ang="0">
                  <a:pos x="118" y="179"/>
                </a:cxn>
                <a:cxn ang="0">
                  <a:pos x="134" y="172"/>
                </a:cxn>
                <a:cxn ang="0">
                  <a:pos x="149" y="162"/>
                </a:cxn>
                <a:cxn ang="0">
                  <a:pos x="162" y="149"/>
                </a:cxn>
                <a:cxn ang="0">
                  <a:pos x="171" y="135"/>
                </a:cxn>
                <a:cxn ang="0">
                  <a:pos x="179" y="118"/>
                </a:cxn>
                <a:cxn ang="0">
                  <a:pos x="182" y="101"/>
                </a:cxn>
                <a:cxn ang="0">
                  <a:pos x="182" y="82"/>
                </a:cxn>
                <a:cxn ang="0">
                  <a:pos x="179" y="64"/>
                </a:cxn>
                <a:cxn ang="0">
                  <a:pos x="171" y="48"/>
                </a:cxn>
                <a:cxn ang="0">
                  <a:pos x="162" y="33"/>
                </a:cxn>
                <a:cxn ang="0">
                  <a:pos x="149" y="21"/>
                </a:cxn>
                <a:cxn ang="0">
                  <a:pos x="134" y="11"/>
                </a:cxn>
                <a:cxn ang="0">
                  <a:pos x="118" y="4"/>
                </a:cxn>
                <a:cxn ang="0">
                  <a:pos x="100" y="1"/>
                </a:cxn>
                <a:cxn ang="0">
                  <a:pos x="82" y="1"/>
                </a:cxn>
                <a:cxn ang="0">
                  <a:pos x="64" y="4"/>
                </a:cxn>
                <a:cxn ang="0">
                  <a:pos x="48" y="11"/>
                </a:cxn>
                <a:cxn ang="0">
                  <a:pos x="33" y="21"/>
                </a:cxn>
                <a:cxn ang="0">
                  <a:pos x="20" y="33"/>
                </a:cxn>
                <a:cxn ang="0">
                  <a:pos x="11" y="48"/>
                </a:cxn>
                <a:cxn ang="0">
                  <a:pos x="3" y="64"/>
                </a:cxn>
                <a:cxn ang="0">
                  <a:pos x="0" y="82"/>
                </a:cxn>
                <a:cxn ang="0">
                  <a:pos x="0" y="101"/>
                </a:cxn>
                <a:cxn ang="0">
                  <a:pos x="3" y="118"/>
                </a:cxn>
                <a:cxn ang="0">
                  <a:pos x="11" y="135"/>
                </a:cxn>
                <a:cxn ang="0">
                  <a:pos x="20" y="149"/>
                </a:cxn>
                <a:cxn ang="0">
                  <a:pos x="33" y="162"/>
                </a:cxn>
                <a:cxn ang="0">
                  <a:pos x="48" y="172"/>
                </a:cxn>
                <a:cxn ang="0">
                  <a:pos x="64" y="179"/>
                </a:cxn>
                <a:cxn ang="0">
                  <a:pos x="82" y="183"/>
                </a:cxn>
              </a:cxnLst>
              <a:rect l="0" t="0" r="r" b="b"/>
              <a:pathLst>
                <a:path w="182" h="183">
                  <a:moveTo>
                    <a:pt x="91" y="183"/>
                  </a:moveTo>
                  <a:lnTo>
                    <a:pt x="100" y="183"/>
                  </a:lnTo>
                  <a:lnTo>
                    <a:pt x="110" y="182"/>
                  </a:lnTo>
                  <a:lnTo>
                    <a:pt x="118" y="179"/>
                  </a:lnTo>
                  <a:lnTo>
                    <a:pt x="126" y="176"/>
                  </a:lnTo>
                  <a:lnTo>
                    <a:pt x="134" y="172"/>
                  </a:lnTo>
                  <a:lnTo>
                    <a:pt x="142" y="167"/>
                  </a:lnTo>
                  <a:lnTo>
                    <a:pt x="149" y="162"/>
                  </a:lnTo>
                  <a:lnTo>
                    <a:pt x="155" y="156"/>
                  </a:lnTo>
                  <a:lnTo>
                    <a:pt x="162" y="149"/>
                  </a:lnTo>
                  <a:lnTo>
                    <a:pt x="166" y="143"/>
                  </a:lnTo>
                  <a:lnTo>
                    <a:pt x="171" y="135"/>
                  </a:lnTo>
                  <a:lnTo>
                    <a:pt x="175" y="127"/>
                  </a:lnTo>
                  <a:lnTo>
                    <a:pt x="179" y="118"/>
                  </a:lnTo>
                  <a:lnTo>
                    <a:pt x="181" y="110"/>
                  </a:lnTo>
                  <a:lnTo>
                    <a:pt x="182" y="101"/>
                  </a:lnTo>
                  <a:lnTo>
                    <a:pt x="182" y="92"/>
                  </a:lnTo>
                  <a:lnTo>
                    <a:pt x="182" y="82"/>
                  </a:lnTo>
                  <a:lnTo>
                    <a:pt x="181" y="73"/>
                  </a:lnTo>
                  <a:lnTo>
                    <a:pt x="179" y="64"/>
                  </a:lnTo>
                  <a:lnTo>
                    <a:pt x="175" y="56"/>
                  </a:lnTo>
                  <a:lnTo>
                    <a:pt x="171" y="48"/>
                  </a:lnTo>
                  <a:lnTo>
                    <a:pt x="166" y="41"/>
                  </a:lnTo>
                  <a:lnTo>
                    <a:pt x="162" y="33"/>
                  </a:lnTo>
                  <a:lnTo>
                    <a:pt x="155" y="27"/>
                  </a:lnTo>
                  <a:lnTo>
                    <a:pt x="149" y="21"/>
                  </a:lnTo>
                  <a:lnTo>
                    <a:pt x="142" y="16"/>
                  </a:lnTo>
                  <a:lnTo>
                    <a:pt x="134" y="11"/>
                  </a:lnTo>
                  <a:lnTo>
                    <a:pt x="126" y="7"/>
                  </a:lnTo>
                  <a:lnTo>
                    <a:pt x="118" y="4"/>
                  </a:lnTo>
                  <a:lnTo>
                    <a:pt x="110" y="2"/>
                  </a:lnTo>
                  <a:lnTo>
                    <a:pt x="100" y="1"/>
                  </a:lnTo>
                  <a:lnTo>
                    <a:pt x="91" y="0"/>
                  </a:lnTo>
                  <a:lnTo>
                    <a:pt x="82" y="1"/>
                  </a:lnTo>
                  <a:lnTo>
                    <a:pt x="72" y="2"/>
                  </a:lnTo>
                  <a:lnTo>
                    <a:pt x="64" y="4"/>
                  </a:lnTo>
                  <a:lnTo>
                    <a:pt x="55" y="7"/>
                  </a:lnTo>
                  <a:lnTo>
                    <a:pt x="48" y="11"/>
                  </a:lnTo>
                  <a:lnTo>
                    <a:pt x="40" y="16"/>
                  </a:lnTo>
                  <a:lnTo>
                    <a:pt x="33" y="21"/>
                  </a:lnTo>
                  <a:lnTo>
                    <a:pt x="27" y="27"/>
                  </a:lnTo>
                  <a:lnTo>
                    <a:pt x="20" y="33"/>
                  </a:lnTo>
                  <a:lnTo>
                    <a:pt x="16" y="41"/>
                  </a:lnTo>
                  <a:lnTo>
                    <a:pt x="11" y="48"/>
                  </a:lnTo>
                  <a:lnTo>
                    <a:pt x="7" y="56"/>
                  </a:lnTo>
                  <a:lnTo>
                    <a:pt x="3" y="64"/>
                  </a:lnTo>
                  <a:lnTo>
                    <a:pt x="1" y="73"/>
                  </a:lnTo>
                  <a:lnTo>
                    <a:pt x="0" y="82"/>
                  </a:lnTo>
                  <a:lnTo>
                    <a:pt x="0" y="92"/>
                  </a:lnTo>
                  <a:lnTo>
                    <a:pt x="0" y="101"/>
                  </a:lnTo>
                  <a:lnTo>
                    <a:pt x="1" y="110"/>
                  </a:lnTo>
                  <a:lnTo>
                    <a:pt x="3" y="118"/>
                  </a:lnTo>
                  <a:lnTo>
                    <a:pt x="7" y="127"/>
                  </a:lnTo>
                  <a:lnTo>
                    <a:pt x="11" y="135"/>
                  </a:lnTo>
                  <a:lnTo>
                    <a:pt x="16" y="143"/>
                  </a:lnTo>
                  <a:lnTo>
                    <a:pt x="20" y="149"/>
                  </a:lnTo>
                  <a:lnTo>
                    <a:pt x="27" y="156"/>
                  </a:lnTo>
                  <a:lnTo>
                    <a:pt x="33" y="162"/>
                  </a:lnTo>
                  <a:lnTo>
                    <a:pt x="40" y="167"/>
                  </a:lnTo>
                  <a:lnTo>
                    <a:pt x="48" y="172"/>
                  </a:lnTo>
                  <a:lnTo>
                    <a:pt x="55" y="176"/>
                  </a:lnTo>
                  <a:lnTo>
                    <a:pt x="64" y="179"/>
                  </a:lnTo>
                  <a:lnTo>
                    <a:pt x="72" y="182"/>
                  </a:lnTo>
                  <a:lnTo>
                    <a:pt x="82" y="183"/>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28" name="Freeform 98"/>
            <p:cNvSpPr>
              <a:spLocks/>
            </p:cNvSpPr>
            <p:nvPr/>
          </p:nvSpPr>
          <p:spPr bwMode="auto">
            <a:xfrm>
              <a:off x="11739965" y="2401249"/>
              <a:ext cx="28575" cy="28575"/>
            </a:xfrm>
            <a:custGeom>
              <a:avLst/>
              <a:gdLst/>
              <a:ahLst/>
              <a:cxnLst>
                <a:cxn ang="0">
                  <a:pos x="101" y="183"/>
                </a:cxn>
                <a:cxn ang="0">
                  <a:pos x="118" y="179"/>
                </a:cxn>
                <a:cxn ang="0">
                  <a:pos x="134" y="172"/>
                </a:cxn>
                <a:cxn ang="0">
                  <a:pos x="148" y="162"/>
                </a:cxn>
                <a:cxn ang="0">
                  <a:pos x="162" y="149"/>
                </a:cxn>
                <a:cxn ang="0">
                  <a:pos x="172" y="135"/>
                </a:cxn>
                <a:cxn ang="0">
                  <a:pos x="178" y="118"/>
                </a:cxn>
                <a:cxn ang="0">
                  <a:pos x="182" y="101"/>
                </a:cxn>
                <a:cxn ang="0">
                  <a:pos x="182" y="82"/>
                </a:cxn>
                <a:cxn ang="0">
                  <a:pos x="178" y="64"/>
                </a:cxn>
                <a:cxn ang="0">
                  <a:pos x="172" y="48"/>
                </a:cxn>
                <a:cxn ang="0">
                  <a:pos x="162" y="33"/>
                </a:cxn>
                <a:cxn ang="0">
                  <a:pos x="148" y="21"/>
                </a:cxn>
                <a:cxn ang="0">
                  <a:pos x="134" y="11"/>
                </a:cxn>
                <a:cxn ang="0">
                  <a:pos x="118" y="4"/>
                </a:cxn>
                <a:cxn ang="0">
                  <a:pos x="101" y="1"/>
                </a:cxn>
                <a:cxn ang="0">
                  <a:pos x="82" y="1"/>
                </a:cxn>
                <a:cxn ang="0">
                  <a:pos x="64" y="4"/>
                </a:cxn>
                <a:cxn ang="0">
                  <a:pos x="48" y="11"/>
                </a:cxn>
                <a:cxn ang="0">
                  <a:pos x="33" y="21"/>
                </a:cxn>
                <a:cxn ang="0">
                  <a:pos x="21" y="33"/>
                </a:cxn>
                <a:cxn ang="0">
                  <a:pos x="11" y="48"/>
                </a:cxn>
                <a:cxn ang="0">
                  <a:pos x="3" y="64"/>
                </a:cxn>
                <a:cxn ang="0">
                  <a:pos x="0" y="82"/>
                </a:cxn>
                <a:cxn ang="0">
                  <a:pos x="0" y="101"/>
                </a:cxn>
                <a:cxn ang="0">
                  <a:pos x="3" y="118"/>
                </a:cxn>
                <a:cxn ang="0">
                  <a:pos x="11" y="135"/>
                </a:cxn>
                <a:cxn ang="0">
                  <a:pos x="21" y="149"/>
                </a:cxn>
                <a:cxn ang="0">
                  <a:pos x="33" y="162"/>
                </a:cxn>
                <a:cxn ang="0">
                  <a:pos x="48" y="172"/>
                </a:cxn>
                <a:cxn ang="0">
                  <a:pos x="64" y="179"/>
                </a:cxn>
                <a:cxn ang="0">
                  <a:pos x="82" y="183"/>
                </a:cxn>
              </a:cxnLst>
              <a:rect l="0" t="0" r="r" b="b"/>
              <a:pathLst>
                <a:path w="183" h="183">
                  <a:moveTo>
                    <a:pt x="91" y="183"/>
                  </a:moveTo>
                  <a:lnTo>
                    <a:pt x="101" y="183"/>
                  </a:lnTo>
                  <a:lnTo>
                    <a:pt x="110" y="182"/>
                  </a:lnTo>
                  <a:lnTo>
                    <a:pt x="118" y="179"/>
                  </a:lnTo>
                  <a:lnTo>
                    <a:pt x="126" y="176"/>
                  </a:lnTo>
                  <a:lnTo>
                    <a:pt x="134" y="172"/>
                  </a:lnTo>
                  <a:lnTo>
                    <a:pt x="142" y="167"/>
                  </a:lnTo>
                  <a:lnTo>
                    <a:pt x="148" y="162"/>
                  </a:lnTo>
                  <a:lnTo>
                    <a:pt x="155" y="156"/>
                  </a:lnTo>
                  <a:lnTo>
                    <a:pt x="162" y="149"/>
                  </a:lnTo>
                  <a:lnTo>
                    <a:pt x="166" y="143"/>
                  </a:lnTo>
                  <a:lnTo>
                    <a:pt x="172" y="135"/>
                  </a:lnTo>
                  <a:lnTo>
                    <a:pt x="175" y="127"/>
                  </a:lnTo>
                  <a:lnTo>
                    <a:pt x="178" y="118"/>
                  </a:lnTo>
                  <a:lnTo>
                    <a:pt x="181" y="110"/>
                  </a:lnTo>
                  <a:lnTo>
                    <a:pt x="182" y="101"/>
                  </a:lnTo>
                  <a:lnTo>
                    <a:pt x="183" y="92"/>
                  </a:lnTo>
                  <a:lnTo>
                    <a:pt x="182" y="82"/>
                  </a:lnTo>
                  <a:lnTo>
                    <a:pt x="181" y="73"/>
                  </a:lnTo>
                  <a:lnTo>
                    <a:pt x="178" y="64"/>
                  </a:lnTo>
                  <a:lnTo>
                    <a:pt x="175" y="56"/>
                  </a:lnTo>
                  <a:lnTo>
                    <a:pt x="172" y="48"/>
                  </a:lnTo>
                  <a:lnTo>
                    <a:pt x="166" y="41"/>
                  </a:lnTo>
                  <a:lnTo>
                    <a:pt x="162" y="33"/>
                  </a:lnTo>
                  <a:lnTo>
                    <a:pt x="155" y="27"/>
                  </a:lnTo>
                  <a:lnTo>
                    <a:pt x="148" y="21"/>
                  </a:lnTo>
                  <a:lnTo>
                    <a:pt x="142" y="16"/>
                  </a:lnTo>
                  <a:lnTo>
                    <a:pt x="134" y="11"/>
                  </a:lnTo>
                  <a:lnTo>
                    <a:pt x="126" y="7"/>
                  </a:lnTo>
                  <a:lnTo>
                    <a:pt x="118" y="4"/>
                  </a:lnTo>
                  <a:lnTo>
                    <a:pt x="110" y="2"/>
                  </a:lnTo>
                  <a:lnTo>
                    <a:pt x="101" y="1"/>
                  </a:lnTo>
                  <a:lnTo>
                    <a:pt x="91" y="0"/>
                  </a:lnTo>
                  <a:lnTo>
                    <a:pt x="82" y="1"/>
                  </a:lnTo>
                  <a:lnTo>
                    <a:pt x="73" y="2"/>
                  </a:lnTo>
                  <a:lnTo>
                    <a:pt x="64" y="4"/>
                  </a:lnTo>
                  <a:lnTo>
                    <a:pt x="55" y="7"/>
                  </a:lnTo>
                  <a:lnTo>
                    <a:pt x="48" y="11"/>
                  </a:lnTo>
                  <a:lnTo>
                    <a:pt x="40" y="16"/>
                  </a:lnTo>
                  <a:lnTo>
                    <a:pt x="33" y="21"/>
                  </a:lnTo>
                  <a:lnTo>
                    <a:pt x="26" y="27"/>
                  </a:lnTo>
                  <a:lnTo>
                    <a:pt x="21" y="33"/>
                  </a:lnTo>
                  <a:lnTo>
                    <a:pt x="15" y="41"/>
                  </a:lnTo>
                  <a:lnTo>
                    <a:pt x="11" y="48"/>
                  </a:lnTo>
                  <a:lnTo>
                    <a:pt x="6" y="56"/>
                  </a:lnTo>
                  <a:lnTo>
                    <a:pt x="3" y="64"/>
                  </a:lnTo>
                  <a:lnTo>
                    <a:pt x="1" y="73"/>
                  </a:lnTo>
                  <a:lnTo>
                    <a:pt x="0" y="82"/>
                  </a:lnTo>
                  <a:lnTo>
                    <a:pt x="0" y="92"/>
                  </a:lnTo>
                  <a:lnTo>
                    <a:pt x="0" y="101"/>
                  </a:lnTo>
                  <a:lnTo>
                    <a:pt x="1" y="110"/>
                  </a:lnTo>
                  <a:lnTo>
                    <a:pt x="3" y="118"/>
                  </a:lnTo>
                  <a:lnTo>
                    <a:pt x="6" y="127"/>
                  </a:lnTo>
                  <a:lnTo>
                    <a:pt x="11" y="135"/>
                  </a:lnTo>
                  <a:lnTo>
                    <a:pt x="15" y="143"/>
                  </a:lnTo>
                  <a:lnTo>
                    <a:pt x="21" y="149"/>
                  </a:lnTo>
                  <a:lnTo>
                    <a:pt x="26" y="156"/>
                  </a:lnTo>
                  <a:lnTo>
                    <a:pt x="33" y="162"/>
                  </a:lnTo>
                  <a:lnTo>
                    <a:pt x="40" y="167"/>
                  </a:lnTo>
                  <a:lnTo>
                    <a:pt x="48" y="172"/>
                  </a:lnTo>
                  <a:lnTo>
                    <a:pt x="55" y="176"/>
                  </a:lnTo>
                  <a:lnTo>
                    <a:pt x="64" y="179"/>
                  </a:lnTo>
                  <a:lnTo>
                    <a:pt x="73" y="182"/>
                  </a:lnTo>
                  <a:lnTo>
                    <a:pt x="82" y="183"/>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29" name="Freeform 99"/>
            <p:cNvSpPr>
              <a:spLocks/>
            </p:cNvSpPr>
            <p:nvPr/>
          </p:nvSpPr>
          <p:spPr bwMode="auto">
            <a:xfrm>
              <a:off x="11779653" y="2401249"/>
              <a:ext cx="28575" cy="28575"/>
            </a:xfrm>
            <a:custGeom>
              <a:avLst/>
              <a:gdLst/>
              <a:ahLst/>
              <a:cxnLst>
                <a:cxn ang="0">
                  <a:pos x="101" y="183"/>
                </a:cxn>
                <a:cxn ang="0">
                  <a:pos x="118" y="179"/>
                </a:cxn>
                <a:cxn ang="0">
                  <a:pos x="134" y="172"/>
                </a:cxn>
                <a:cxn ang="0">
                  <a:pos x="149" y="162"/>
                </a:cxn>
                <a:cxn ang="0">
                  <a:pos x="162" y="149"/>
                </a:cxn>
                <a:cxn ang="0">
                  <a:pos x="172" y="135"/>
                </a:cxn>
                <a:cxn ang="0">
                  <a:pos x="178" y="118"/>
                </a:cxn>
                <a:cxn ang="0">
                  <a:pos x="182" y="101"/>
                </a:cxn>
                <a:cxn ang="0">
                  <a:pos x="182" y="82"/>
                </a:cxn>
                <a:cxn ang="0">
                  <a:pos x="178" y="64"/>
                </a:cxn>
                <a:cxn ang="0">
                  <a:pos x="172" y="48"/>
                </a:cxn>
                <a:cxn ang="0">
                  <a:pos x="162" y="33"/>
                </a:cxn>
                <a:cxn ang="0">
                  <a:pos x="149" y="21"/>
                </a:cxn>
                <a:cxn ang="0">
                  <a:pos x="134" y="11"/>
                </a:cxn>
                <a:cxn ang="0">
                  <a:pos x="118" y="4"/>
                </a:cxn>
                <a:cxn ang="0">
                  <a:pos x="101" y="1"/>
                </a:cxn>
                <a:cxn ang="0">
                  <a:pos x="82" y="1"/>
                </a:cxn>
                <a:cxn ang="0">
                  <a:pos x="64" y="4"/>
                </a:cxn>
                <a:cxn ang="0">
                  <a:pos x="47" y="11"/>
                </a:cxn>
                <a:cxn ang="0">
                  <a:pos x="33" y="21"/>
                </a:cxn>
                <a:cxn ang="0">
                  <a:pos x="21" y="33"/>
                </a:cxn>
                <a:cxn ang="0">
                  <a:pos x="11" y="48"/>
                </a:cxn>
                <a:cxn ang="0">
                  <a:pos x="4" y="64"/>
                </a:cxn>
                <a:cxn ang="0">
                  <a:pos x="0" y="82"/>
                </a:cxn>
                <a:cxn ang="0">
                  <a:pos x="0" y="101"/>
                </a:cxn>
                <a:cxn ang="0">
                  <a:pos x="4" y="118"/>
                </a:cxn>
                <a:cxn ang="0">
                  <a:pos x="11" y="135"/>
                </a:cxn>
                <a:cxn ang="0">
                  <a:pos x="21" y="149"/>
                </a:cxn>
                <a:cxn ang="0">
                  <a:pos x="33" y="162"/>
                </a:cxn>
                <a:cxn ang="0">
                  <a:pos x="47" y="172"/>
                </a:cxn>
                <a:cxn ang="0">
                  <a:pos x="64" y="179"/>
                </a:cxn>
                <a:cxn ang="0">
                  <a:pos x="82" y="183"/>
                </a:cxn>
              </a:cxnLst>
              <a:rect l="0" t="0" r="r" b="b"/>
              <a:pathLst>
                <a:path w="183" h="183">
                  <a:moveTo>
                    <a:pt x="91" y="183"/>
                  </a:moveTo>
                  <a:lnTo>
                    <a:pt x="101" y="183"/>
                  </a:lnTo>
                  <a:lnTo>
                    <a:pt x="109" y="182"/>
                  </a:lnTo>
                  <a:lnTo>
                    <a:pt x="118" y="179"/>
                  </a:lnTo>
                  <a:lnTo>
                    <a:pt x="126" y="176"/>
                  </a:lnTo>
                  <a:lnTo>
                    <a:pt x="134" y="172"/>
                  </a:lnTo>
                  <a:lnTo>
                    <a:pt x="142" y="167"/>
                  </a:lnTo>
                  <a:lnTo>
                    <a:pt x="149" y="162"/>
                  </a:lnTo>
                  <a:lnTo>
                    <a:pt x="156" y="156"/>
                  </a:lnTo>
                  <a:lnTo>
                    <a:pt x="162" y="149"/>
                  </a:lnTo>
                  <a:lnTo>
                    <a:pt x="167" y="143"/>
                  </a:lnTo>
                  <a:lnTo>
                    <a:pt x="172" y="135"/>
                  </a:lnTo>
                  <a:lnTo>
                    <a:pt x="175" y="127"/>
                  </a:lnTo>
                  <a:lnTo>
                    <a:pt x="178" y="118"/>
                  </a:lnTo>
                  <a:lnTo>
                    <a:pt x="180" y="110"/>
                  </a:lnTo>
                  <a:lnTo>
                    <a:pt x="182" y="101"/>
                  </a:lnTo>
                  <a:lnTo>
                    <a:pt x="183" y="92"/>
                  </a:lnTo>
                  <a:lnTo>
                    <a:pt x="182" y="82"/>
                  </a:lnTo>
                  <a:lnTo>
                    <a:pt x="180" y="73"/>
                  </a:lnTo>
                  <a:lnTo>
                    <a:pt x="178" y="64"/>
                  </a:lnTo>
                  <a:lnTo>
                    <a:pt x="175" y="56"/>
                  </a:lnTo>
                  <a:lnTo>
                    <a:pt x="172" y="48"/>
                  </a:lnTo>
                  <a:lnTo>
                    <a:pt x="167" y="41"/>
                  </a:lnTo>
                  <a:lnTo>
                    <a:pt x="162" y="33"/>
                  </a:lnTo>
                  <a:lnTo>
                    <a:pt x="156" y="27"/>
                  </a:lnTo>
                  <a:lnTo>
                    <a:pt x="149" y="21"/>
                  </a:lnTo>
                  <a:lnTo>
                    <a:pt x="142" y="16"/>
                  </a:lnTo>
                  <a:lnTo>
                    <a:pt x="134" y="11"/>
                  </a:lnTo>
                  <a:lnTo>
                    <a:pt x="126" y="7"/>
                  </a:lnTo>
                  <a:lnTo>
                    <a:pt x="118" y="4"/>
                  </a:lnTo>
                  <a:lnTo>
                    <a:pt x="109" y="2"/>
                  </a:lnTo>
                  <a:lnTo>
                    <a:pt x="101" y="1"/>
                  </a:lnTo>
                  <a:lnTo>
                    <a:pt x="91" y="0"/>
                  </a:lnTo>
                  <a:lnTo>
                    <a:pt x="82" y="1"/>
                  </a:lnTo>
                  <a:lnTo>
                    <a:pt x="73" y="2"/>
                  </a:lnTo>
                  <a:lnTo>
                    <a:pt x="64" y="4"/>
                  </a:lnTo>
                  <a:lnTo>
                    <a:pt x="55" y="7"/>
                  </a:lnTo>
                  <a:lnTo>
                    <a:pt x="47" y="11"/>
                  </a:lnTo>
                  <a:lnTo>
                    <a:pt x="40" y="16"/>
                  </a:lnTo>
                  <a:lnTo>
                    <a:pt x="33" y="21"/>
                  </a:lnTo>
                  <a:lnTo>
                    <a:pt x="26" y="27"/>
                  </a:lnTo>
                  <a:lnTo>
                    <a:pt x="21" y="33"/>
                  </a:lnTo>
                  <a:lnTo>
                    <a:pt x="15" y="41"/>
                  </a:lnTo>
                  <a:lnTo>
                    <a:pt x="11" y="48"/>
                  </a:lnTo>
                  <a:lnTo>
                    <a:pt x="6" y="56"/>
                  </a:lnTo>
                  <a:lnTo>
                    <a:pt x="4" y="64"/>
                  </a:lnTo>
                  <a:lnTo>
                    <a:pt x="2" y="73"/>
                  </a:lnTo>
                  <a:lnTo>
                    <a:pt x="0" y="82"/>
                  </a:lnTo>
                  <a:lnTo>
                    <a:pt x="0" y="92"/>
                  </a:lnTo>
                  <a:lnTo>
                    <a:pt x="0" y="101"/>
                  </a:lnTo>
                  <a:lnTo>
                    <a:pt x="2" y="110"/>
                  </a:lnTo>
                  <a:lnTo>
                    <a:pt x="4" y="118"/>
                  </a:lnTo>
                  <a:lnTo>
                    <a:pt x="6" y="127"/>
                  </a:lnTo>
                  <a:lnTo>
                    <a:pt x="11" y="135"/>
                  </a:lnTo>
                  <a:lnTo>
                    <a:pt x="15" y="143"/>
                  </a:lnTo>
                  <a:lnTo>
                    <a:pt x="21" y="149"/>
                  </a:lnTo>
                  <a:lnTo>
                    <a:pt x="26" y="156"/>
                  </a:lnTo>
                  <a:lnTo>
                    <a:pt x="33" y="162"/>
                  </a:lnTo>
                  <a:lnTo>
                    <a:pt x="40" y="167"/>
                  </a:lnTo>
                  <a:lnTo>
                    <a:pt x="47" y="172"/>
                  </a:lnTo>
                  <a:lnTo>
                    <a:pt x="55" y="176"/>
                  </a:lnTo>
                  <a:lnTo>
                    <a:pt x="64" y="179"/>
                  </a:lnTo>
                  <a:lnTo>
                    <a:pt x="73" y="182"/>
                  </a:lnTo>
                  <a:lnTo>
                    <a:pt x="82" y="183"/>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30" name="Freeform 100"/>
            <p:cNvSpPr>
              <a:spLocks/>
            </p:cNvSpPr>
            <p:nvPr/>
          </p:nvSpPr>
          <p:spPr bwMode="auto">
            <a:xfrm>
              <a:off x="12235265" y="3714112"/>
              <a:ext cx="203200" cy="34925"/>
            </a:xfrm>
            <a:custGeom>
              <a:avLst/>
              <a:gdLst/>
              <a:ahLst/>
              <a:cxnLst>
                <a:cxn ang="0">
                  <a:pos x="1170" y="0"/>
                </a:cxn>
                <a:cxn ang="0">
                  <a:pos x="1192" y="2"/>
                </a:cxn>
                <a:cxn ang="0">
                  <a:pos x="1212" y="9"/>
                </a:cxn>
                <a:cxn ang="0">
                  <a:pos x="1231" y="19"/>
                </a:cxn>
                <a:cxn ang="0">
                  <a:pos x="1246" y="32"/>
                </a:cxn>
                <a:cxn ang="0">
                  <a:pos x="1259" y="49"/>
                </a:cxn>
                <a:cxn ang="0">
                  <a:pos x="1271" y="68"/>
                </a:cxn>
                <a:cxn ang="0">
                  <a:pos x="1276" y="88"/>
                </a:cxn>
                <a:cxn ang="0">
                  <a:pos x="1278" y="110"/>
                </a:cxn>
                <a:cxn ang="0">
                  <a:pos x="1276" y="131"/>
                </a:cxn>
                <a:cxn ang="0">
                  <a:pos x="1271" y="152"/>
                </a:cxn>
                <a:cxn ang="0">
                  <a:pos x="1259" y="170"/>
                </a:cxn>
                <a:cxn ang="0">
                  <a:pos x="1246" y="186"/>
                </a:cxn>
                <a:cxn ang="0">
                  <a:pos x="1231" y="200"/>
                </a:cxn>
                <a:cxn ang="0">
                  <a:pos x="1212" y="210"/>
                </a:cxn>
                <a:cxn ang="0">
                  <a:pos x="1192" y="216"/>
                </a:cxn>
                <a:cxn ang="0">
                  <a:pos x="1170" y="219"/>
                </a:cxn>
                <a:cxn ang="0">
                  <a:pos x="97" y="218"/>
                </a:cxn>
                <a:cxn ang="0">
                  <a:pos x="76" y="213"/>
                </a:cxn>
                <a:cxn ang="0">
                  <a:pos x="56" y="205"/>
                </a:cxn>
                <a:cxn ang="0">
                  <a:pos x="40" y="193"/>
                </a:cxn>
                <a:cxn ang="0">
                  <a:pos x="24" y="179"/>
                </a:cxn>
                <a:cxn ang="0">
                  <a:pos x="13" y="161"/>
                </a:cxn>
                <a:cxn ang="0">
                  <a:pos x="4" y="142"/>
                </a:cxn>
                <a:cxn ang="0">
                  <a:pos x="0" y="121"/>
                </a:cxn>
                <a:cxn ang="0">
                  <a:pos x="0" y="99"/>
                </a:cxn>
                <a:cxn ang="0">
                  <a:pos x="4" y="78"/>
                </a:cxn>
                <a:cxn ang="0">
                  <a:pos x="13" y="58"/>
                </a:cxn>
                <a:cxn ang="0">
                  <a:pos x="24" y="40"/>
                </a:cxn>
                <a:cxn ang="0">
                  <a:pos x="40" y="26"/>
                </a:cxn>
                <a:cxn ang="0">
                  <a:pos x="56" y="13"/>
                </a:cxn>
                <a:cxn ang="0">
                  <a:pos x="76" y="6"/>
                </a:cxn>
                <a:cxn ang="0">
                  <a:pos x="97" y="1"/>
                </a:cxn>
              </a:cxnLst>
              <a:rect l="0" t="0" r="r" b="b"/>
              <a:pathLst>
                <a:path w="1278" h="219">
                  <a:moveTo>
                    <a:pt x="108" y="0"/>
                  </a:moveTo>
                  <a:lnTo>
                    <a:pt x="1170" y="0"/>
                  </a:lnTo>
                  <a:lnTo>
                    <a:pt x="1181" y="1"/>
                  </a:lnTo>
                  <a:lnTo>
                    <a:pt x="1192" y="2"/>
                  </a:lnTo>
                  <a:lnTo>
                    <a:pt x="1202" y="6"/>
                  </a:lnTo>
                  <a:lnTo>
                    <a:pt x="1212" y="9"/>
                  </a:lnTo>
                  <a:lnTo>
                    <a:pt x="1222" y="13"/>
                  </a:lnTo>
                  <a:lnTo>
                    <a:pt x="1231" y="19"/>
                  </a:lnTo>
                  <a:lnTo>
                    <a:pt x="1238" y="26"/>
                  </a:lnTo>
                  <a:lnTo>
                    <a:pt x="1246" y="32"/>
                  </a:lnTo>
                  <a:lnTo>
                    <a:pt x="1254" y="40"/>
                  </a:lnTo>
                  <a:lnTo>
                    <a:pt x="1259" y="49"/>
                  </a:lnTo>
                  <a:lnTo>
                    <a:pt x="1265" y="58"/>
                  </a:lnTo>
                  <a:lnTo>
                    <a:pt x="1271" y="68"/>
                  </a:lnTo>
                  <a:lnTo>
                    <a:pt x="1274" y="78"/>
                  </a:lnTo>
                  <a:lnTo>
                    <a:pt x="1276" y="88"/>
                  </a:lnTo>
                  <a:lnTo>
                    <a:pt x="1278" y="99"/>
                  </a:lnTo>
                  <a:lnTo>
                    <a:pt x="1278" y="110"/>
                  </a:lnTo>
                  <a:lnTo>
                    <a:pt x="1278" y="121"/>
                  </a:lnTo>
                  <a:lnTo>
                    <a:pt x="1276" y="131"/>
                  </a:lnTo>
                  <a:lnTo>
                    <a:pt x="1274" y="142"/>
                  </a:lnTo>
                  <a:lnTo>
                    <a:pt x="1271" y="152"/>
                  </a:lnTo>
                  <a:lnTo>
                    <a:pt x="1265" y="161"/>
                  </a:lnTo>
                  <a:lnTo>
                    <a:pt x="1259" y="170"/>
                  </a:lnTo>
                  <a:lnTo>
                    <a:pt x="1254" y="179"/>
                  </a:lnTo>
                  <a:lnTo>
                    <a:pt x="1246" y="186"/>
                  </a:lnTo>
                  <a:lnTo>
                    <a:pt x="1238" y="193"/>
                  </a:lnTo>
                  <a:lnTo>
                    <a:pt x="1231" y="200"/>
                  </a:lnTo>
                  <a:lnTo>
                    <a:pt x="1222" y="205"/>
                  </a:lnTo>
                  <a:lnTo>
                    <a:pt x="1212" y="210"/>
                  </a:lnTo>
                  <a:lnTo>
                    <a:pt x="1202" y="213"/>
                  </a:lnTo>
                  <a:lnTo>
                    <a:pt x="1192" y="216"/>
                  </a:lnTo>
                  <a:lnTo>
                    <a:pt x="1181" y="218"/>
                  </a:lnTo>
                  <a:lnTo>
                    <a:pt x="1170" y="219"/>
                  </a:lnTo>
                  <a:lnTo>
                    <a:pt x="108" y="219"/>
                  </a:lnTo>
                  <a:lnTo>
                    <a:pt x="97" y="218"/>
                  </a:lnTo>
                  <a:lnTo>
                    <a:pt x="86" y="216"/>
                  </a:lnTo>
                  <a:lnTo>
                    <a:pt x="76" y="213"/>
                  </a:lnTo>
                  <a:lnTo>
                    <a:pt x="66" y="210"/>
                  </a:lnTo>
                  <a:lnTo>
                    <a:pt x="56" y="205"/>
                  </a:lnTo>
                  <a:lnTo>
                    <a:pt x="47" y="200"/>
                  </a:lnTo>
                  <a:lnTo>
                    <a:pt x="40" y="193"/>
                  </a:lnTo>
                  <a:lnTo>
                    <a:pt x="32" y="186"/>
                  </a:lnTo>
                  <a:lnTo>
                    <a:pt x="24" y="179"/>
                  </a:lnTo>
                  <a:lnTo>
                    <a:pt x="19" y="170"/>
                  </a:lnTo>
                  <a:lnTo>
                    <a:pt x="13" y="161"/>
                  </a:lnTo>
                  <a:lnTo>
                    <a:pt x="9" y="152"/>
                  </a:lnTo>
                  <a:lnTo>
                    <a:pt x="4" y="142"/>
                  </a:lnTo>
                  <a:lnTo>
                    <a:pt x="2" y="131"/>
                  </a:lnTo>
                  <a:lnTo>
                    <a:pt x="0" y="121"/>
                  </a:lnTo>
                  <a:lnTo>
                    <a:pt x="0" y="110"/>
                  </a:lnTo>
                  <a:lnTo>
                    <a:pt x="0" y="99"/>
                  </a:lnTo>
                  <a:lnTo>
                    <a:pt x="2" y="88"/>
                  </a:lnTo>
                  <a:lnTo>
                    <a:pt x="4" y="78"/>
                  </a:lnTo>
                  <a:lnTo>
                    <a:pt x="9" y="68"/>
                  </a:lnTo>
                  <a:lnTo>
                    <a:pt x="13" y="58"/>
                  </a:lnTo>
                  <a:lnTo>
                    <a:pt x="19" y="49"/>
                  </a:lnTo>
                  <a:lnTo>
                    <a:pt x="24" y="40"/>
                  </a:lnTo>
                  <a:lnTo>
                    <a:pt x="32" y="32"/>
                  </a:lnTo>
                  <a:lnTo>
                    <a:pt x="40" y="26"/>
                  </a:lnTo>
                  <a:lnTo>
                    <a:pt x="47" y="19"/>
                  </a:lnTo>
                  <a:lnTo>
                    <a:pt x="56" y="13"/>
                  </a:lnTo>
                  <a:lnTo>
                    <a:pt x="66" y="9"/>
                  </a:lnTo>
                  <a:lnTo>
                    <a:pt x="76" y="6"/>
                  </a:lnTo>
                  <a:lnTo>
                    <a:pt x="86" y="2"/>
                  </a:lnTo>
                  <a:lnTo>
                    <a:pt x="97" y="1"/>
                  </a:lnTo>
                  <a:lnTo>
                    <a:pt x="108" y="0"/>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31" name="Freeform 101"/>
            <p:cNvSpPr>
              <a:spLocks/>
            </p:cNvSpPr>
            <p:nvPr/>
          </p:nvSpPr>
          <p:spPr bwMode="auto">
            <a:xfrm>
              <a:off x="11619315" y="3715699"/>
              <a:ext cx="28575" cy="28575"/>
            </a:xfrm>
            <a:custGeom>
              <a:avLst/>
              <a:gdLst/>
              <a:ahLst/>
              <a:cxnLst>
                <a:cxn ang="0">
                  <a:pos x="101" y="182"/>
                </a:cxn>
                <a:cxn ang="0">
                  <a:pos x="119" y="178"/>
                </a:cxn>
                <a:cxn ang="0">
                  <a:pos x="136" y="172"/>
                </a:cxn>
                <a:cxn ang="0">
                  <a:pos x="150" y="162"/>
                </a:cxn>
                <a:cxn ang="0">
                  <a:pos x="162" y="150"/>
                </a:cxn>
                <a:cxn ang="0">
                  <a:pos x="172" y="134"/>
                </a:cxn>
                <a:cxn ang="0">
                  <a:pos x="179" y="119"/>
                </a:cxn>
                <a:cxn ang="0">
                  <a:pos x="183" y="101"/>
                </a:cxn>
                <a:cxn ang="0">
                  <a:pos x="183" y="82"/>
                </a:cxn>
                <a:cxn ang="0">
                  <a:pos x="179" y="64"/>
                </a:cxn>
                <a:cxn ang="0">
                  <a:pos x="172" y="48"/>
                </a:cxn>
                <a:cxn ang="0">
                  <a:pos x="162" y="33"/>
                </a:cxn>
                <a:cxn ang="0">
                  <a:pos x="150" y="21"/>
                </a:cxn>
                <a:cxn ang="0">
                  <a:pos x="136" y="11"/>
                </a:cxn>
                <a:cxn ang="0">
                  <a:pos x="119" y="3"/>
                </a:cxn>
                <a:cxn ang="0">
                  <a:pos x="101" y="0"/>
                </a:cxn>
                <a:cxn ang="0">
                  <a:pos x="82" y="0"/>
                </a:cxn>
                <a:cxn ang="0">
                  <a:pos x="65" y="3"/>
                </a:cxn>
                <a:cxn ang="0">
                  <a:pos x="49" y="11"/>
                </a:cxn>
                <a:cxn ang="0">
                  <a:pos x="34" y="21"/>
                </a:cxn>
                <a:cxn ang="0">
                  <a:pos x="21" y="33"/>
                </a:cxn>
                <a:cxn ang="0">
                  <a:pos x="11" y="48"/>
                </a:cxn>
                <a:cxn ang="0">
                  <a:pos x="5" y="64"/>
                </a:cxn>
                <a:cxn ang="0">
                  <a:pos x="1" y="82"/>
                </a:cxn>
                <a:cxn ang="0">
                  <a:pos x="1" y="101"/>
                </a:cxn>
                <a:cxn ang="0">
                  <a:pos x="5" y="119"/>
                </a:cxn>
                <a:cxn ang="0">
                  <a:pos x="11" y="134"/>
                </a:cxn>
                <a:cxn ang="0">
                  <a:pos x="21" y="150"/>
                </a:cxn>
                <a:cxn ang="0">
                  <a:pos x="34" y="162"/>
                </a:cxn>
                <a:cxn ang="0">
                  <a:pos x="49" y="172"/>
                </a:cxn>
                <a:cxn ang="0">
                  <a:pos x="65" y="178"/>
                </a:cxn>
                <a:cxn ang="0">
                  <a:pos x="82" y="182"/>
                </a:cxn>
              </a:cxnLst>
              <a:rect l="0" t="0" r="r" b="b"/>
              <a:pathLst>
                <a:path w="183" h="182">
                  <a:moveTo>
                    <a:pt x="92" y="182"/>
                  </a:moveTo>
                  <a:lnTo>
                    <a:pt x="101" y="182"/>
                  </a:lnTo>
                  <a:lnTo>
                    <a:pt x="110" y="181"/>
                  </a:lnTo>
                  <a:lnTo>
                    <a:pt x="119" y="178"/>
                  </a:lnTo>
                  <a:lnTo>
                    <a:pt x="128" y="175"/>
                  </a:lnTo>
                  <a:lnTo>
                    <a:pt x="136" y="172"/>
                  </a:lnTo>
                  <a:lnTo>
                    <a:pt x="143" y="166"/>
                  </a:lnTo>
                  <a:lnTo>
                    <a:pt x="150" y="162"/>
                  </a:lnTo>
                  <a:lnTo>
                    <a:pt x="157" y="155"/>
                  </a:lnTo>
                  <a:lnTo>
                    <a:pt x="162" y="150"/>
                  </a:lnTo>
                  <a:lnTo>
                    <a:pt x="168" y="142"/>
                  </a:lnTo>
                  <a:lnTo>
                    <a:pt x="172" y="134"/>
                  </a:lnTo>
                  <a:lnTo>
                    <a:pt x="177" y="126"/>
                  </a:lnTo>
                  <a:lnTo>
                    <a:pt x="179" y="119"/>
                  </a:lnTo>
                  <a:lnTo>
                    <a:pt x="181" y="110"/>
                  </a:lnTo>
                  <a:lnTo>
                    <a:pt x="183" y="101"/>
                  </a:lnTo>
                  <a:lnTo>
                    <a:pt x="183" y="91"/>
                  </a:lnTo>
                  <a:lnTo>
                    <a:pt x="183" y="82"/>
                  </a:lnTo>
                  <a:lnTo>
                    <a:pt x="181" y="73"/>
                  </a:lnTo>
                  <a:lnTo>
                    <a:pt x="179" y="64"/>
                  </a:lnTo>
                  <a:lnTo>
                    <a:pt x="177" y="55"/>
                  </a:lnTo>
                  <a:lnTo>
                    <a:pt x="172" y="48"/>
                  </a:lnTo>
                  <a:lnTo>
                    <a:pt x="168" y="40"/>
                  </a:lnTo>
                  <a:lnTo>
                    <a:pt x="162" y="33"/>
                  </a:lnTo>
                  <a:lnTo>
                    <a:pt x="157" y="26"/>
                  </a:lnTo>
                  <a:lnTo>
                    <a:pt x="150" y="21"/>
                  </a:lnTo>
                  <a:lnTo>
                    <a:pt x="143" y="15"/>
                  </a:lnTo>
                  <a:lnTo>
                    <a:pt x="136" y="11"/>
                  </a:lnTo>
                  <a:lnTo>
                    <a:pt x="128" y="6"/>
                  </a:lnTo>
                  <a:lnTo>
                    <a:pt x="119" y="3"/>
                  </a:lnTo>
                  <a:lnTo>
                    <a:pt x="110" y="1"/>
                  </a:lnTo>
                  <a:lnTo>
                    <a:pt x="101" y="0"/>
                  </a:lnTo>
                  <a:lnTo>
                    <a:pt x="92" y="0"/>
                  </a:lnTo>
                  <a:lnTo>
                    <a:pt x="82" y="0"/>
                  </a:lnTo>
                  <a:lnTo>
                    <a:pt x="73" y="1"/>
                  </a:lnTo>
                  <a:lnTo>
                    <a:pt x="65" y="3"/>
                  </a:lnTo>
                  <a:lnTo>
                    <a:pt x="57" y="6"/>
                  </a:lnTo>
                  <a:lnTo>
                    <a:pt x="49" y="11"/>
                  </a:lnTo>
                  <a:lnTo>
                    <a:pt x="41" y="15"/>
                  </a:lnTo>
                  <a:lnTo>
                    <a:pt x="34" y="21"/>
                  </a:lnTo>
                  <a:lnTo>
                    <a:pt x="28" y="26"/>
                  </a:lnTo>
                  <a:lnTo>
                    <a:pt x="21" y="33"/>
                  </a:lnTo>
                  <a:lnTo>
                    <a:pt x="16" y="40"/>
                  </a:lnTo>
                  <a:lnTo>
                    <a:pt x="11" y="48"/>
                  </a:lnTo>
                  <a:lnTo>
                    <a:pt x="8" y="55"/>
                  </a:lnTo>
                  <a:lnTo>
                    <a:pt x="5" y="64"/>
                  </a:lnTo>
                  <a:lnTo>
                    <a:pt x="2" y="73"/>
                  </a:lnTo>
                  <a:lnTo>
                    <a:pt x="1" y="82"/>
                  </a:lnTo>
                  <a:lnTo>
                    <a:pt x="0" y="91"/>
                  </a:lnTo>
                  <a:lnTo>
                    <a:pt x="1" y="101"/>
                  </a:lnTo>
                  <a:lnTo>
                    <a:pt x="2" y="110"/>
                  </a:lnTo>
                  <a:lnTo>
                    <a:pt x="5" y="119"/>
                  </a:lnTo>
                  <a:lnTo>
                    <a:pt x="8" y="126"/>
                  </a:lnTo>
                  <a:lnTo>
                    <a:pt x="11" y="134"/>
                  </a:lnTo>
                  <a:lnTo>
                    <a:pt x="16" y="142"/>
                  </a:lnTo>
                  <a:lnTo>
                    <a:pt x="21" y="150"/>
                  </a:lnTo>
                  <a:lnTo>
                    <a:pt x="28" y="155"/>
                  </a:lnTo>
                  <a:lnTo>
                    <a:pt x="34" y="162"/>
                  </a:lnTo>
                  <a:lnTo>
                    <a:pt x="41" y="166"/>
                  </a:lnTo>
                  <a:lnTo>
                    <a:pt x="49" y="172"/>
                  </a:lnTo>
                  <a:lnTo>
                    <a:pt x="57" y="175"/>
                  </a:lnTo>
                  <a:lnTo>
                    <a:pt x="65" y="178"/>
                  </a:lnTo>
                  <a:lnTo>
                    <a:pt x="73" y="181"/>
                  </a:lnTo>
                  <a:lnTo>
                    <a:pt x="82" y="182"/>
                  </a:lnTo>
                  <a:lnTo>
                    <a:pt x="92"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32" name="Freeform 102"/>
            <p:cNvSpPr>
              <a:spLocks/>
            </p:cNvSpPr>
            <p:nvPr/>
          </p:nvSpPr>
          <p:spPr bwMode="auto">
            <a:xfrm>
              <a:off x="11659003" y="3715699"/>
              <a:ext cx="28575" cy="28575"/>
            </a:xfrm>
            <a:custGeom>
              <a:avLst/>
              <a:gdLst/>
              <a:ahLst/>
              <a:cxnLst>
                <a:cxn ang="0">
                  <a:pos x="100" y="182"/>
                </a:cxn>
                <a:cxn ang="0">
                  <a:pos x="118" y="178"/>
                </a:cxn>
                <a:cxn ang="0">
                  <a:pos x="134" y="172"/>
                </a:cxn>
                <a:cxn ang="0">
                  <a:pos x="149" y="162"/>
                </a:cxn>
                <a:cxn ang="0">
                  <a:pos x="161" y="150"/>
                </a:cxn>
                <a:cxn ang="0">
                  <a:pos x="171" y="134"/>
                </a:cxn>
                <a:cxn ang="0">
                  <a:pos x="179" y="119"/>
                </a:cxn>
                <a:cxn ang="0">
                  <a:pos x="182" y="101"/>
                </a:cxn>
                <a:cxn ang="0">
                  <a:pos x="182" y="82"/>
                </a:cxn>
                <a:cxn ang="0">
                  <a:pos x="179" y="64"/>
                </a:cxn>
                <a:cxn ang="0">
                  <a:pos x="171" y="48"/>
                </a:cxn>
                <a:cxn ang="0">
                  <a:pos x="161" y="33"/>
                </a:cxn>
                <a:cxn ang="0">
                  <a:pos x="149" y="21"/>
                </a:cxn>
                <a:cxn ang="0">
                  <a:pos x="134" y="11"/>
                </a:cxn>
                <a:cxn ang="0">
                  <a:pos x="118" y="3"/>
                </a:cxn>
                <a:cxn ang="0">
                  <a:pos x="100" y="0"/>
                </a:cxn>
                <a:cxn ang="0">
                  <a:pos x="81" y="0"/>
                </a:cxn>
                <a:cxn ang="0">
                  <a:pos x="63" y="3"/>
                </a:cxn>
                <a:cxn ang="0">
                  <a:pos x="48" y="11"/>
                </a:cxn>
                <a:cxn ang="0">
                  <a:pos x="32" y="21"/>
                </a:cxn>
                <a:cxn ang="0">
                  <a:pos x="20" y="33"/>
                </a:cxn>
                <a:cxn ang="0">
                  <a:pos x="10" y="48"/>
                </a:cxn>
                <a:cxn ang="0">
                  <a:pos x="4" y="64"/>
                </a:cxn>
                <a:cxn ang="0">
                  <a:pos x="0" y="82"/>
                </a:cxn>
                <a:cxn ang="0">
                  <a:pos x="0" y="101"/>
                </a:cxn>
                <a:cxn ang="0">
                  <a:pos x="4" y="119"/>
                </a:cxn>
                <a:cxn ang="0">
                  <a:pos x="10" y="134"/>
                </a:cxn>
                <a:cxn ang="0">
                  <a:pos x="20" y="150"/>
                </a:cxn>
                <a:cxn ang="0">
                  <a:pos x="32" y="162"/>
                </a:cxn>
                <a:cxn ang="0">
                  <a:pos x="48" y="172"/>
                </a:cxn>
                <a:cxn ang="0">
                  <a:pos x="63" y="178"/>
                </a:cxn>
                <a:cxn ang="0">
                  <a:pos x="81" y="182"/>
                </a:cxn>
              </a:cxnLst>
              <a:rect l="0" t="0" r="r" b="b"/>
              <a:pathLst>
                <a:path w="182" h="182">
                  <a:moveTo>
                    <a:pt x="91" y="182"/>
                  </a:moveTo>
                  <a:lnTo>
                    <a:pt x="100" y="182"/>
                  </a:lnTo>
                  <a:lnTo>
                    <a:pt x="109" y="181"/>
                  </a:lnTo>
                  <a:lnTo>
                    <a:pt x="118" y="178"/>
                  </a:lnTo>
                  <a:lnTo>
                    <a:pt x="127" y="175"/>
                  </a:lnTo>
                  <a:lnTo>
                    <a:pt x="134" y="172"/>
                  </a:lnTo>
                  <a:lnTo>
                    <a:pt x="142" y="166"/>
                  </a:lnTo>
                  <a:lnTo>
                    <a:pt x="149" y="162"/>
                  </a:lnTo>
                  <a:lnTo>
                    <a:pt x="155" y="155"/>
                  </a:lnTo>
                  <a:lnTo>
                    <a:pt x="161" y="150"/>
                  </a:lnTo>
                  <a:lnTo>
                    <a:pt x="167" y="142"/>
                  </a:lnTo>
                  <a:lnTo>
                    <a:pt x="171" y="134"/>
                  </a:lnTo>
                  <a:lnTo>
                    <a:pt x="175" y="126"/>
                  </a:lnTo>
                  <a:lnTo>
                    <a:pt x="179" y="119"/>
                  </a:lnTo>
                  <a:lnTo>
                    <a:pt x="181" y="110"/>
                  </a:lnTo>
                  <a:lnTo>
                    <a:pt x="182" y="101"/>
                  </a:lnTo>
                  <a:lnTo>
                    <a:pt x="182" y="91"/>
                  </a:lnTo>
                  <a:lnTo>
                    <a:pt x="182" y="82"/>
                  </a:lnTo>
                  <a:lnTo>
                    <a:pt x="181" y="73"/>
                  </a:lnTo>
                  <a:lnTo>
                    <a:pt x="179" y="64"/>
                  </a:lnTo>
                  <a:lnTo>
                    <a:pt x="175" y="55"/>
                  </a:lnTo>
                  <a:lnTo>
                    <a:pt x="171" y="48"/>
                  </a:lnTo>
                  <a:lnTo>
                    <a:pt x="167" y="40"/>
                  </a:lnTo>
                  <a:lnTo>
                    <a:pt x="161" y="33"/>
                  </a:lnTo>
                  <a:lnTo>
                    <a:pt x="155" y="26"/>
                  </a:lnTo>
                  <a:lnTo>
                    <a:pt x="149" y="21"/>
                  </a:lnTo>
                  <a:lnTo>
                    <a:pt x="142" y="15"/>
                  </a:lnTo>
                  <a:lnTo>
                    <a:pt x="134" y="11"/>
                  </a:lnTo>
                  <a:lnTo>
                    <a:pt x="127" y="6"/>
                  </a:lnTo>
                  <a:lnTo>
                    <a:pt x="118" y="3"/>
                  </a:lnTo>
                  <a:lnTo>
                    <a:pt x="109" y="1"/>
                  </a:lnTo>
                  <a:lnTo>
                    <a:pt x="100" y="0"/>
                  </a:lnTo>
                  <a:lnTo>
                    <a:pt x="91" y="0"/>
                  </a:lnTo>
                  <a:lnTo>
                    <a:pt x="81" y="0"/>
                  </a:lnTo>
                  <a:lnTo>
                    <a:pt x="72" y="1"/>
                  </a:lnTo>
                  <a:lnTo>
                    <a:pt x="63" y="3"/>
                  </a:lnTo>
                  <a:lnTo>
                    <a:pt x="56" y="6"/>
                  </a:lnTo>
                  <a:lnTo>
                    <a:pt x="48" y="11"/>
                  </a:lnTo>
                  <a:lnTo>
                    <a:pt x="40" y="15"/>
                  </a:lnTo>
                  <a:lnTo>
                    <a:pt x="32" y="21"/>
                  </a:lnTo>
                  <a:lnTo>
                    <a:pt x="27" y="26"/>
                  </a:lnTo>
                  <a:lnTo>
                    <a:pt x="20" y="33"/>
                  </a:lnTo>
                  <a:lnTo>
                    <a:pt x="16" y="40"/>
                  </a:lnTo>
                  <a:lnTo>
                    <a:pt x="10" y="48"/>
                  </a:lnTo>
                  <a:lnTo>
                    <a:pt x="7" y="55"/>
                  </a:lnTo>
                  <a:lnTo>
                    <a:pt x="4" y="64"/>
                  </a:lnTo>
                  <a:lnTo>
                    <a:pt x="1" y="73"/>
                  </a:lnTo>
                  <a:lnTo>
                    <a:pt x="0" y="82"/>
                  </a:lnTo>
                  <a:lnTo>
                    <a:pt x="0" y="91"/>
                  </a:lnTo>
                  <a:lnTo>
                    <a:pt x="0" y="101"/>
                  </a:lnTo>
                  <a:lnTo>
                    <a:pt x="1" y="110"/>
                  </a:lnTo>
                  <a:lnTo>
                    <a:pt x="4" y="119"/>
                  </a:lnTo>
                  <a:lnTo>
                    <a:pt x="7" y="126"/>
                  </a:lnTo>
                  <a:lnTo>
                    <a:pt x="10" y="134"/>
                  </a:lnTo>
                  <a:lnTo>
                    <a:pt x="16" y="142"/>
                  </a:lnTo>
                  <a:lnTo>
                    <a:pt x="20" y="150"/>
                  </a:lnTo>
                  <a:lnTo>
                    <a:pt x="27" y="155"/>
                  </a:lnTo>
                  <a:lnTo>
                    <a:pt x="32" y="162"/>
                  </a:lnTo>
                  <a:lnTo>
                    <a:pt x="40" y="166"/>
                  </a:lnTo>
                  <a:lnTo>
                    <a:pt x="48" y="172"/>
                  </a:lnTo>
                  <a:lnTo>
                    <a:pt x="56" y="175"/>
                  </a:lnTo>
                  <a:lnTo>
                    <a:pt x="63" y="178"/>
                  </a:lnTo>
                  <a:lnTo>
                    <a:pt x="72" y="181"/>
                  </a:lnTo>
                  <a:lnTo>
                    <a:pt x="81" y="182"/>
                  </a:lnTo>
                  <a:lnTo>
                    <a:pt x="91"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33" name="Freeform 103"/>
            <p:cNvSpPr>
              <a:spLocks/>
            </p:cNvSpPr>
            <p:nvPr/>
          </p:nvSpPr>
          <p:spPr bwMode="auto">
            <a:xfrm>
              <a:off x="11698690" y="3715699"/>
              <a:ext cx="30163" cy="28575"/>
            </a:xfrm>
            <a:custGeom>
              <a:avLst/>
              <a:gdLst/>
              <a:ahLst/>
              <a:cxnLst>
                <a:cxn ang="0">
                  <a:pos x="100" y="182"/>
                </a:cxn>
                <a:cxn ang="0">
                  <a:pos x="118" y="178"/>
                </a:cxn>
                <a:cxn ang="0">
                  <a:pos x="134" y="172"/>
                </a:cxn>
                <a:cxn ang="0">
                  <a:pos x="149" y="162"/>
                </a:cxn>
                <a:cxn ang="0">
                  <a:pos x="162" y="150"/>
                </a:cxn>
                <a:cxn ang="0">
                  <a:pos x="171" y="134"/>
                </a:cxn>
                <a:cxn ang="0">
                  <a:pos x="179" y="119"/>
                </a:cxn>
                <a:cxn ang="0">
                  <a:pos x="182" y="101"/>
                </a:cxn>
                <a:cxn ang="0">
                  <a:pos x="182" y="82"/>
                </a:cxn>
                <a:cxn ang="0">
                  <a:pos x="179" y="64"/>
                </a:cxn>
                <a:cxn ang="0">
                  <a:pos x="171" y="48"/>
                </a:cxn>
                <a:cxn ang="0">
                  <a:pos x="162" y="33"/>
                </a:cxn>
                <a:cxn ang="0">
                  <a:pos x="149" y="21"/>
                </a:cxn>
                <a:cxn ang="0">
                  <a:pos x="134" y="11"/>
                </a:cxn>
                <a:cxn ang="0">
                  <a:pos x="118" y="3"/>
                </a:cxn>
                <a:cxn ang="0">
                  <a:pos x="100" y="0"/>
                </a:cxn>
                <a:cxn ang="0">
                  <a:pos x="82" y="0"/>
                </a:cxn>
                <a:cxn ang="0">
                  <a:pos x="64" y="3"/>
                </a:cxn>
                <a:cxn ang="0">
                  <a:pos x="48" y="11"/>
                </a:cxn>
                <a:cxn ang="0">
                  <a:pos x="33" y="21"/>
                </a:cxn>
                <a:cxn ang="0">
                  <a:pos x="20" y="33"/>
                </a:cxn>
                <a:cxn ang="0">
                  <a:pos x="11" y="48"/>
                </a:cxn>
                <a:cxn ang="0">
                  <a:pos x="3" y="64"/>
                </a:cxn>
                <a:cxn ang="0">
                  <a:pos x="0" y="82"/>
                </a:cxn>
                <a:cxn ang="0">
                  <a:pos x="0" y="101"/>
                </a:cxn>
                <a:cxn ang="0">
                  <a:pos x="3" y="119"/>
                </a:cxn>
                <a:cxn ang="0">
                  <a:pos x="11" y="134"/>
                </a:cxn>
                <a:cxn ang="0">
                  <a:pos x="20" y="150"/>
                </a:cxn>
                <a:cxn ang="0">
                  <a:pos x="33" y="162"/>
                </a:cxn>
                <a:cxn ang="0">
                  <a:pos x="48" y="172"/>
                </a:cxn>
                <a:cxn ang="0">
                  <a:pos x="64" y="178"/>
                </a:cxn>
                <a:cxn ang="0">
                  <a:pos x="82" y="182"/>
                </a:cxn>
              </a:cxnLst>
              <a:rect l="0" t="0" r="r" b="b"/>
              <a:pathLst>
                <a:path w="182" h="182">
                  <a:moveTo>
                    <a:pt x="91" y="182"/>
                  </a:moveTo>
                  <a:lnTo>
                    <a:pt x="100" y="182"/>
                  </a:lnTo>
                  <a:lnTo>
                    <a:pt x="110" y="181"/>
                  </a:lnTo>
                  <a:lnTo>
                    <a:pt x="118" y="178"/>
                  </a:lnTo>
                  <a:lnTo>
                    <a:pt x="126" y="175"/>
                  </a:lnTo>
                  <a:lnTo>
                    <a:pt x="134" y="172"/>
                  </a:lnTo>
                  <a:lnTo>
                    <a:pt x="142" y="166"/>
                  </a:lnTo>
                  <a:lnTo>
                    <a:pt x="149" y="162"/>
                  </a:lnTo>
                  <a:lnTo>
                    <a:pt x="155" y="155"/>
                  </a:lnTo>
                  <a:lnTo>
                    <a:pt x="162" y="150"/>
                  </a:lnTo>
                  <a:lnTo>
                    <a:pt x="166" y="142"/>
                  </a:lnTo>
                  <a:lnTo>
                    <a:pt x="171" y="134"/>
                  </a:lnTo>
                  <a:lnTo>
                    <a:pt x="175" y="126"/>
                  </a:lnTo>
                  <a:lnTo>
                    <a:pt x="179" y="119"/>
                  </a:lnTo>
                  <a:lnTo>
                    <a:pt x="181" y="110"/>
                  </a:lnTo>
                  <a:lnTo>
                    <a:pt x="182" y="101"/>
                  </a:lnTo>
                  <a:lnTo>
                    <a:pt x="182" y="91"/>
                  </a:lnTo>
                  <a:lnTo>
                    <a:pt x="182" y="82"/>
                  </a:lnTo>
                  <a:lnTo>
                    <a:pt x="181" y="73"/>
                  </a:lnTo>
                  <a:lnTo>
                    <a:pt x="179" y="64"/>
                  </a:lnTo>
                  <a:lnTo>
                    <a:pt x="175" y="55"/>
                  </a:lnTo>
                  <a:lnTo>
                    <a:pt x="171" y="48"/>
                  </a:lnTo>
                  <a:lnTo>
                    <a:pt x="166" y="40"/>
                  </a:lnTo>
                  <a:lnTo>
                    <a:pt x="162" y="33"/>
                  </a:lnTo>
                  <a:lnTo>
                    <a:pt x="155" y="26"/>
                  </a:lnTo>
                  <a:lnTo>
                    <a:pt x="149" y="21"/>
                  </a:lnTo>
                  <a:lnTo>
                    <a:pt x="142" y="15"/>
                  </a:lnTo>
                  <a:lnTo>
                    <a:pt x="134" y="11"/>
                  </a:lnTo>
                  <a:lnTo>
                    <a:pt x="126" y="6"/>
                  </a:lnTo>
                  <a:lnTo>
                    <a:pt x="118" y="3"/>
                  </a:lnTo>
                  <a:lnTo>
                    <a:pt x="110" y="1"/>
                  </a:lnTo>
                  <a:lnTo>
                    <a:pt x="100" y="0"/>
                  </a:lnTo>
                  <a:lnTo>
                    <a:pt x="91" y="0"/>
                  </a:lnTo>
                  <a:lnTo>
                    <a:pt x="82" y="0"/>
                  </a:lnTo>
                  <a:lnTo>
                    <a:pt x="72" y="1"/>
                  </a:lnTo>
                  <a:lnTo>
                    <a:pt x="64" y="3"/>
                  </a:lnTo>
                  <a:lnTo>
                    <a:pt x="55" y="6"/>
                  </a:lnTo>
                  <a:lnTo>
                    <a:pt x="48" y="11"/>
                  </a:lnTo>
                  <a:lnTo>
                    <a:pt x="40" y="15"/>
                  </a:lnTo>
                  <a:lnTo>
                    <a:pt x="33" y="21"/>
                  </a:lnTo>
                  <a:lnTo>
                    <a:pt x="27" y="26"/>
                  </a:lnTo>
                  <a:lnTo>
                    <a:pt x="20" y="33"/>
                  </a:lnTo>
                  <a:lnTo>
                    <a:pt x="16" y="40"/>
                  </a:lnTo>
                  <a:lnTo>
                    <a:pt x="11" y="48"/>
                  </a:lnTo>
                  <a:lnTo>
                    <a:pt x="7" y="55"/>
                  </a:lnTo>
                  <a:lnTo>
                    <a:pt x="3" y="64"/>
                  </a:lnTo>
                  <a:lnTo>
                    <a:pt x="1" y="73"/>
                  </a:lnTo>
                  <a:lnTo>
                    <a:pt x="0" y="82"/>
                  </a:lnTo>
                  <a:lnTo>
                    <a:pt x="0" y="91"/>
                  </a:lnTo>
                  <a:lnTo>
                    <a:pt x="0" y="101"/>
                  </a:lnTo>
                  <a:lnTo>
                    <a:pt x="1" y="110"/>
                  </a:lnTo>
                  <a:lnTo>
                    <a:pt x="3" y="119"/>
                  </a:lnTo>
                  <a:lnTo>
                    <a:pt x="7" y="126"/>
                  </a:lnTo>
                  <a:lnTo>
                    <a:pt x="11" y="134"/>
                  </a:lnTo>
                  <a:lnTo>
                    <a:pt x="16" y="142"/>
                  </a:lnTo>
                  <a:lnTo>
                    <a:pt x="20" y="150"/>
                  </a:lnTo>
                  <a:lnTo>
                    <a:pt x="27" y="155"/>
                  </a:lnTo>
                  <a:lnTo>
                    <a:pt x="33" y="162"/>
                  </a:lnTo>
                  <a:lnTo>
                    <a:pt x="40" y="166"/>
                  </a:lnTo>
                  <a:lnTo>
                    <a:pt x="48" y="172"/>
                  </a:lnTo>
                  <a:lnTo>
                    <a:pt x="55" y="175"/>
                  </a:lnTo>
                  <a:lnTo>
                    <a:pt x="64" y="178"/>
                  </a:lnTo>
                  <a:lnTo>
                    <a:pt x="72" y="181"/>
                  </a:lnTo>
                  <a:lnTo>
                    <a:pt x="82" y="182"/>
                  </a:lnTo>
                  <a:lnTo>
                    <a:pt x="91"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34" name="Freeform 104"/>
            <p:cNvSpPr>
              <a:spLocks/>
            </p:cNvSpPr>
            <p:nvPr/>
          </p:nvSpPr>
          <p:spPr bwMode="auto">
            <a:xfrm>
              <a:off x="11739965" y="3715699"/>
              <a:ext cx="28575" cy="28575"/>
            </a:xfrm>
            <a:custGeom>
              <a:avLst/>
              <a:gdLst/>
              <a:ahLst/>
              <a:cxnLst>
                <a:cxn ang="0">
                  <a:pos x="101" y="182"/>
                </a:cxn>
                <a:cxn ang="0">
                  <a:pos x="118" y="178"/>
                </a:cxn>
                <a:cxn ang="0">
                  <a:pos x="134" y="172"/>
                </a:cxn>
                <a:cxn ang="0">
                  <a:pos x="148" y="162"/>
                </a:cxn>
                <a:cxn ang="0">
                  <a:pos x="162" y="150"/>
                </a:cxn>
                <a:cxn ang="0">
                  <a:pos x="172" y="134"/>
                </a:cxn>
                <a:cxn ang="0">
                  <a:pos x="178" y="119"/>
                </a:cxn>
                <a:cxn ang="0">
                  <a:pos x="182" y="101"/>
                </a:cxn>
                <a:cxn ang="0">
                  <a:pos x="182" y="82"/>
                </a:cxn>
                <a:cxn ang="0">
                  <a:pos x="178" y="64"/>
                </a:cxn>
                <a:cxn ang="0">
                  <a:pos x="172" y="48"/>
                </a:cxn>
                <a:cxn ang="0">
                  <a:pos x="162" y="33"/>
                </a:cxn>
                <a:cxn ang="0">
                  <a:pos x="148" y="21"/>
                </a:cxn>
                <a:cxn ang="0">
                  <a:pos x="134" y="11"/>
                </a:cxn>
                <a:cxn ang="0">
                  <a:pos x="118" y="3"/>
                </a:cxn>
                <a:cxn ang="0">
                  <a:pos x="101" y="0"/>
                </a:cxn>
                <a:cxn ang="0">
                  <a:pos x="82" y="0"/>
                </a:cxn>
                <a:cxn ang="0">
                  <a:pos x="64" y="3"/>
                </a:cxn>
                <a:cxn ang="0">
                  <a:pos x="48" y="11"/>
                </a:cxn>
                <a:cxn ang="0">
                  <a:pos x="33" y="21"/>
                </a:cxn>
                <a:cxn ang="0">
                  <a:pos x="21" y="33"/>
                </a:cxn>
                <a:cxn ang="0">
                  <a:pos x="11" y="48"/>
                </a:cxn>
                <a:cxn ang="0">
                  <a:pos x="3" y="64"/>
                </a:cxn>
                <a:cxn ang="0">
                  <a:pos x="0" y="82"/>
                </a:cxn>
                <a:cxn ang="0">
                  <a:pos x="0" y="101"/>
                </a:cxn>
                <a:cxn ang="0">
                  <a:pos x="3" y="119"/>
                </a:cxn>
                <a:cxn ang="0">
                  <a:pos x="11" y="134"/>
                </a:cxn>
                <a:cxn ang="0">
                  <a:pos x="21" y="150"/>
                </a:cxn>
                <a:cxn ang="0">
                  <a:pos x="33" y="162"/>
                </a:cxn>
                <a:cxn ang="0">
                  <a:pos x="48" y="172"/>
                </a:cxn>
                <a:cxn ang="0">
                  <a:pos x="64" y="178"/>
                </a:cxn>
                <a:cxn ang="0">
                  <a:pos x="82" y="182"/>
                </a:cxn>
              </a:cxnLst>
              <a:rect l="0" t="0" r="r" b="b"/>
              <a:pathLst>
                <a:path w="183" h="182">
                  <a:moveTo>
                    <a:pt x="91" y="182"/>
                  </a:moveTo>
                  <a:lnTo>
                    <a:pt x="101" y="182"/>
                  </a:lnTo>
                  <a:lnTo>
                    <a:pt x="110" y="181"/>
                  </a:lnTo>
                  <a:lnTo>
                    <a:pt x="118" y="178"/>
                  </a:lnTo>
                  <a:lnTo>
                    <a:pt x="126" y="175"/>
                  </a:lnTo>
                  <a:lnTo>
                    <a:pt x="134" y="172"/>
                  </a:lnTo>
                  <a:lnTo>
                    <a:pt x="142" y="166"/>
                  </a:lnTo>
                  <a:lnTo>
                    <a:pt x="148" y="162"/>
                  </a:lnTo>
                  <a:lnTo>
                    <a:pt x="155" y="155"/>
                  </a:lnTo>
                  <a:lnTo>
                    <a:pt x="162" y="150"/>
                  </a:lnTo>
                  <a:lnTo>
                    <a:pt x="166" y="142"/>
                  </a:lnTo>
                  <a:lnTo>
                    <a:pt x="172" y="134"/>
                  </a:lnTo>
                  <a:lnTo>
                    <a:pt x="175" y="126"/>
                  </a:lnTo>
                  <a:lnTo>
                    <a:pt x="178" y="119"/>
                  </a:lnTo>
                  <a:lnTo>
                    <a:pt x="181" y="110"/>
                  </a:lnTo>
                  <a:lnTo>
                    <a:pt x="182" y="101"/>
                  </a:lnTo>
                  <a:lnTo>
                    <a:pt x="183" y="91"/>
                  </a:lnTo>
                  <a:lnTo>
                    <a:pt x="182" y="82"/>
                  </a:lnTo>
                  <a:lnTo>
                    <a:pt x="181" y="73"/>
                  </a:lnTo>
                  <a:lnTo>
                    <a:pt x="178" y="64"/>
                  </a:lnTo>
                  <a:lnTo>
                    <a:pt x="175" y="55"/>
                  </a:lnTo>
                  <a:lnTo>
                    <a:pt x="172" y="48"/>
                  </a:lnTo>
                  <a:lnTo>
                    <a:pt x="166" y="40"/>
                  </a:lnTo>
                  <a:lnTo>
                    <a:pt x="162" y="33"/>
                  </a:lnTo>
                  <a:lnTo>
                    <a:pt x="155" y="26"/>
                  </a:lnTo>
                  <a:lnTo>
                    <a:pt x="148" y="21"/>
                  </a:lnTo>
                  <a:lnTo>
                    <a:pt x="142" y="15"/>
                  </a:lnTo>
                  <a:lnTo>
                    <a:pt x="134" y="11"/>
                  </a:lnTo>
                  <a:lnTo>
                    <a:pt x="126" y="6"/>
                  </a:lnTo>
                  <a:lnTo>
                    <a:pt x="118" y="3"/>
                  </a:lnTo>
                  <a:lnTo>
                    <a:pt x="110" y="1"/>
                  </a:lnTo>
                  <a:lnTo>
                    <a:pt x="101" y="0"/>
                  </a:lnTo>
                  <a:lnTo>
                    <a:pt x="91" y="0"/>
                  </a:lnTo>
                  <a:lnTo>
                    <a:pt x="82" y="0"/>
                  </a:lnTo>
                  <a:lnTo>
                    <a:pt x="73" y="1"/>
                  </a:lnTo>
                  <a:lnTo>
                    <a:pt x="64" y="3"/>
                  </a:lnTo>
                  <a:lnTo>
                    <a:pt x="55" y="6"/>
                  </a:lnTo>
                  <a:lnTo>
                    <a:pt x="48" y="11"/>
                  </a:lnTo>
                  <a:lnTo>
                    <a:pt x="40" y="15"/>
                  </a:lnTo>
                  <a:lnTo>
                    <a:pt x="33" y="21"/>
                  </a:lnTo>
                  <a:lnTo>
                    <a:pt x="26" y="26"/>
                  </a:lnTo>
                  <a:lnTo>
                    <a:pt x="21" y="33"/>
                  </a:lnTo>
                  <a:lnTo>
                    <a:pt x="15" y="40"/>
                  </a:lnTo>
                  <a:lnTo>
                    <a:pt x="11" y="48"/>
                  </a:lnTo>
                  <a:lnTo>
                    <a:pt x="6" y="55"/>
                  </a:lnTo>
                  <a:lnTo>
                    <a:pt x="3" y="64"/>
                  </a:lnTo>
                  <a:lnTo>
                    <a:pt x="1" y="73"/>
                  </a:lnTo>
                  <a:lnTo>
                    <a:pt x="0" y="82"/>
                  </a:lnTo>
                  <a:lnTo>
                    <a:pt x="0" y="91"/>
                  </a:lnTo>
                  <a:lnTo>
                    <a:pt x="0" y="101"/>
                  </a:lnTo>
                  <a:lnTo>
                    <a:pt x="1" y="110"/>
                  </a:lnTo>
                  <a:lnTo>
                    <a:pt x="3" y="119"/>
                  </a:lnTo>
                  <a:lnTo>
                    <a:pt x="6" y="126"/>
                  </a:lnTo>
                  <a:lnTo>
                    <a:pt x="11" y="134"/>
                  </a:lnTo>
                  <a:lnTo>
                    <a:pt x="15" y="142"/>
                  </a:lnTo>
                  <a:lnTo>
                    <a:pt x="21" y="150"/>
                  </a:lnTo>
                  <a:lnTo>
                    <a:pt x="26" y="155"/>
                  </a:lnTo>
                  <a:lnTo>
                    <a:pt x="33" y="162"/>
                  </a:lnTo>
                  <a:lnTo>
                    <a:pt x="40" y="166"/>
                  </a:lnTo>
                  <a:lnTo>
                    <a:pt x="48" y="172"/>
                  </a:lnTo>
                  <a:lnTo>
                    <a:pt x="55" y="175"/>
                  </a:lnTo>
                  <a:lnTo>
                    <a:pt x="64" y="178"/>
                  </a:lnTo>
                  <a:lnTo>
                    <a:pt x="73" y="181"/>
                  </a:lnTo>
                  <a:lnTo>
                    <a:pt x="82" y="182"/>
                  </a:lnTo>
                  <a:lnTo>
                    <a:pt x="91"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35" name="Freeform 105"/>
            <p:cNvSpPr>
              <a:spLocks/>
            </p:cNvSpPr>
            <p:nvPr/>
          </p:nvSpPr>
          <p:spPr bwMode="auto">
            <a:xfrm>
              <a:off x="11779653" y="3715699"/>
              <a:ext cx="28575" cy="28575"/>
            </a:xfrm>
            <a:custGeom>
              <a:avLst/>
              <a:gdLst/>
              <a:ahLst/>
              <a:cxnLst>
                <a:cxn ang="0">
                  <a:pos x="101" y="182"/>
                </a:cxn>
                <a:cxn ang="0">
                  <a:pos x="118" y="178"/>
                </a:cxn>
                <a:cxn ang="0">
                  <a:pos x="134" y="172"/>
                </a:cxn>
                <a:cxn ang="0">
                  <a:pos x="149" y="162"/>
                </a:cxn>
                <a:cxn ang="0">
                  <a:pos x="162" y="150"/>
                </a:cxn>
                <a:cxn ang="0">
                  <a:pos x="172" y="134"/>
                </a:cxn>
                <a:cxn ang="0">
                  <a:pos x="178" y="119"/>
                </a:cxn>
                <a:cxn ang="0">
                  <a:pos x="182" y="101"/>
                </a:cxn>
                <a:cxn ang="0">
                  <a:pos x="182" y="82"/>
                </a:cxn>
                <a:cxn ang="0">
                  <a:pos x="178" y="64"/>
                </a:cxn>
                <a:cxn ang="0">
                  <a:pos x="172" y="48"/>
                </a:cxn>
                <a:cxn ang="0">
                  <a:pos x="162" y="33"/>
                </a:cxn>
                <a:cxn ang="0">
                  <a:pos x="149" y="21"/>
                </a:cxn>
                <a:cxn ang="0">
                  <a:pos x="134" y="11"/>
                </a:cxn>
                <a:cxn ang="0">
                  <a:pos x="118" y="3"/>
                </a:cxn>
                <a:cxn ang="0">
                  <a:pos x="101" y="0"/>
                </a:cxn>
                <a:cxn ang="0">
                  <a:pos x="82" y="0"/>
                </a:cxn>
                <a:cxn ang="0">
                  <a:pos x="64" y="3"/>
                </a:cxn>
                <a:cxn ang="0">
                  <a:pos x="47" y="11"/>
                </a:cxn>
                <a:cxn ang="0">
                  <a:pos x="33" y="21"/>
                </a:cxn>
                <a:cxn ang="0">
                  <a:pos x="21" y="33"/>
                </a:cxn>
                <a:cxn ang="0">
                  <a:pos x="11" y="48"/>
                </a:cxn>
                <a:cxn ang="0">
                  <a:pos x="4" y="64"/>
                </a:cxn>
                <a:cxn ang="0">
                  <a:pos x="0" y="82"/>
                </a:cxn>
                <a:cxn ang="0">
                  <a:pos x="0" y="101"/>
                </a:cxn>
                <a:cxn ang="0">
                  <a:pos x="4" y="119"/>
                </a:cxn>
                <a:cxn ang="0">
                  <a:pos x="11" y="134"/>
                </a:cxn>
                <a:cxn ang="0">
                  <a:pos x="21" y="150"/>
                </a:cxn>
                <a:cxn ang="0">
                  <a:pos x="33" y="162"/>
                </a:cxn>
                <a:cxn ang="0">
                  <a:pos x="47" y="172"/>
                </a:cxn>
                <a:cxn ang="0">
                  <a:pos x="64" y="178"/>
                </a:cxn>
                <a:cxn ang="0">
                  <a:pos x="82" y="182"/>
                </a:cxn>
              </a:cxnLst>
              <a:rect l="0" t="0" r="r" b="b"/>
              <a:pathLst>
                <a:path w="183" h="182">
                  <a:moveTo>
                    <a:pt x="91" y="182"/>
                  </a:moveTo>
                  <a:lnTo>
                    <a:pt x="101" y="182"/>
                  </a:lnTo>
                  <a:lnTo>
                    <a:pt x="109" y="181"/>
                  </a:lnTo>
                  <a:lnTo>
                    <a:pt x="118" y="178"/>
                  </a:lnTo>
                  <a:lnTo>
                    <a:pt x="126" y="175"/>
                  </a:lnTo>
                  <a:lnTo>
                    <a:pt x="134" y="172"/>
                  </a:lnTo>
                  <a:lnTo>
                    <a:pt x="142" y="166"/>
                  </a:lnTo>
                  <a:lnTo>
                    <a:pt x="149" y="162"/>
                  </a:lnTo>
                  <a:lnTo>
                    <a:pt x="156" y="155"/>
                  </a:lnTo>
                  <a:lnTo>
                    <a:pt x="162" y="150"/>
                  </a:lnTo>
                  <a:lnTo>
                    <a:pt x="167" y="142"/>
                  </a:lnTo>
                  <a:lnTo>
                    <a:pt x="172" y="134"/>
                  </a:lnTo>
                  <a:lnTo>
                    <a:pt x="175" y="126"/>
                  </a:lnTo>
                  <a:lnTo>
                    <a:pt x="178" y="119"/>
                  </a:lnTo>
                  <a:lnTo>
                    <a:pt x="180" y="110"/>
                  </a:lnTo>
                  <a:lnTo>
                    <a:pt x="182" y="101"/>
                  </a:lnTo>
                  <a:lnTo>
                    <a:pt x="183" y="91"/>
                  </a:lnTo>
                  <a:lnTo>
                    <a:pt x="182" y="82"/>
                  </a:lnTo>
                  <a:lnTo>
                    <a:pt x="180" y="73"/>
                  </a:lnTo>
                  <a:lnTo>
                    <a:pt x="178" y="64"/>
                  </a:lnTo>
                  <a:lnTo>
                    <a:pt x="175" y="55"/>
                  </a:lnTo>
                  <a:lnTo>
                    <a:pt x="172" y="48"/>
                  </a:lnTo>
                  <a:lnTo>
                    <a:pt x="167" y="40"/>
                  </a:lnTo>
                  <a:lnTo>
                    <a:pt x="162" y="33"/>
                  </a:lnTo>
                  <a:lnTo>
                    <a:pt x="156" y="26"/>
                  </a:lnTo>
                  <a:lnTo>
                    <a:pt x="149" y="21"/>
                  </a:lnTo>
                  <a:lnTo>
                    <a:pt x="142" y="15"/>
                  </a:lnTo>
                  <a:lnTo>
                    <a:pt x="134" y="11"/>
                  </a:lnTo>
                  <a:lnTo>
                    <a:pt x="126" y="6"/>
                  </a:lnTo>
                  <a:lnTo>
                    <a:pt x="118" y="3"/>
                  </a:lnTo>
                  <a:lnTo>
                    <a:pt x="109" y="1"/>
                  </a:lnTo>
                  <a:lnTo>
                    <a:pt x="101" y="0"/>
                  </a:lnTo>
                  <a:lnTo>
                    <a:pt x="91" y="0"/>
                  </a:lnTo>
                  <a:lnTo>
                    <a:pt x="82" y="0"/>
                  </a:lnTo>
                  <a:lnTo>
                    <a:pt x="73" y="1"/>
                  </a:lnTo>
                  <a:lnTo>
                    <a:pt x="64" y="3"/>
                  </a:lnTo>
                  <a:lnTo>
                    <a:pt x="55" y="6"/>
                  </a:lnTo>
                  <a:lnTo>
                    <a:pt x="47" y="11"/>
                  </a:lnTo>
                  <a:lnTo>
                    <a:pt x="40" y="15"/>
                  </a:lnTo>
                  <a:lnTo>
                    <a:pt x="33" y="21"/>
                  </a:lnTo>
                  <a:lnTo>
                    <a:pt x="26" y="26"/>
                  </a:lnTo>
                  <a:lnTo>
                    <a:pt x="21" y="33"/>
                  </a:lnTo>
                  <a:lnTo>
                    <a:pt x="15" y="40"/>
                  </a:lnTo>
                  <a:lnTo>
                    <a:pt x="11" y="48"/>
                  </a:lnTo>
                  <a:lnTo>
                    <a:pt x="6" y="55"/>
                  </a:lnTo>
                  <a:lnTo>
                    <a:pt x="4" y="64"/>
                  </a:lnTo>
                  <a:lnTo>
                    <a:pt x="2" y="73"/>
                  </a:lnTo>
                  <a:lnTo>
                    <a:pt x="0" y="82"/>
                  </a:lnTo>
                  <a:lnTo>
                    <a:pt x="0" y="91"/>
                  </a:lnTo>
                  <a:lnTo>
                    <a:pt x="0" y="101"/>
                  </a:lnTo>
                  <a:lnTo>
                    <a:pt x="2" y="110"/>
                  </a:lnTo>
                  <a:lnTo>
                    <a:pt x="4" y="119"/>
                  </a:lnTo>
                  <a:lnTo>
                    <a:pt x="6" y="126"/>
                  </a:lnTo>
                  <a:lnTo>
                    <a:pt x="11" y="134"/>
                  </a:lnTo>
                  <a:lnTo>
                    <a:pt x="15" y="142"/>
                  </a:lnTo>
                  <a:lnTo>
                    <a:pt x="21" y="150"/>
                  </a:lnTo>
                  <a:lnTo>
                    <a:pt x="26" y="155"/>
                  </a:lnTo>
                  <a:lnTo>
                    <a:pt x="33" y="162"/>
                  </a:lnTo>
                  <a:lnTo>
                    <a:pt x="40" y="166"/>
                  </a:lnTo>
                  <a:lnTo>
                    <a:pt x="47" y="172"/>
                  </a:lnTo>
                  <a:lnTo>
                    <a:pt x="55" y="175"/>
                  </a:lnTo>
                  <a:lnTo>
                    <a:pt x="64" y="178"/>
                  </a:lnTo>
                  <a:lnTo>
                    <a:pt x="73" y="181"/>
                  </a:lnTo>
                  <a:lnTo>
                    <a:pt x="82" y="182"/>
                  </a:lnTo>
                  <a:lnTo>
                    <a:pt x="91" y="182"/>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36" name="Freeform 106"/>
            <p:cNvSpPr>
              <a:spLocks/>
            </p:cNvSpPr>
            <p:nvPr/>
          </p:nvSpPr>
          <p:spPr bwMode="auto">
            <a:xfrm>
              <a:off x="12235265" y="2775899"/>
              <a:ext cx="203200" cy="33338"/>
            </a:xfrm>
            <a:custGeom>
              <a:avLst/>
              <a:gdLst/>
              <a:ahLst/>
              <a:cxnLst>
                <a:cxn ang="0">
                  <a:pos x="1170" y="0"/>
                </a:cxn>
                <a:cxn ang="0">
                  <a:pos x="1192" y="2"/>
                </a:cxn>
                <a:cxn ang="0">
                  <a:pos x="1212" y="9"/>
                </a:cxn>
                <a:cxn ang="0">
                  <a:pos x="1231" y="19"/>
                </a:cxn>
                <a:cxn ang="0">
                  <a:pos x="1246" y="32"/>
                </a:cxn>
                <a:cxn ang="0">
                  <a:pos x="1259" y="48"/>
                </a:cxn>
                <a:cxn ang="0">
                  <a:pos x="1271" y="67"/>
                </a:cxn>
                <a:cxn ang="0">
                  <a:pos x="1276" y="87"/>
                </a:cxn>
                <a:cxn ang="0">
                  <a:pos x="1278" y="109"/>
                </a:cxn>
                <a:cxn ang="0">
                  <a:pos x="1276" y="131"/>
                </a:cxn>
                <a:cxn ang="0">
                  <a:pos x="1271" y="151"/>
                </a:cxn>
                <a:cxn ang="0">
                  <a:pos x="1259" y="170"/>
                </a:cxn>
                <a:cxn ang="0">
                  <a:pos x="1246" y="187"/>
                </a:cxn>
                <a:cxn ang="0">
                  <a:pos x="1231" y="200"/>
                </a:cxn>
                <a:cxn ang="0">
                  <a:pos x="1212" y="210"/>
                </a:cxn>
                <a:cxn ang="0">
                  <a:pos x="1192" y="215"/>
                </a:cxn>
                <a:cxn ang="0">
                  <a:pos x="1170" y="218"/>
                </a:cxn>
                <a:cxn ang="0">
                  <a:pos x="97" y="218"/>
                </a:cxn>
                <a:cxn ang="0">
                  <a:pos x="76" y="213"/>
                </a:cxn>
                <a:cxn ang="0">
                  <a:pos x="56" y="204"/>
                </a:cxn>
                <a:cxn ang="0">
                  <a:pos x="40" y="193"/>
                </a:cxn>
                <a:cxn ang="0">
                  <a:pos x="24" y="179"/>
                </a:cxn>
                <a:cxn ang="0">
                  <a:pos x="13" y="161"/>
                </a:cxn>
                <a:cxn ang="0">
                  <a:pos x="4" y="141"/>
                </a:cxn>
                <a:cxn ang="0">
                  <a:pos x="0" y="120"/>
                </a:cxn>
                <a:cxn ang="0">
                  <a:pos x="0" y="98"/>
                </a:cxn>
                <a:cxn ang="0">
                  <a:pos x="4" y="77"/>
                </a:cxn>
                <a:cxn ang="0">
                  <a:pos x="13" y="57"/>
                </a:cxn>
                <a:cxn ang="0">
                  <a:pos x="24" y="40"/>
                </a:cxn>
                <a:cxn ang="0">
                  <a:pos x="40" y="25"/>
                </a:cxn>
                <a:cxn ang="0">
                  <a:pos x="56" y="14"/>
                </a:cxn>
                <a:cxn ang="0">
                  <a:pos x="76" y="5"/>
                </a:cxn>
                <a:cxn ang="0">
                  <a:pos x="97" y="0"/>
                </a:cxn>
              </a:cxnLst>
              <a:rect l="0" t="0" r="r" b="b"/>
              <a:pathLst>
                <a:path w="1278" h="218">
                  <a:moveTo>
                    <a:pt x="108" y="0"/>
                  </a:moveTo>
                  <a:lnTo>
                    <a:pt x="1170" y="0"/>
                  </a:lnTo>
                  <a:lnTo>
                    <a:pt x="1181" y="0"/>
                  </a:lnTo>
                  <a:lnTo>
                    <a:pt x="1192" y="2"/>
                  </a:lnTo>
                  <a:lnTo>
                    <a:pt x="1202" y="5"/>
                  </a:lnTo>
                  <a:lnTo>
                    <a:pt x="1212" y="9"/>
                  </a:lnTo>
                  <a:lnTo>
                    <a:pt x="1222" y="14"/>
                  </a:lnTo>
                  <a:lnTo>
                    <a:pt x="1231" y="19"/>
                  </a:lnTo>
                  <a:lnTo>
                    <a:pt x="1238" y="25"/>
                  </a:lnTo>
                  <a:lnTo>
                    <a:pt x="1246" y="32"/>
                  </a:lnTo>
                  <a:lnTo>
                    <a:pt x="1254" y="40"/>
                  </a:lnTo>
                  <a:lnTo>
                    <a:pt x="1259" y="48"/>
                  </a:lnTo>
                  <a:lnTo>
                    <a:pt x="1265" y="57"/>
                  </a:lnTo>
                  <a:lnTo>
                    <a:pt x="1271" y="67"/>
                  </a:lnTo>
                  <a:lnTo>
                    <a:pt x="1274" y="77"/>
                  </a:lnTo>
                  <a:lnTo>
                    <a:pt x="1276" y="87"/>
                  </a:lnTo>
                  <a:lnTo>
                    <a:pt x="1278" y="98"/>
                  </a:lnTo>
                  <a:lnTo>
                    <a:pt x="1278" y="109"/>
                  </a:lnTo>
                  <a:lnTo>
                    <a:pt x="1278" y="120"/>
                  </a:lnTo>
                  <a:lnTo>
                    <a:pt x="1276" y="131"/>
                  </a:lnTo>
                  <a:lnTo>
                    <a:pt x="1274" y="141"/>
                  </a:lnTo>
                  <a:lnTo>
                    <a:pt x="1271" y="151"/>
                  </a:lnTo>
                  <a:lnTo>
                    <a:pt x="1265" y="161"/>
                  </a:lnTo>
                  <a:lnTo>
                    <a:pt x="1259" y="170"/>
                  </a:lnTo>
                  <a:lnTo>
                    <a:pt x="1254" y="179"/>
                  </a:lnTo>
                  <a:lnTo>
                    <a:pt x="1246" y="187"/>
                  </a:lnTo>
                  <a:lnTo>
                    <a:pt x="1238" y="193"/>
                  </a:lnTo>
                  <a:lnTo>
                    <a:pt x="1231" y="200"/>
                  </a:lnTo>
                  <a:lnTo>
                    <a:pt x="1222" y="204"/>
                  </a:lnTo>
                  <a:lnTo>
                    <a:pt x="1212" y="210"/>
                  </a:lnTo>
                  <a:lnTo>
                    <a:pt x="1202" y="213"/>
                  </a:lnTo>
                  <a:lnTo>
                    <a:pt x="1192" y="215"/>
                  </a:lnTo>
                  <a:lnTo>
                    <a:pt x="1181" y="218"/>
                  </a:lnTo>
                  <a:lnTo>
                    <a:pt x="1170" y="218"/>
                  </a:lnTo>
                  <a:lnTo>
                    <a:pt x="108" y="218"/>
                  </a:lnTo>
                  <a:lnTo>
                    <a:pt x="97" y="218"/>
                  </a:lnTo>
                  <a:lnTo>
                    <a:pt x="86" y="215"/>
                  </a:lnTo>
                  <a:lnTo>
                    <a:pt x="76" y="213"/>
                  </a:lnTo>
                  <a:lnTo>
                    <a:pt x="66" y="210"/>
                  </a:lnTo>
                  <a:lnTo>
                    <a:pt x="56" y="204"/>
                  </a:lnTo>
                  <a:lnTo>
                    <a:pt x="47" y="200"/>
                  </a:lnTo>
                  <a:lnTo>
                    <a:pt x="40" y="193"/>
                  </a:lnTo>
                  <a:lnTo>
                    <a:pt x="32" y="187"/>
                  </a:lnTo>
                  <a:lnTo>
                    <a:pt x="24" y="179"/>
                  </a:lnTo>
                  <a:lnTo>
                    <a:pt x="19" y="170"/>
                  </a:lnTo>
                  <a:lnTo>
                    <a:pt x="13" y="161"/>
                  </a:lnTo>
                  <a:lnTo>
                    <a:pt x="9" y="151"/>
                  </a:lnTo>
                  <a:lnTo>
                    <a:pt x="4" y="141"/>
                  </a:lnTo>
                  <a:lnTo>
                    <a:pt x="2" y="131"/>
                  </a:lnTo>
                  <a:lnTo>
                    <a:pt x="0" y="120"/>
                  </a:lnTo>
                  <a:lnTo>
                    <a:pt x="0" y="109"/>
                  </a:lnTo>
                  <a:lnTo>
                    <a:pt x="0" y="98"/>
                  </a:lnTo>
                  <a:lnTo>
                    <a:pt x="2" y="87"/>
                  </a:lnTo>
                  <a:lnTo>
                    <a:pt x="4" y="77"/>
                  </a:lnTo>
                  <a:lnTo>
                    <a:pt x="9" y="67"/>
                  </a:lnTo>
                  <a:lnTo>
                    <a:pt x="13" y="57"/>
                  </a:lnTo>
                  <a:lnTo>
                    <a:pt x="19" y="48"/>
                  </a:lnTo>
                  <a:lnTo>
                    <a:pt x="24" y="40"/>
                  </a:lnTo>
                  <a:lnTo>
                    <a:pt x="32" y="32"/>
                  </a:lnTo>
                  <a:lnTo>
                    <a:pt x="40" y="25"/>
                  </a:lnTo>
                  <a:lnTo>
                    <a:pt x="47" y="19"/>
                  </a:lnTo>
                  <a:lnTo>
                    <a:pt x="56" y="14"/>
                  </a:lnTo>
                  <a:lnTo>
                    <a:pt x="66" y="9"/>
                  </a:lnTo>
                  <a:lnTo>
                    <a:pt x="76" y="5"/>
                  </a:lnTo>
                  <a:lnTo>
                    <a:pt x="86" y="2"/>
                  </a:lnTo>
                  <a:lnTo>
                    <a:pt x="97" y="0"/>
                  </a:lnTo>
                  <a:lnTo>
                    <a:pt x="108" y="0"/>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37" name="Freeform 107"/>
            <p:cNvSpPr>
              <a:spLocks/>
            </p:cNvSpPr>
            <p:nvPr/>
          </p:nvSpPr>
          <p:spPr bwMode="auto">
            <a:xfrm>
              <a:off x="11619315" y="2775899"/>
              <a:ext cx="28575" cy="30163"/>
            </a:xfrm>
            <a:custGeom>
              <a:avLst/>
              <a:gdLst/>
              <a:ahLst/>
              <a:cxnLst>
                <a:cxn ang="0">
                  <a:pos x="101" y="183"/>
                </a:cxn>
                <a:cxn ang="0">
                  <a:pos x="119" y="178"/>
                </a:cxn>
                <a:cxn ang="0">
                  <a:pos x="136" y="172"/>
                </a:cxn>
                <a:cxn ang="0">
                  <a:pos x="150" y="162"/>
                </a:cxn>
                <a:cxn ang="0">
                  <a:pos x="162" y="150"/>
                </a:cxn>
                <a:cxn ang="0">
                  <a:pos x="172" y="135"/>
                </a:cxn>
                <a:cxn ang="0">
                  <a:pos x="179" y="119"/>
                </a:cxn>
                <a:cxn ang="0">
                  <a:pos x="183" y="101"/>
                </a:cxn>
                <a:cxn ang="0">
                  <a:pos x="183" y="82"/>
                </a:cxn>
                <a:cxn ang="0">
                  <a:pos x="179" y="64"/>
                </a:cxn>
                <a:cxn ang="0">
                  <a:pos x="172" y="48"/>
                </a:cxn>
                <a:cxn ang="0">
                  <a:pos x="162" y="33"/>
                </a:cxn>
                <a:cxn ang="0">
                  <a:pos x="150" y="21"/>
                </a:cxn>
                <a:cxn ang="0">
                  <a:pos x="136" y="11"/>
                </a:cxn>
                <a:cxn ang="0">
                  <a:pos x="119" y="4"/>
                </a:cxn>
                <a:cxn ang="0">
                  <a:pos x="101" y="1"/>
                </a:cxn>
                <a:cxn ang="0">
                  <a:pos x="82" y="1"/>
                </a:cxn>
                <a:cxn ang="0">
                  <a:pos x="65" y="4"/>
                </a:cxn>
                <a:cxn ang="0">
                  <a:pos x="49" y="11"/>
                </a:cxn>
                <a:cxn ang="0">
                  <a:pos x="34" y="21"/>
                </a:cxn>
                <a:cxn ang="0">
                  <a:pos x="21" y="33"/>
                </a:cxn>
                <a:cxn ang="0">
                  <a:pos x="11" y="48"/>
                </a:cxn>
                <a:cxn ang="0">
                  <a:pos x="5" y="64"/>
                </a:cxn>
                <a:cxn ang="0">
                  <a:pos x="1" y="82"/>
                </a:cxn>
                <a:cxn ang="0">
                  <a:pos x="1" y="101"/>
                </a:cxn>
                <a:cxn ang="0">
                  <a:pos x="5" y="119"/>
                </a:cxn>
                <a:cxn ang="0">
                  <a:pos x="11" y="135"/>
                </a:cxn>
                <a:cxn ang="0">
                  <a:pos x="21" y="150"/>
                </a:cxn>
                <a:cxn ang="0">
                  <a:pos x="34" y="162"/>
                </a:cxn>
                <a:cxn ang="0">
                  <a:pos x="49" y="172"/>
                </a:cxn>
                <a:cxn ang="0">
                  <a:pos x="65" y="178"/>
                </a:cxn>
                <a:cxn ang="0">
                  <a:pos x="82" y="183"/>
                </a:cxn>
              </a:cxnLst>
              <a:rect l="0" t="0" r="r" b="b"/>
              <a:pathLst>
                <a:path w="183" h="183">
                  <a:moveTo>
                    <a:pt x="92" y="183"/>
                  </a:moveTo>
                  <a:lnTo>
                    <a:pt x="101" y="183"/>
                  </a:lnTo>
                  <a:lnTo>
                    <a:pt x="110" y="181"/>
                  </a:lnTo>
                  <a:lnTo>
                    <a:pt x="119" y="178"/>
                  </a:lnTo>
                  <a:lnTo>
                    <a:pt x="128" y="176"/>
                  </a:lnTo>
                  <a:lnTo>
                    <a:pt x="136" y="172"/>
                  </a:lnTo>
                  <a:lnTo>
                    <a:pt x="143" y="167"/>
                  </a:lnTo>
                  <a:lnTo>
                    <a:pt x="150" y="162"/>
                  </a:lnTo>
                  <a:lnTo>
                    <a:pt x="157" y="156"/>
                  </a:lnTo>
                  <a:lnTo>
                    <a:pt x="162" y="150"/>
                  </a:lnTo>
                  <a:lnTo>
                    <a:pt x="168" y="143"/>
                  </a:lnTo>
                  <a:lnTo>
                    <a:pt x="172" y="135"/>
                  </a:lnTo>
                  <a:lnTo>
                    <a:pt x="177" y="127"/>
                  </a:lnTo>
                  <a:lnTo>
                    <a:pt x="179" y="119"/>
                  </a:lnTo>
                  <a:lnTo>
                    <a:pt x="181" y="110"/>
                  </a:lnTo>
                  <a:lnTo>
                    <a:pt x="183" y="101"/>
                  </a:lnTo>
                  <a:lnTo>
                    <a:pt x="183" y="92"/>
                  </a:lnTo>
                  <a:lnTo>
                    <a:pt x="183" y="82"/>
                  </a:lnTo>
                  <a:lnTo>
                    <a:pt x="181" y="73"/>
                  </a:lnTo>
                  <a:lnTo>
                    <a:pt x="179" y="64"/>
                  </a:lnTo>
                  <a:lnTo>
                    <a:pt x="177" y="56"/>
                  </a:lnTo>
                  <a:lnTo>
                    <a:pt x="172" y="48"/>
                  </a:lnTo>
                  <a:lnTo>
                    <a:pt x="168" y="41"/>
                  </a:lnTo>
                  <a:lnTo>
                    <a:pt x="162" y="33"/>
                  </a:lnTo>
                  <a:lnTo>
                    <a:pt x="157" y="26"/>
                  </a:lnTo>
                  <a:lnTo>
                    <a:pt x="150" y="21"/>
                  </a:lnTo>
                  <a:lnTo>
                    <a:pt x="143" y="15"/>
                  </a:lnTo>
                  <a:lnTo>
                    <a:pt x="136" y="11"/>
                  </a:lnTo>
                  <a:lnTo>
                    <a:pt x="128" y="8"/>
                  </a:lnTo>
                  <a:lnTo>
                    <a:pt x="119" y="4"/>
                  </a:lnTo>
                  <a:lnTo>
                    <a:pt x="110" y="2"/>
                  </a:lnTo>
                  <a:lnTo>
                    <a:pt x="101" y="1"/>
                  </a:lnTo>
                  <a:lnTo>
                    <a:pt x="92" y="0"/>
                  </a:lnTo>
                  <a:lnTo>
                    <a:pt x="82" y="1"/>
                  </a:lnTo>
                  <a:lnTo>
                    <a:pt x="73" y="2"/>
                  </a:lnTo>
                  <a:lnTo>
                    <a:pt x="65" y="4"/>
                  </a:lnTo>
                  <a:lnTo>
                    <a:pt x="57" y="8"/>
                  </a:lnTo>
                  <a:lnTo>
                    <a:pt x="49" y="11"/>
                  </a:lnTo>
                  <a:lnTo>
                    <a:pt x="41" y="15"/>
                  </a:lnTo>
                  <a:lnTo>
                    <a:pt x="34" y="21"/>
                  </a:lnTo>
                  <a:lnTo>
                    <a:pt x="28" y="26"/>
                  </a:lnTo>
                  <a:lnTo>
                    <a:pt x="21" y="33"/>
                  </a:lnTo>
                  <a:lnTo>
                    <a:pt x="16" y="41"/>
                  </a:lnTo>
                  <a:lnTo>
                    <a:pt x="11" y="48"/>
                  </a:lnTo>
                  <a:lnTo>
                    <a:pt x="8" y="56"/>
                  </a:lnTo>
                  <a:lnTo>
                    <a:pt x="5" y="64"/>
                  </a:lnTo>
                  <a:lnTo>
                    <a:pt x="2" y="73"/>
                  </a:lnTo>
                  <a:lnTo>
                    <a:pt x="1" y="82"/>
                  </a:lnTo>
                  <a:lnTo>
                    <a:pt x="0" y="92"/>
                  </a:lnTo>
                  <a:lnTo>
                    <a:pt x="1" y="101"/>
                  </a:lnTo>
                  <a:lnTo>
                    <a:pt x="2" y="110"/>
                  </a:lnTo>
                  <a:lnTo>
                    <a:pt x="5" y="119"/>
                  </a:lnTo>
                  <a:lnTo>
                    <a:pt x="8" y="127"/>
                  </a:lnTo>
                  <a:lnTo>
                    <a:pt x="11" y="135"/>
                  </a:lnTo>
                  <a:lnTo>
                    <a:pt x="16" y="143"/>
                  </a:lnTo>
                  <a:lnTo>
                    <a:pt x="21" y="150"/>
                  </a:lnTo>
                  <a:lnTo>
                    <a:pt x="28" y="156"/>
                  </a:lnTo>
                  <a:lnTo>
                    <a:pt x="34" y="162"/>
                  </a:lnTo>
                  <a:lnTo>
                    <a:pt x="41" y="167"/>
                  </a:lnTo>
                  <a:lnTo>
                    <a:pt x="49" y="172"/>
                  </a:lnTo>
                  <a:lnTo>
                    <a:pt x="57" y="176"/>
                  </a:lnTo>
                  <a:lnTo>
                    <a:pt x="65" y="178"/>
                  </a:lnTo>
                  <a:lnTo>
                    <a:pt x="73" y="181"/>
                  </a:lnTo>
                  <a:lnTo>
                    <a:pt x="82" y="183"/>
                  </a:lnTo>
                  <a:lnTo>
                    <a:pt x="92"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38" name="Freeform 108"/>
            <p:cNvSpPr>
              <a:spLocks/>
            </p:cNvSpPr>
            <p:nvPr/>
          </p:nvSpPr>
          <p:spPr bwMode="auto">
            <a:xfrm>
              <a:off x="11659003" y="2775899"/>
              <a:ext cx="28575" cy="30163"/>
            </a:xfrm>
            <a:custGeom>
              <a:avLst/>
              <a:gdLst/>
              <a:ahLst/>
              <a:cxnLst>
                <a:cxn ang="0">
                  <a:pos x="100" y="183"/>
                </a:cxn>
                <a:cxn ang="0">
                  <a:pos x="118" y="178"/>
                </a:cxn>
                <a:cxn ang="0">
                  <a:pos x="134" y="172"/>
                </a:cxn>
                <a:cxn ang="0">
                  <a:pos x="149" y="162"/>
                </a:cxn>
                <a:cxn ang="0">
                  <a:pos x="161" y="150"/>
                </a:cxn>
                <a:cxn ang="0">
                  <a:pos x="171" y="135"/>
                </a:cxn>
                <a:cxn ang="0">
                  <a:pos x="179" y="119"/>
                </a:cxn>
                <a:cxn ang="0">
                  <a:pos x="182" y="101"/>
                </a:cxn>
                <a:cxn ang="0">
                  <a:pos x="182" y="82"/>
                </a:cxn>
                <a:cxn ang="0">
                  <a:pos x="179" y="64"/>
                </a:cxn>
                <a:cxn ang="0">
                  <a:pos x="171" y="48"/>
                </a:cxn>
                <a:cxn ang="0">
                  <a:pos x="161" y="33"/>
                </a:cxn>
                <a:cxn ang="0">
                  <a:pos x="149" y="21"/>
                </a:cxn>
                <a:cxn ang="0">
                  <a:pos x="134" y="11"/>
                </a:cxn>
                <a:cxn ang="0">
                  <a:pos x="118" y="4"/>
                </a:cxn>
                <a:cxn ang="0">
                  <a:pos x="100" y="1"/>
                </a:cxn>
                <a:cxn ang="0">
                  <a:pos x="81" y="1"/>
                </a:cxn>
                <a:cxn ang="0">
                  <a:pos x="63" y="4"/>
                </a:cxn>
                <a:cxn ang="0">
                  <a:pos x="48" y="11"/>
                </a:cxn>
                <a:cxn ang="0">
                  <a:pos x="32" y="21"/>
                </a:cxn>
                <a:cxn ang="0">
                  <a:pos x="20" y="33"/>
                </a:cxn>
                <a:cxn ang="0">
                  <a:pos x="10" y="48"/>
                </a:cxn>
                <a:cxn ang="0">
                  <a:pos x="4" y="64"/>
                </a:cxn>
                <a:cxn ang="0">
                  <a:pos x="0" y="82"/>
                </a:cxn>
                <a:cxn ang="0">
                  <a:pos x="0" y="101"/>
                </a:cxn>
                <a:cxn ang="0">
                  <a:pos x="4" y="119"/>
                </a:cxn>
                <a:cxn ang="0">
                  <a:pos x="10" y="135"/>
                </a:cxn>
                <a:cxn ang="0">
                  <a:pos x="20" y="150"/>
                </a:cxn>
                <a:cxn ang="0">
                  <a:pos x="32" y="162"/>
                </a:cxn>
                <a:cxn ang="0">
                  <a:pos x="48" y="172"/>
                </a:cxn>
                <a:cxn ang="0">
                  <a:pos x="63" y="178"/>
                </a:cxn>
                <a:cxn ang="0">
                  <a:pos x="81" y="183"/>
                </a:cxn>
              </a:cxnLst>
              <a:rect l="0" t="0" r="r" b="b"/>
              <a:pathLst>
                <a:path w="182" h="183">
                  <a:moveTo>
                    <a:pt x="91" y="183"/>
                  </a:moveTo>
                  <a:lnTo>
                    <a:pt x="100" y="183"/>
                  </a:lnTo>
                  <a:lnTo>
                    <a:pt x="109" y="181"/>
                  </a:lnTo>
                  <a:lnTo>
                    <a:pt x="118" y="178"/>
                  </a:lnTo>
                  <a:lnTo>
                    <a:pt x="127" y="176"/>
                  </a:lnTo>
                  <a:lnTo>
                    <a:pt x="134" y="172"/>
                  </a:lnTo>
                  <a:lnTo>
                    <a:pt x="142" y="167"/>
                  </a:lnTo>
                  <a:lnTo>
                    <a:pt x="149" y="162"/>
                  </a:lnTo>
                  <a:lnTo>
                    <a:pt x="155" y="156"/>
                  </a:lnTo>
                  <a:lnTo>
                    <a:pt x="161" y="150"/>
                  </a:lnTo>
                  <a:lnTo>
                    <a:pt x="167" y="143"/>
                  </a:lnTo>
                  <a:lnTo>
                    <a:pt x="171" y="135"/>
                  </a:lnTo>
                  <a:lnTo>
                    <a:pt x="175" y="127"/>
                  </a:lnTo>
                  <a:lnTo>
                    <a:pt x="179" y="119"/>
                  </a:lnTo>
                  <a:lnTo>
                    <a:pt x="181" y="110"/>
                  </a:lnTo>
                  <a:lnTo>
                    <a:pt x="182" y="101"/>
                  </a:lnTo>
                  <a:lnTo>
                    <a:pt x="182" y="92"/>
                  </a:lnTo>
                  <a:lnTo>
                    <a:pt x="182" y="82"/>
                  </a:lnTo>
                  <a:lnTo>
                    <a:pt x="181" y="73"/>
                  </a:lnTo>
                  <a:lnTo>
                    <a:pt x="179" y="64"/>
                  </a:lnTo>
                  <a:lnTo>
                    <a:pt x="175" y="56"/>
                  </a:lnTo>
                  <a:lnTo>
                    <a:pt x="171" y="48"/>
                  </a:lnTo>
                  <a:lnTo>
                    <a:pt x="167" y="41"/>
                  </a:lnTo>
                  <a:lnTo>
                    <a:pt x="161" y="33"/>
                  </a:lnTo>
                  <a:lnTo>
                    <a:pt x="155" y="26"/>
                  </a:lnTo>
                  <a:lnTo>
                    <a:pt x="149" y="21"/>
                  </a:lnTo>
                  <a:lnTo>
                    <a:pt x="142" y="15"/>
                  </a:lnTo>
                  <a:lnTo>
                    <a:pt x="134" y="11"/>
                  </a:lnTo>
                  <a:lnTo>
                    <a:pt x="127" y="8"/>
                  </a:lnTo>
                  <a:lnTo>
                    <a:pt x="118" y="4"/>
                  </a:lnTo>
                  <a:lnTo>
                    <a:pt x="109" y="2"/>
                  </a:lnTo>
                  <a:lnTo>
                    <a:pt x="100" y="1"/>
                  </a:lnTo>
                  <a:lnTo>
                    <a:pt x="91" y="0"/>
                  </a:lnTo>
                  <a:lnTo>
                    <a:pt x="81" y="1"/>
                  </a:lnTo>
                  <a:lnTo>
                    <a:pt x="72" y="2"/>
                  </a:lnTo>
                  <a:lnTo>
                    <a:pt x="63" y="4"/>
                  </a:lnTo>
                  <a:lnTo>
                    <a:pt x="56" y="8"/>
                  </a:lnTo>
                  <a:lnTo>
                    <a:pt x="48" y="11"/>
                  </a:lnTo>
                  <a:lnTo>
                    <a:pt x="40" y="15"/>
                  </a:lnTo>
                  <a:lnTo>
                    <a:pt x="32" y="21"/>
                  </a:lnTo>
                  <a:lnTo>
                    <a:pt x="27" y="26"/>
                  </a:lnTo>
                  <a:lnTo>
                    <a:pt x="20" y="33"/>
                  </a:lnTo>
                  <a:lnTo>
                    <a:pt x="16" y="41"/>
                  </a:lnTo>
                  <a:lnTo>
                    <a:pt x="10" y="48"/>
                  </a:lnTo>
                  <a:lnTo>
                    <a:pt x="7" y="56"/>
                  </a:lnTo>
                  <a:lnTo>
                    <a:pt x="4" y="64"/>
                  </a:lnTo>
                  <a:lnTo>
                    <a:pt x="1" y="73"/>
                  </a:lnTo>
                  <a:lnTo>
                    <a:pt x="0" y="82"/>
                  </a:lnTo>
                  <a:lnTo>
                    <a:pt x="0" y="92"/>
                  </a:lnTo>
                  <a:lnTo>
                    <a:pt x="0" y="101"/>
                  </a:lnTo>
                  <a:lnTo>
                    <a:pt x="1" y="110"/>
                  </a:lnTo>
                  <a:lnTo>
                    <a:pt x="4" y="119"/>
                  </a:lnTo>
                  <a:lnTo>
                    <a:pt x="7" y="127"/>
                  </a:lnTo>
                  <a:lnTo>
                    <a:pt x="10" y="135"/>
                  </a:lnTo>
                  <a:lnTo>
                    <a:pt x="16" y="143"/>
                  </a:lnTo>
                  <a:lnTo>
                    <a:pt x="20" y="150"/>
                  </a:lnTo>
                  <a:lnTo>
                    <a:pt x="27" y="156"/>
                  </a:lnTo>
                  <a:lnTo>
                    <a:pt x="32" y="162"/>
                  </a:lnTo>
                  <a:lnTo>
                    <a:pt x="40" y="167"/>
                  </a:lnTo>
                  <a:lnTo>
                    <a:pt x="48" y="172"/>
                  </a:lnTo>
                  <a:lnTo>
                    <a:pt x="56" y="176"/>
                  </a:lnTo>
                  <a:lnTo>
                    <a:pt x="63" y="178"/>
                  </a:lnTo>
                  <a:lnTo>
                    <a:pt x="72" y="181"/>
                  </a:lnTo>
                  <a:lnTo>
                    <a:pt x="81" y="183"/>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39" name="Freeform 109"/>
            <p:cNvSpPr>
              <a:spLocks/>
            </p:cNvSpPr>
            <p:nvPr/>
          </p:nvSpPr>
          <p:spPr bwMode="auto">
            <a:xfrm>
              <a:off x="11698690" y="2775899"/>
              <a:ext cx="30163" cy="30163"/>
            </a:xfrm>
            <a:custGeom>
              <a:avLst/>
              <a:gdLst/>
              <a:ahLst/>
              <a:cxnLst>
                <a:cxn ang="0">
                  <a:pos x="100" y="183"/>
                </a:cxn>
                <a:cxn ang="0">
                  <a:pos x="118" y="178"/>
                </a:cxn>
                <a:cxn ang="0">
                  <a:pos x="134" y="172"/>
                </a:cxn>
                <a:cxn ang="0">
                  <a:pos x="149" y="162"/>
                </a:cxn>
                <a:cxn ang="0">
                  <a:pos x="162" y="150"/>
                </a:cxn>
                <a:cxn ang="0">
                  <a:pos x="171" y="135"/>
                </a:cxn>
                <a:cxn ang="0">
                  <a:pos x="179" y="119"/>
                </a:cxn>
                <a:cxn ang="0">
                  <a:pos x="182" y="101"/>
                </a:cxn>
                <a:cxn ang="0">
                  <a:pos x="182" y="82"/>
                </a:cxn>
                <a:cxn ang="0">
                  <a:pos x="179" y="64"/>
                </a:cxn>
                <a:cxn ang="0">
                  <a:pos x="171" y="48"/>
                </a:cxn>
                <a:cxn ang="0">
                  <a:pos x="162" y="33"/>
                </a:cxn>
                <a:cxn ang="0">
                  <a:pos x="149" y="21"/>
                </a:cxn>
                <a:cxn ang="0">
                  <a:pos x="134" y="11"/>
                </a:cxn>
                <a:cxn ang="0">
                  <a:pos x="118" y="4"/>
                </a:cxn>
                <a:cxn ang="0">
                  <a:pos x="100" y="1"/>
                </a:cxn>
                <a:cxn ang="0">
                  <a:pos x="82" y="1"/>
                </a:cxn>
                <a:cxn ang="0">
                  <a:pos x="64" y="4"/>
                </a:cxn>
                <a:cxn ang="0">
                  <a:pos x="48" y="11"/>
                </a:cxn>
                <a:cxn ang="0">
                  <a:pos x="33" y="21"/>
                </a:cxn>
                <a:cxn ang="0">
                  <a:pos x="20" y="33"/>
                </a:cxn>
                <a:cxn ang="0">
                  <a:pos x="11" y="48"/>
                </a:cxn>
                <a:cxn ang="0">
                  <a:pos x="3" y="64"/>
                </a:cxn>
                <a:cxn ang="0">
                  <a:pos x="0" y="82"/>
                </a:cxn>
                <a:cxn ang="0">
                  <a:pos x="0" y="101"/>
                </a:cxn>
                <a:cxn ang="0">
                  <a:pos x="3" y="119"/>
                </a:cxn>
                <a:cxn ang="0">
                  <a:pos x="11" y="135"/>
                </a:cxn>
                <a:cxn ang="0">
                  <a:pos x="20" y="150"/>
                </a:cxn>
                <a:cxn ang="0">
                  <a:pos x="33" y="162"/>
                </a:cxn>
                <a:cxn ang="0">
                  <a:pos x="48" y="172"/>
                </a:cxn>
                <a:cxn ang="0">
                  <a:pos x="64" y="178"/>
                </a:cxn>
                <a:cxn ang="0">
                  <a:pos x="82" y="183"/>
                </a:cxn>
              </a:cxnLst>
              <a:rect l="0" t="0" r="r" b="b"/>
              <a:pathLst>
                <a:path w="182" h="183">
                  <a:moveTo>
                    <a:pt x="91" y="183"/>
                  </a:moveTo>
                  <a:lnTo>
                    <a:pt x="100" y="183"/>
                  </a:lnTo>
                  <a:lnTo>
                    <a:pt x="110" y="181"/>
                  </a:lnTo>
                  <a:lnTo>
                    <a:pt x="118" y="178"/>
                  </a:lnTo>
                  <a:lnTo>
                    <a:pt x="126" y="176"/>
                  </a:lnTo>
                  <a:lnTo>
                    <a:pt x="134" y="172"/>
                  </a:lnTo>
                  <a:lnTo>
                    <a:pt x="142" y="167"/>
                  </a:lnTo>
                  <a:lnTo>
                    <a:pt x="149" y="162"/>
                  </a:lnTo>
                  <a:lnTo>
                    <a:pt x="155" y="156"/>
                  </a:lnTo>
                  <a:lnTo>
                    <a:pt x="162" y="150"/>
                  </a:lnTo>
                  <a:lnTo>
                    <a:pt x="166" y="143"/>
                  </a:lnTo>
                  <a:lnTo>
                    <a:pt x="171" y="135"/>
                  </a:lnTo>
                  <a:lnTo>
                    <a:pt x="175" y="127"/>
                  </a:lnTo>
                  <a:lnTo>
                    <a:pt x="179" y="119"/>
                  </a:lnTo>
                  <a:lnTo>
                    <a:pt x="181" y="110"/>
                  </a:lnTo>
                  <a:lnTo>
                    <a:pt x="182" y="101"/>
                  </a:lnTo>
                  <a:lnTo>
                    <a:pt x="182" y="92"/>
                  </a:lnTo>
                  <a:lnTo>
                    <a:pt x="182" y="82"/>
                  </a:lnTo>
                  <a:lnTo>
                    <a:pt x="181" y="73"/>
                  </a:lnTo>
                  <a:lnTo>
                    <a:pt x="179" y="64"/>
                  </a:lnTo>
                  <a:lnTo>
                    <a:pt x="175" y="56"/>
                  </a:lnTo>
                  <a:lnTo>
                    <a:pt x="171" y="48"/>
                  </a:lnTo>
                  <a:lnTo>
                    <a:pt x="166" y="41"/>
                  </a:lnTo>
                  <a:lnTo>
                    <a:pt x="162" y="33"/>
                  </a:lnTo>
                  <a:lnTo>
                    <a:pt x="155" y="26"/>
                  </a:lnTo>
                  <a:lnTo>
                    <a:pt x="149" y="21"/>
                  </a:lnTo>
                  <a:lnTo>
                    <a:pt x="142" y="15"/>
                  </a:lnTo>
                  <a:lnTo>
                    <a:pt x="134" y="11"/>
                  </a:lnTo>
                  <a:lnTo>
                    <a:pt x="126" y="8"/>
                  </a:lnTo>
                  <a:lnTo>
                    <a:pt x="118" y="4"/>
                  </a:lnTo>
                  <a:lnTo>
                    <a:pt x="110" y="2"/>
                  </a:lnTo>
                  <a:lnTo>
                    <a:pt x="100" y="1"/>
                  </a:lnTo>
                  <a:lnTo>
                    <a:pt x="91" y="0"/>
                  </a:lnTo>
                  <a:lnTo>
                    <a:pt x="82" y="1"/>
                  </a:lnTo>
                  <a:lnTo>
                    <a:pt x="72" y="2"/>
                  </a:lnTo>
                  <a:lnTo>
                    <a:pt x="64" y="4"/>
                  </a:lnTo>
                  <a:lnTo>
                    <a:pt x="55" y="8"/>
                  </a:lnTo>
                  <a:lnTo>
                    <a:pt x="48" y="11"/>
                  </a:lnTo>
                  <a:lnTo>
                    <a:pt x="40" y="15"/>
                  </a:lnTo>
                  <a:lnTo>
                    <a:pt x="33" y="21"/>
                  </a:lnTo>
                  <a:lnTo>
                    <a:pt x="27" y="26"/>
                  </a:lnTo>
                  <a:lnTo>
                    <a:pt x="20" y="33"/>
                  </a:lnTo>
                  <a:lnTo>
                    <a:pt x="16" y="41"/>
                  </a:lnTo>
                  <a:lnTo>
                    <a:pt x="11" y="48"/>
                  </a:lnTo>
                  <a:lnTo>
                    <a:pt x="7" y="56"/>
                  </a:lnTo>
                  <a:lnTo>
                    <a:pt x="3" y="64"/>
                  </a:lnTo>
                  <a:lnTo>
                    <a:pt x="1" y="73"/>
                  </a:lnTo>
                  <a:lnTo>
                    <a:pt x="0" y="82"/>
                  </a:lnTo>
                  <a:lnTo>
                    <a:pt x="0" y="92"/>
                  </a:lnTo>
                  <a:lnTo>
                    <a:pt x="0" y="101"/>
                  </a:lnTo>
                  <a:lnTo>
                    <a:pt x="1" y="110"/>
                  </a:lnTo>
                  <a:lnTo>
                    <a:pt x="3" y="119"/>
                  </a:lnTo>
                  <a:lnTo>
                    <a:pt x="7" y="127"/>
                  </a:lnTo>
                  <a:lnTo>
                    <a:pt x="11" y="135"/>
                  </a:lnTo>
                  <a:lnTo>
                    <a:pt x="16" y="143"/>
                  </a:lnTo>
                  <a:lnTo>
                    <a:pt x="20" y="150"/>
                  </a:lnTo>
                  <a:lnTo>
                    <a:pt x="27" y="156"/>
                  </a:lnTo>
                  <a:lnTo>
                    <a:pt x="33" y="162"/>
                  </a:lnTo>
                  <a:lnTo>
                    <a:pt x="40" y="167"/>
                  </a:lnTo>
                  <a:lnTo>
                    <a:pt x="48" y="172"/>
                  </a:lnTo>
                  <a:lnTo>
                    <a:pt x="55" y="176"/>
                  </a:lnTo>
                  <a:lnTo>
                    <a:pt x="64" y="178"/>
                  </a:lnTo>
                  <a:lnTo>
                    <a:pt x="72" y="181"/>
                  </a:lnTo>
                  <a:lnTo>
                    <a:pt x="82" y="183"/>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40" name="Freeform 110"/>
            <p:cNvSpPr>
              <a:spLocks/>
            </p:cNvSpPr>
            <p:nvPr/>
          </p:nvSpPr>
          <p:spPr bwMode="auto">
            <a:xfrm>
              <a:off x="11739965" y="2775899"/>
              <a:ext cx="28575" cy="30163"/>
            </a:xfrm>
            <a:custGeom>
              <a:avLst/>
              <a:gdLst/>
              <a:ahLst/>
              <a:cxnLst>
                <a:cxn ang="0">
                  <a:pos x="101" y="183"/>
                </a:cxn>
                <a:cxn ang="0">
                  <a:pos x="118" y="178"/>
                </a:cxn>
                <a:cxn ang="0">
                  <a:pos x="134" y="172"/>
                </a:cxn>
                <a:cxn ang="0">
                  <a:pos x="148" y="162"/>
                </a:cxn>
                <a:cxn ang="0">
                  <a:pos x="162" y="150"/>
                </a:cxn>
                <a:cxn ang="0">
                  <a:pos x="172" y="135"/>
                </a:cxn>
                <a:cxn ang="0">
                  <a:pos x="178" y="119"/>
                </a:cxn>
                <a:cxn ang="0">
                  <a:pos x="182" y="101"/>
                </a:cxn>
                <a:cxn ang="0">
                  <a:pos x="182" y="82"/>
                </a:cxn>
                <a:cxn ang="0">
                  <a:pos x="178" y="64"/>
                </a:cxn>
                <a:cxn ang="0">
                  <a:pos x="172" y="48"/>
                </a:cxn>
                <a:cxn ang="0">
                  <a:pos x="162" y="33"/>
                </a:cxn>
                <a:cxn ang="0">
                  <a:pos x="148" y="21"/>
                </a:cxn>
                <a:cxn ang="0">
                  <a:pos x="134" y="11"/>
                </a:cxn>
                <a:cxn ang="0">
                  <a:pos x="118" y="4"/>
                </a:cxn>
                <a:cxn ang="0">
                  <a:pos x="101" y="1"/>
                </a:cxn>
                <a:cxn ang="0">
                  <a:pos x="82" y="1"/>
                </a:cxn>
                <a:cxn ang="0">
                  <a:pos x="64" y="4"/>
                </a:cxn>
                <a:cxn ang="0">
                  <a:pos x="48" y="11"/>
                </a:cxn>
                <a:cxn ang="0">
                  <a:pos x="33" y="21"/>
                </a:cxn>
                <a:cxn ang="0">
                  <a:pos x="21" y="33"/>
                </a:cxn>
                <a:cxn ang="0">
                  <a:pos x="11" y="48"/>
                </a:cxn>
                <a:cxn ang="0">
                  <a:pos x="3" y="64"/>
                </a:cxn>
                <a:cxn ang="0">
                  <a:pos x="0" y="82"/>
                </a:cxn>
                <a:cxn ang="0">
                  <a:pos x="0" y="101"/>
                </a:cxn>
                <a:cxn ang="0">
                  <a:pos x="3" y="119"/>
                </a:cxn>
                <a:cxn ang="0">
                  <a:pos x="11" y="135"/>
                </a:cxn>
                <a:cxn ang="0">
                  <a:pos x="21" y="150"/>
                </a:cxn>
                <a:cxn ang="0">
                  <a:pos x="33" y="162"/>
                </a:cxn>
                <a:cxn ang="0">
                  <a:pos x="48" y="172"/>
                </a:cxn>
                <a:cxn ang="0">
                  <a:pos x="64" y="178"/>
                </a:cxn>
                <a:cxn ang="0">
                  <a:pos x="82" y="183"/>
                </a:cxn>
              </a:cxnLst>
              <a:rect l="0" t="0" r="r" b="b"/>
              <a:pathLst>
                <a:path w="183" h="183">
                  <a:moveTo>
                    <a:pt x="91" y="183"/>
                  </a:moveTo>
                  <a:lnTo>
                    <a:pt x="101" y="183"/>
                  </a:lnTo>
                  <a:lnTo>
                    <a:pt x="110" y="181"/>
                  </a:lnTo>
                  <a:lnTo>
                    <a:pt x="118" y="178"/>
                  </a:lnTo>
                  <a:lnTo>
                    <a:pt x="126" y="176"/>
                  </a:lnTo>
                  <a:lnTo>
                    <a:pt x="134" y="172"/>
                  </a:lnTo>
                  <a:lnTo>
                    <a:pt x="142" y="167"/>
                  </a:lnTo>
                  <a:lnTo>
                    <a:pt x="148" y="162"/>
                  </a:lnTo>
                  <a:lnTo>
                    <a:pt x="155" y="156"/>
                  </a:lnTo>
                  <a:lnTo>
                    <a:pt x="162" y="150"/>
                  </a:lnTo>
                  <a:lnTo>
                    <a:pt x="166" y="143"/>
                  </a:lnTo>
                  <a:lnTo>
                    <a:pt x="172" y="135"/>
                  </a:lnTo>
                  <a:lnTo>
                    <a:pt x="175" y="127"/>
                  </a:lnTo>
                  <a:lnTo>
                    <a:pt x="178" y="119"/>
                  </a:lnTo>
                  <a:lnTo>
                    <a:pt x="181" y="110"/>
                  </a:lnTo>
                  <a:lnTo>
                    <a:pt x="182" y="101"/>
                  </a:lnTo>
                  <a:lnTo>
                    <a:pt x="183" y="92"/>
                  </a:lnTo>
                  <a:lnTo>
                    <a:pt x="182" y="82"/>
                  </a:lnTo>
                  <a:lnTo>
                    <a:pt x="181" y="73"/>
                  </a:lnTo>
                  <a:lnTo>
                    <a:pt x="178" y="64"/>
                  </a:lnTo>
                  <a:lnTo>
                    <a:pt x="175" y="56"/>
                  </a:lnTo>
                  <a:lnTo>
                    <a:pt x="172" y="48"/>
                  </a:lnTo>
                  <a:lnTo>
                    <a:pt x="166" y="41"/>
                  </a:lnTo>
                  <a:lnTo>
                    <a:pt x="162" y="33"/>
                  </a:lnTo>
                  <a:lnTo>
                    <a:pt x="155" y="26"/>
                  </a:lnTo>
                  <a:lnTo>
                    <a:pt x="148" y="21"/>
                  </a:lnTo>
                  <a:lnTo>
                    <a:pt x="142" y="15"/>
                  </a:lnTo>
                  <a:lnTo>
                    <a:pt x="134" y="11"/>
                  </a:lnTo>
                  <a:lnTo>
                    <a:pt x="126" y="8"/>
                  </a:lnTo>
                  <a:lnTo>
                    <a:pt x="118" y="4"/>
                  </a:lnTo>
                  <a:lnTo>
                    <a:pt x="110" y="2"/>
                  </a:lnTo>
                  <a:lnTo>
                    <a:pt x="101" y="1"/>
                  </a:lnTo>
                  <a:lnTo>
                    <a:pt x="91" y="0"/>
                  </a:lnTo>
                  <a:lnTo>
                    <a:pt x="82" y="1"/>
                  </a:lnTo>
                  <a:lnTo>
                    <a:pt x="73" y="2"/>
                  </a:lnTo>
                  <a:lnTo>
                    <a:pt x="64" y="4"/>
                  </a:lnTo>
                  <a:lnTo>
                    <a:pt x="55" y="8"/>
                  </a:lnTo>
                  <a:lnTo>
                    <a:pt x="48" y="11"/>
                  </a:lnTo>
                  <a:lnTo>
                    <a:pt x="40" y="15"/>
                  </a:lnTo>
                  <a:lnTo>
                    <a:pt x="33" y="21"/>
                  </a:lnTo>
                  <a:lnTo>
                    <a:pt x="26" y="26"/>
                  </a:lnTo>
                  <a:lnTo>
                    <a:pt x="21" y="33"/>
                  </a:lnTo>
                  <a:lnTo>
                    <a:pt x="15" y="41"/>
                  </a:lnTo>
                  <a:lnTo>
                    <a:pt x="11" y="48"/>
                  </a:lnTo>
                  <a:lnTo>
                    <a:pt x="6" y="56"/>
                  </a:lnTo>
                  <a:lnTo>
                    <a:pt x="3" y="64"/>
                  </a:lnTo>
                  <a:lnTo>
                    <a:pt x="1" y="73"/>
                  </a:lnTo>
                  <a:lnTo>
                    <a:pt x="0" y="82"/>
                  </a:lnTo>
                  <a:lnTo>
                    <a:pt x="0" y="92"/>
                  </a:lnTo>
                  <a:lnTo>
                    <a:pt x="0" y="101"/>
                  </a:lnTo>
                  <a:lnTo>
                    <a:pt x="1" y="110"/>
                  </a:lnTo>
                  <a:lnTo>
                    <a:pt x="3" y="119"/>
                  </a:lnTo>
                  <a:lnTo>
                    <a:pt x="6" y="127"/>
                  </a:lnTo>
                  <a:lnTo>
                    <a:pt x="11" y="135"/>
                  </a:lnTo>
                  <a:lnTo>
                    <a:pt x="15" y="143"/>
                  </a:lnTo>
                  <a:lnTo>
                    <a:pt x="21" y="150"/>
                  </a:lnTo>
                  <a:lnTo>
                    <a:pt x="26" y="156"/>
                  </a:lnTo>
                  <a:lnTo>
                    <a:pt x="33" y="162"/>
                  </a:lnTo>
                  <a:lnTo>
                    <a:pt x="40" y="167"/>
                  </a:lnTo>
                  <a:lnTo>
                    <a:pt x="48" y="172"/>
                  </a:lnTo>
                  <a:lnTo>
                    <a:pt x="55" y="176"/>
                  </a:lnTo>
                  <a:lnTo>
                    <a:pt x="64" y="178"/>
                  </a:lnTo>
                  <a:lnTo>
                    <a:pt x="73" y="181"/>
                  </a:lnTo>
                  <a:lnTo>
                    <a:pt x="82" y="183"/>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41" name="Freeform 111"/>
            <p:cNvSpPr>
              <a:spLocks/>
            </p:cNvSpPr>
            <p:nvPr/>
          </p:nvSpPr>
          <p:spPr bwMode="auto">
            <a:xfrm>
              <a:off x="11779653" y="2775899"/>
              <a:ext cx="28575" cy="30163"/>
            </a:xfrm>
            <a:custGeom>
              <a:avLst/>
              <a:gdLst/>
              <a:ahLst/>
              <a:cxnLst>
                <a:cxn ang="0">
                  <a:pos x="101" y="183"/>
                </a:cxn>
                <a:cxn ang="0">
                  <a:pos x="118" y="178"/>
                </a:cxn>
                <a:cxn ang="0">
                  <a:pos x="134" y="172"/>
                </a:cxn>
                <a:cxn ang="0">
                  <a:pos x="149" y="162"/>
                </a:cxn>
                <a:cxn ang="0">
                  <a:pos x="162" y="150"/>
                </a:cxn>
                <a:cxn ang="0">
                  <a:pos x="172" y="135"/>
                </a:cxn>
                <a:cxn ang="0">
                  <a:pos x="178" y="119"/>
                </a:cxn>
                <a:cxn ang="0">
                  <a:pos x="182" y="101"/>
                </a:cxn>
                <a:cxn ang="0">
                  <a:pos x="182" y="82"/>
                </a:cxn>
                <a:cxn ang="0">
                  <a:pos x="178" y="64"/>
                </a:cxn>
                <a:cxn ang="0">
                  <a:pos x="172" y="48"/>
                </a:cxn>
                <a:cxn ang="0">
                  <a:pos x="162" y="33"/>
                </a:cxn>
                <a:cxn ang="0">
                  <a:pos x="149" y="21"/>
                </a:cxn>
                <a:cxn ang="0">
                  <a:pos x="134" y="11"/>
                </a:cxn>
                <a:cxn ang="0">
                  <a:pos x="118" y="4"/>
                </a:cxn>
                <a:cxn ang="0">
                  <a:pos x="101" y="1"/>
                </a:cxn>
                <a:cxn ang="0">
                  <a:pos x="82" y="1"/>
                </a:cxn>
                <a:cxn ang="0">
                  <a:pos x="64" y="4"/>
                </a:cxn>
                <a:cxn ang="0">
                  <a:pos x="47" y="11"/>
                </a:cxn>
                <a:cxn ang="0">
                  <a:pos x="33" y="21"/>
                </a:cxn>
                <a:cxn ang="0">
                  <a:pos x="21" y="33"/>
                </a:cxn>
                <a:cxn ang="0">
                  <a:pos x="11" y="48"/>
                </a:cxn>
                <a:cxn ang="0">
                  <a:pos x="4" y="64"/>
                </a:cxn>
                <a:cxn ang="0">
                  <a:pos x="0" y="82"/>
                </a:cxn>
                <a:cxn ang="0">
                  <a:pos x="0" y="101"/>
                </a:cxn>
                <a:cxn ang="0">
                  <a:pos x="4" y="119"/>
                </a:cxn>
                <a:cxn ang="0">
                  <a:pos x="11" y="135"/>
                </a:cxn>
                <a:cxn ang="0">
                  <a:pos x="21" y="150"/>
                </a:cxn>
                <a:cxn ang="0">
                  <a:pos x="33" y="162"/>
                </a:cxn>
                <a:cxn ang="0">
                  <a:pos x="47" y="172"/>
                </a:cxn>
                <a:cxn ang="0">
                  <a:pos x="64" y="178"/>
                </a:cxn>
                <a:cxn ang="0">
                  <a:pos x="82" y="183"/>
                </a:cxn>
              </a:cxnLst>
              <a:rect l="0" t="0" r="r" b="b"/>
              <a:pathLst>
                <a:path w="183" h="183">
                  <a:moveTo>
                    <a:pt x="91" y="183"/>
                  </a:moveTo>
                  <a:lnTo>
                    <a:pt x="101" y="183"/>
                  </a:lnTo>
                  <a:lnTo>
                    <a:pt x="109" y="181"/>
                  </a:lnTo>
                  <a:lnTo>
                    <a:pt x="118" y="178"/>
                  </a:lnTo>
                  <a:lnTo>
                    <a:pt x="126" y="176"/>
                  </a:lnTo>
                  <a:lnTo>
                    <a:pt x="134" y="172"/>
                  </a:lnTo>
                  <a:lnTo>
                    <a:pt x="142" y="167"/>
                  </a:lnTo>
                  <a:lnTo>
                    <a:pt x="149" y="162"/>
                  </a:lnTo>
                  <a:lnTo>
                    <a:pt x="156" y="156"/>
                  </a:lnTo>
                  <a:lnTo>
                    <a:pt x="162" y="150"/>
                  </a:lnTo>
                  <a:lnTo>
                    <a:pt x="167" y="143"/>
                  </a:lnTo>
                  <a:lnTo>
                    <a:pt x="172" y="135"/>
                  </a:lnTo>
                  <a:lnTo>
                    <a:pt x="175" y="127"/>
                  </a:lnTo>
                  <a:lnTo>
                    <a:pt x="178" y="119"/>
                  </a:lnTo>
                  <a:lnTo>
                    <a:pt x="180" y="110"/>
                  </a:lnTo>
                  <a:lnTo>
                    <a:pt x="182" y="101"/>
                  </a:lnTo>
                  <a:lnTo>
                    <a:pt x="183" y="92"/>
                  </a:lnTo>
                  <a:lnTo>
                    <a:pt x="182" y="82"/>
                  </a:lnTo>
                  <a:lnTo>
                    <a:pt x="180" y="73"/>
                  </a:lnTo>
                  <a:lnTo>
                    <a:pt x="178" y="64"/>
                  </a:lnTo>
                  <a:lnTo>
                    <a:pt x="175" y="56"/>
                  </a:lnTo>
                  <a:lnTo>
                    <a:pt x="172" y="48"/>
                  </a:lnTo>
                  <a:lnTo>
                    <a:pt x="167" y="41"/>
                  </a:lnTo>
                  <a:lnTo>
                    <a:pt x="162" y="33"/>
                  </a:lnTo>
                  <a:lnTo>
                    <a:pt x="156" y="26"/>
                  </a:lnTo>
                  <a:lnTo>
                    <a:pt x="149" y="21"/>
                  </a:lnTo>
                  <a:lnTo>
                    <a:pt x="142" y="15"/>
                  </a:lnTo>
                  <a:lnTo>
                    <a:pt x="134" y="11"/>
                  </a:lnTo>
                  <a:lnTo>
                    <a:pt x="126" y="8"/>
                  </a:lnTo>
                  <a:lnTo>
                    <a:pt x="118" y="4"/>
                  </a:lnTo>
                  <a:lnTo>
                    <a:pt x="109" y="2"/>
                  </a:lnTo>
                  <a:lnTo>
                    <a:pt x="101" y="1"/>
                  </a:lnTo>
                  <a:lnTo>
                    <a:pt x="91" y="0"/>
                  </a:lnTo>
                  <a:lnTo>
                    <a:pt x="82" y="1"/>
                  </a:lnTo>
                  <a:lnTo>
                    <a:pt x="73" y="2"/>
                  </a:lnTo>
                  <a:lnTo>
                    <a:pt x="64" y="4"/>
                  </a:lnTo>
                  <a:lnTo>
                    <a:pt x="55" y="8"/>
                  </a:lnTo>
                  <a:lnTo>
                    <a:pt x="47" y="11"/>
                  </a:lnTo>
                  <a:lnTo>
                    <a:pt x="40" y="15"/>
                  </a:lnTo>
                  <a:lnTo>
                    <a:pt x="33" y="21"/>
                  </a:lnTo>
                  <a:lnTo>
                    <a:pt x="26" y="26"/>
                  </a:lnTo>
                  <a:lnTo>
                    <a:pt x="21" y="33"/>
                  </a:lnTo>
                  <a:lnTo>
                    <a:pt x="15" y="41"/>
                  </a:lnTo>
                  <a:lnTo>
                    <a:pt x="11" y="48"/>
                  </a:lnTo>
                  <a:lnTo>
                    <a:pt x="6" y="56"/>
                  </a:lnTo>
                  <a:lnTo>
                    <a:pt x="4" y="64"/>
                  </a:lnTo>
                  <a:lnTo>
                    <a:pt x="2" y="73"/>
                  </a:lnTo>
                  <a:lnTo>
                    <a:pt x="0" y="82"/>
                  </a:lnTo>
                  <a:lnTo>
                    <a:pt x="0" y="92"/>
                  </a:lnTo>
                  <a:lnTo>
                    <a:pt x="0" y="101"/>
                  </a:lnTo>
                  <a:lnTo>
                    <a:pt x="2" y="110"/>
                  </a:lnTo>
                  <a:lnTo>
                    <a:pt x="4" y="119"/>
                  </a:lnTo>
                  <a:lnTo>
                    <a:pt x="6" y="127"/>
                  </a:lnTo>
                  <a:lnTo>
                    <a:pt x="11" y="135"/>
                  </a:lnTo>
                  <a:lnTo>
                    <a:pt x="15" y="143"/>
                  </a:lnTo>
                  <a:lnTo>
                    <a:pt x="21" y="150"/>
                  </a:lnTo>
                  <a:lnTo>
                    <a:pt x="26" y="156"/>
                  </a:lnTo>
                  <a:lnTo>
                    <a:pt x="33" y="162"/>
                  </a:lnTo>
                  <a:lnTo>
                    <a:pt x="40" y="167"/>
                  </a:lnTo>
                  <a:lnTo>
                    <a:pt x="47" y="172"/>
                  </a:lnTo>
                  <a:lnTo>
                    <a:pt x="55" y="176"/>
                  </a:lnTo>
                  <a:lnTo>
                    <a:pt x="64" y="178"/>
                  </a:lnTo>
                  <a:lnTo>
                    <a:pt x="73" y="181"/>
                  </a:lnTo>
                  <a:lnTo>
                    <a:pt x="82" y="183"/>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42" name="Freeform 112"/>
            <p:cNvSpPr>
              <a:spLocks/>
            </p:cNvSpPr>
            <p:nvPr/>
          </p:nvSpPr>
          <p:spPr bwMode="auto">
            <a:xfrm>
              <a:off x="12235265" y="2963224"/>
              <a:ext cx="203200" cy="34925"/>
            </a:xfrm>
            <a:custGeom>
              <a:avLst/>
              <a:gdLst/>
              <a:ahLst/>
              <a:cxnLst>
                <a:cxn ang="0">
                  <a:pos x="1170" y="0"/>
                </a:cxn>
                <a:cxn ang="0">
                  <a:pos x="1192" y="2"/>
                </a:cxn>
                <a:cxn ang="0">
                  <a:pos x="1212" y="9"/>
                </a:cxn>
                <a:cxn ang="0">
                  <a:pos x="1231" y="19"/>
                </a:cxn>
                <a:cxn ang="0">
                  <a:pos x="1246" y="32"/>
                </a:cxn>
                <a:cxn ang="0">
                  <a:pos x="1259" y="48"/>
                </a:cxn>
                <a:cxn ang="0">
                  <a:pos x="1271" y="66"/>
                </a:cxn>
                <a:cxn ang="0">
                  <a:pos x="1276" y="86"/>
                </a:cxn>
                <a:cxn ang="0">
                  <a:pos x="1278" y="109"/>
                </a:cxn>
                <a:cxn ang="0">
                  <a:pos x="1276" y="131"/>
                </a:cxn>
                <a:cxn ang="0">
                  <a:pos x="1271" y="151"/>
                </a:cxn>
                <a:cxn ang="0">
                  <a:pos x="1259" y="170"/>
                </a:cxn>
                <a:cxn ang="0">
                  <a:pos x="1246" y="185"/>
                </a:cxn>
                <a:cxn ang="0">
                  <a:pos x="1231" y="198"/>
                </a:cxn>
                <a:cxn ang="0">
                  <a:pos x="1212" y="209"/>
                </a:cxn>
                <a:cxn ang="0">
                  <a:pos x="1192" y="215"/>
                </a:cxn>
                <a:cxn ang="0">
                  <a:pos x="1170" y="217"/>
                </a:cxn>
                <a:cxn ang="0">
                  <a:pos x="97" y="217"/>
                </a:cxn>
                <a:cxn ang="0">
                  <a:pos x="76" y="213"/>
                </a:cxn>
                <a:cxn ang="0">
                  <a:pos x="56" y="204"/>
                </a:cxn>
                <a:cxn ang="0">
                  <a:pos x="40" y="193"/>
                </a:cxn>
                <a:cxn ang="0">
                  <a:pos x="24" y="177"/>
                </a:cxn>
                <a:cxn ang="0">
                  <a:pos x="13" y="161"/>
                </a:cxn>
                <a:cxn ang="0">
                  <a:pos x="4" y="141"/>
                </a:cxn>
                <a:cxn ang="0">
                  <a:pos x="0" y="120"/>
                </a:cxn>
                <a:cxn ang="0">
                  <a:pos x="0" y="97"/>
                </a:cxn>
                <a:cxn ang="0">
                  <a:pos x="4" y="76"/>
                </a:cxn>
                <a:cxn ang="0">
                  <a:pos x="13" y="56"/>
                </a:cxn>
                <a:cxn ang="0">
                  <a:pos x="24" y="40"/>
                </a:cxn>
                <a:cxn ang="0">
                  <a:pos x="40" y="24"/>
                </a:cxn>
                <a:cxn ang="0">
                  <a:pos x="56" y="13"/>
                </a:cxn>
                <a:cxn ang="0">
                  <a:pos x="76" y="4"/>
                </a:cxn>
                <a:cxn ang="0">
                  <a:pos x="97" y="0"/>
                </a:cxn>
              </a:cxnLst>
              <a:rect l="0" t="0" r="r" b="b"/>
              <a:pathLst>
                <a:path w="1278" h="217">
                  <a:moveTo>
                    <a:pt x="108" y="0"/>
                  </a:moveTo>
                  <a:lnTo>
                    <a:pt x="1170" y="0"/>
                  </a:lnTo>
                  <a:lnTo>
                    <a:pt x="1181" y="0"/>
                  </a:lnTo>
                  <a:lnTo>
                    <a:pt x="1192" y="2"/>
                  </a:lnTo>
                  <a:lnTo>
                    <a:pt x="1202" y="4"/>
                  </a:lnTo>
                  <a:lnTo>
                    <a:pt x="1212" y="9"/>
                  </a:lnTo>
                  <a:lnTo>
                    <a:pt x="1222" y="13"/>
                  </a:lnTo>
                  <a:lnTo>
                    <a:pt x="1231" y="19"/>
                  </a:lnTo>
                  <a:lnTo>
                    <a:pt x="1238" y="24"/>
                  </a:lnTo>
                  <a:lnTo>
                    <a:pt x="1246" y="32"/>
                  </a:lnTo>
                  <a:lnTo>
                    <a:pt x="1254" y="40"/>
                  </a:lnTo>
                  <a:lnTo>
                    <a:pt x="1259" y="48"/>
                  </a:lnTo>
                  <a:lnTo>
                    <a:pt x="1265" y="56"/>
                  </a:lnTo>
                  <a:lnTo>
                    <a:pt x="1271" y="66"/>
                  </a:lnTo>
                  <a:lnTo>
                    <a:pt x="1274" y="76"/>
                  </a:lnTo>
                  <a:lnTo>
                    <a:pt x="1276" y="86"/>
                  </a:lnTo>
                  <a:lnTo>
                    <a:pt x="1278" y="97"/>
                  </a:lnTo>
                  <a:lnTo>
                    <a:pt x="1278" y="109"/>
                  </a:lnTo>
                  <a:lnTo>
                    <a:pt x="1278" y="120"/>
                  </a:lnTo>
                  <a:lnTo>
                    <a:pt x="1276" y="131"/>
                  </a:lnTo>
                  <a:lnTo>
                    <a:pt x="1274" y="141"/>
                  </a:lnTo>
                  <a:lnTo>
                    <a:pt x="1271" y="151"/>
                  </a:lnTo>
                  <a:lnTo>
                    <a:pt x="1265" y="161"/>
                  </a:lnTo>
                  <a:lnTo>
                    <a:pt x="1259" y="170"/>
                  </a:lnTo>
                  <a:lnTo>
                    <a:pt x="1254" y="177"/>
                  </a:lnTo>
                  <a:lnTo>
                    <a:pt x="1246" y="185"/>
                  </a:lnTo>
                  <a:lnTo>
                    <a:pt x="1238" y="193"/>
                  </a:lnTo>
                  <a:lnTo>
                    <a:pt x="1231" y="198"/>
                  </a:lnTo>
                  <a:lnTo>
                    <a:pt x="1222" y="204"/>
                  </a:lnTo>
                  <a:lnTo>
                    <a:pt x="1212" y="209"/>
                  </a:lnTo>
                  <a:lnTo>
                    <a:pt x="1202" y="213"/>
                  </a:lnTo>
                  <a:lnTo>
                    <a:pt x="1192" y="215"/>
                  </a:lnTo>
                  <a:lnTo>
                    <a:pt x="1181" y="217"/>
                  </a:lnTo>
                  <a:lnTo>
                    <a:pt x="1170" y="217"/>
                  </a:lnTo>
                  <a:lnTo>
                    <a:pt x="108" y="217"/>
                  </a:lnTo>
                  <a:lnTo>
                    <a:pt x="97" y="217"/>
                  </a:lnTo>
                  <a:lnTo>
                    <a:pt x="86" y="215"/>
                  </a:lnTo>
                  <a:lnTo>
                    <a:pt x="76" y="213"/>
                  </a:lnTo>
                  <a:lnTo>
                    <a:pt x="66" y="209"/>
                  </a:lnTo>
                  <a:lnTo>
                    <a:pt x="56" y="204"/>
                  </a:lnTo>
                  <a:lnTo>
                    <a:pt x="47" y="198"/>
                  </a:lnTo>
                  <a:lnTo>
                    <a:pt x="40" y="193"/>
                  </a:lnTo>
                  <a:lnTo>
                    <a:pt x="32" y="185"/>
                  </a:lnTo>
                  <a:lnTo>
                    <a:pt x="24" y="177"/>
                  </a:lnTo>
                  <a:lnTo>
                    <a:pt x="19" y="170"/>
                  </a:lnTo>
                  <a:lnTo>
                    <a:pt x="13" y="161"/>
                  </a:lnTo>
                  <a:lnTo>
                    <a:pt x="9" y="151"/>
                  </a:lnTo>
                  <a:lnTo>
                    <a:pt x="4" y="141"/>
                  </a:lnTo>
                  <a:lnTo>
                    <a:pt x="2" y="131"/>
                  </a:lnTo>
                  <a:lnTo>
                    <a:pt x="0" y="120"/>
                  </a:lnTo>
                  <a:lnTo>
                    <a:pt x="0" y="109"/>
                  </a:lnTo>
                  <a:lnTo>
                    <a:pt x="0" y="97"/>
                  </a:lnTo>
                  <a:lnTo>
                    <a:pt x="2" y="86"/>
                  </a:lnTo>
                  <a:lnTo>
                    <a:pt x="4" y="76"/>
                  </a:lnTo>
                  <a:lnTo>
                    <a:pt x="9" y="66"/>
                  </a:lnTo>
                  <a:lnTo>
                    <a:pt x="13" y="56"/>
                  </a:lnTo>
                  <a:lnTo>
                    <a:pt x="19" y="48"/>
                  </a:lnTo>
                  <a:lnTo>
                    <a:pt x="24" y="40"/>
                  </a:lnTo>
                  <a:lnTo>
                    <a:pt x="32" y="32"/>
                  </a:lnTo>
                  <a:lnTo>
                    <a:pt x="40" y="24"/>
                  </a:lnTo>
                  <a:lnTo>
                    <a:pt x="47" y="19"/>
                  </a:lnTo>
                  <a:lnTo>
                    <a:pt x="56" y="13"/>
                  </a:lnTo>
                  <a:lnTo>
                    <a:pt x="66" y="9"/>
                  </a:lnTo>
                  <a:lnTo>
                    <a:pt x="76" y="4"/>
                  </a:lnTo>
                  <a:lnTo>
                    <a:pt x="86" y="2"/>
                  </a:lnTo>
                  <a:lnTo>
                    <a:pt x="97" y="0"/>
                  </a:lnTo>
                  <a:lnTo>
                    <a:pt x="108" y="0"/>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43" name="Freeform 113"/>
            <p:cNvSpPr>
              <a:spLocks/>
            </p:cNvSpPr>
            <p:nvPr/>
          </p:nvSpPr>
          <p:spPr bwMode="auto">
            <a:xfrm>
              <a:off x="11619315" y="2964812"/>
              <a:ext cx="28575" cy="28575"/>
            </a:xfrm>
            <a:custGeom>
              <a:avLst/>
              <a:gdLst/>
              <a:ahLst/>
              <a:cxnLst>
                <a:cxn ang="0">
                  <a:pos x="101" y="182"/>
                </a:cxn>
                <a:cxn ang="0">
                  <a:pos x="119" y="179"/>
                </a:cxn>
                <a:cxn ang="0">
                  <a:pos x="136" y="172"/>
                </a:cxn>
                <a:cxn ang="0">
                  <a:pos x="150" y="162"/>
                </a:cxn>
                <a:cxn ang="0">
                  <a:pos x="162" y="150"/>
                </a:cxn>
                <a:cxn ang="0">
                  <a:pos x="172" y="136"/>
                </a:cxn>
                <a:cxn ang="0">
                  <a:pos x="179" y="119"/>
                </a:cxn>
                <a:cxn ang="0">
                  <a:pos x="183" y="101"/>
                </a:cxn>
                <a:cxn ang="0">
                  <a:pos x="183" y="83"/>
                </a:cxn>
                <a:cxn ang="0">
                  <a:pos x="179" y="65"/>
                </a:cxn>
                <a:cxn ang="0">
                  <a:pos x="172" y="48"/>
                </a:cxn>
                <a:cxn ang="0">
                  <a:pos x="162" y="34"/>
                </a:cxn>
                <a:cxn ang="0">
                  <a:pos x="150" y="22"/>
                </a:cxn>
                <a:cxn ang="0">
                  <a:pos x="136" y="12"/>
                </a:cxn>
                <a:cxn ang="0">
                  <a:pos x="119" y="5"/>
                </a:cxn>
                <a:cxn ang="0">
                  <a:pos x="101" y="2"/>
                </a:cxn>
                <a:cxn ang="0">
                  <a:pos x="82" y="2"/>
                </a:cxn>
                <a:cxn ang="0">
                  <a:pos x="65" y="5"/>
                </a:cxn>
                <a:cxn ang="0">
                  <a:pos x="49" y="12"/>
                </a:cxn>
                <a:cxn ang="0">
                  <a:pos x="34" y="22"/>
                </a:cxn>
                <a:cxn ang="0">
                  <a:pos x="21" y="34"/>
                </a:cxn>
                <a:cxn ang="0">
                  <a:pos x="11" y="48"/>
                </a:cxn>
                <a:cxn ang="0">
                  <a:pos x="5" y="65"/>
                </a:cxn>
                <a:cxn ang="0">
                  <a:pos x="1" y="83"/>
                </a:cxn>
                <a:cxn ang="0">
                  <a:pos x="1" y="101"/>
                </a:cxn>
                <a:cxn ang="0">
                  <a:pos x="5" y="119"/>
                </a:cxn>
                <a:cxn ang="0">
                  <a:pos x="11" y="136"/>
                </a:cxn>
                <a:cxn ang="0">
                  <a:pos x="21" y="150"/>
                </a:cxn>
                <a:cxn ang="0">
                  <a:pos x="34" y="162"/>
                </a:cxn>
                <a:cxn ang="0">
                  <a:pos x="49" y="172"/>
                </a:cxn>
                <a:cxn ang="0">
                  <a:pos x="65" y="179"/>
                </a:cxn>
                <a:cxn ang="0">
                  <a:pos x="82" y="182"/>
                </a:cxn>
              </a:cxnLst>
              <a:rect l="0" t="0" r="r" b="b"/>
              <a:pathLst>
                <a:path w="183" h="184">
                  <a:moveTo>
                    <a:pt x="92" y="184"/>
                  </a:moveTo>
                  <a:lnTo>
                    <a:pt x="101" y="182"/>
                  </a:lnTo>
                  <a:lnTo>
                    <a:pt x="110" y="181"/>
                  </a:lnTo>
                  <a:lnTo>
                    <a:pt x="119" y="179"/>
                  </a:lnTo>
                  <a:lnTo>
                    <a:pt x="128" y="176"/>
                  </a:lnTo>
                  <a:lnTo>
                    <a:pt x="136" y="172"/>
                  </a:lnTo>
                  <a:lnTo>
                    <a:pt x="143" y="168"/>
                  </a:lnTo>
                  <a:lnTo>
                    <a:pt x="150" y="162"/>
                  </a:lnTo>
                  <a:lnTo>
                    <a:pt x="157" y="157"/>
                  </a:lnTo>
                  <a:lnTo>
                    <a:pt x="162" y="150"/>
                  </a:lnTo>
                  <a:lnTo>
                    <a:pt x="168" y="144"/>
                  </a:lnTo>
                  <a:lnTo>
                    <a:pt x="172" y="136"/>
                  </a:lnTo>
                  <a:lnTo>
                    <a:pt x="177" y="128"/>
                  </a:lnTo>
                  <a:lnTo>
                    <a:pt x="179" y="119"/>
                  </a:lnTo>
                  <a:lnTo>
                    <a:pt x="181" y="110"/>
                  </a:lnTo>
                  <a:lnTo>
                    <a:pt x="183" y="101"/>
                  </a:lnTo>
                  <a:lnTo>
                    <a:pt x="183" y="93"/>
                  </a:lnTo>
                  <a:lnTo>
                    <a:pt x="183" y="83"/>
                  </a:lnTo>
                  <a:lnTo>
                    <a:pt x="181" y="74"/>
                  </a:lnTo>
                  <a:lnTo>
                    <a:pt x="179" y="65"/>
                  </a:lnTo>
                  <a:lnTo>
                    <a:pt x="177" y="57"/>
                  </a:lnTo>
                  <a:lnTo>
                    <a:pt x="172" y="48"/>
                  </a:lnTo>
                  <a:lnTo>
                    <a:pt x="168" y="42"/>
                  </a:lnTo>
                  <a:lnTo>
                    <a:pt x="162" y="34"/>
                  </a:lnTo>
                  <a:lnTo>
                    <a:pt x="157" y="27"/>
                  </a:lnTo>
                  <a:lnTo>
                    <a:pt x="150" y="22"/>
                  </a:lnTo>
                  <a:lnTo>
                    <a:pt x="143" y="16"/>
                  </a:lnTo>
                  <a:lnTo>
                    <a:pt x="136" y="12"/>
                  </a:lnTo>
                  <a:lnTo>
                    <a:pt x="128" y="8"/>
                  </a:lnTo>
                  <a:lnTo>
                    <a:pt x="119" y="5"/>
                  </a:lnTo>
                  <a:lnTo>
                    <a:pt x="110" y="3"/>
                  </a:lnTo>
                  <a:lnTo>
                    <a:pt x="101" y="2"/>
                  </a:lnTo>
                  <a:lnTo>
                    <a:pt x="92" y="0"/>
                  </a:lnTo>
                  <a:lnTo>
                    <a:pt x="82" y="2"/>
                  </a:lnTo>
                  <a:lnTo>
                    <a:pt x="73" y="3"/>
                  </a:lnTo>
                  <a:lnTo>
                    <a:pt x="65" y="5"/>
                  </a:lnTo>
                  <a:lnTo>
                    <a:pt x="57" y="8"/>
                  </a:lnTo>
                  <a:lnTo>
                    <a:pt x="49" y="12"/>
                  </a:lnTo>
                  <a:lnTo>
                    <a:pt x="41" y="16"/>
                  </a:lnTo>
                  <a:lnTo>
                    <a:pt x="34" y="22"/>
                  </a:lnTo>
                  <a:lnTo>
                    <a:pt x="28" y="27"/>
                  </a:lnTo>
                  <a:lnTo>
                    <a:pt x="21" y="34"/>
                  </a:lnTo>
                  <a:lnTo>
                    <a:pt x="16" y="42"/>
                  </a:lnTo>
                  <a:lnTo>
                    <a:pt x="11" y="48"/>
                  </a:lnTo>
                  <a:lnTo>
                    <a:pt x="8" y="57"/>
                  </a:lnTo>
                  <a:lnTo>
                    <a:pt x="5" y="65"/>
                  </a:lnTo>
                  <a:lnTo>
                    <a:pt x="2" y="74"/>
                  </a:lnTo>
                  <a:lnTo>
                    <a:pt x="1" y="83"/>
                  </a:lnTo>
                  <a:lnTo>
                    <a:pt x="0" y="93"/>
                  </a:lnTo>
                  <a:lnTo>
                    <a:pt x="1" y="101"/>
                  </a:lnTo>
                  <a:lnTo>
                    <a:pt x="2" y="110"/>
                  </a:lnTo>
                  <a:lnTo>
                    <a:pt x="5" y="119"/>
                  </a:lnTo>
                  <a:lnTo>
                    <a:pt x="8" y="128"/>
                  </a:lnTo>
                  <a:lnTo>
                    <a:pt x="11" y="136"/>
                  </a:lnTo>
                  <a:lnTo>
                    <a:pt x="16" y="144"/>
                  </a:lnTo>
                  <a:lnTo>
                    <a:pt x="21" y="150"/>
                  </a:lnTo>
                  <a:lnTo>
                    <a:pt x="28" y="157"/>
                  </a:lnTo>
                  <a:lnTo>
                    <a:pt x="34" y="162"/>
                  </a:lnTo>
                  <a:lnTo>
                    <a:pt x="41" y="168"/>
                  </a:lnTo>
                  <a:lnTo>
                    <a:pt x="49" y="172"/>
                  </a:lnTo>
                  <a:lnTo>
                    <a:pt x="57" y="176"/>
                  </a:lnTo>
                  <a:lnTo>
                    <a:pt x="65" y="179"/>
                  </a:lnTo>
                  <a:lnTo>
                    <a:pt x="73" y="181"/>
                  </a:lnTo>
                  <a:lnTo>
                    <a:pt x="82" y="182"/>
                  </a:lnTo>
                  <a:lnTo>
                    <a:pt x="92" y="184"/>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44" name="Freeform 114"/>
            <p:cNvSpPr>
              <a:spLocks/>
            </p:cNvSpPr>
            <p:nvPr/>
          </p:nvSpPr>
          <p:spPr bwMode="auto">
            <a:xfrm>
              <a:off x="11659003" y="2964812"/>
              <a:ext cx="28575" cy="28575"/>
            </a:xfrm>
            <a:custGeom>
              <a:avLst/>
              <a:gdLst/>
              <a:ahLst/>
              <a:cxnLst>
                <a:cxn ang="0">
                  <a:pos x="100" y="182"/>
                </a:cxn>
                <a:cxn ang="0">
                  <a:pos x="118" y="179"/>
                </a:cxn>
                <a:cxn ang="0">
                  <a:pos x="134" y="172"/>
                </a:cxn>
                <a:cxn ang="0">
                  <a:pos x="149" y="162"/>
                </a:cxn>
                <a:cxn ang="0">
                  <a:pos x="161" y="150"/>
                </a:cxn>
                <a:cxn ang="0">
                  <a:pos x="171" y="136"/>
                </a:cxn>
                <a:cxn ang="0">
                  <a:pos x="179" y="119"/>
                </a:cxn>
                <a:cxn ang="0">
                  <a:pos x="182" y="101"/>
                </a:cxn>
                <a:cxn ang="0">
                  <a:pos x="182" y="83"/>
                </a:cxn>
                <a:cxn ang="0">
                  <a:pos x="179" y="65"/>
                </a:cxn>
                <a:cxn ang="0">
                  <a:pos x="171" y="48"/>
                </a:cxn>
                <a:cxn ang="0">
                  <a:pos x="161" y="34"/>
                </a:cxn>
                <a:cxn ang="0">
                  <a:pos x="149" y="22"/>
                </a:cxn>
                <a:cxn ang="0">
                  <a:pos x="134" y="12"/>
                </a:cxn>
                <a:cxn ang="0">
                  <a:pos x="118" y="5"/>
                </a:cxn>
                <a:cxn ang="0">
                  <a:pos x="100" y="2"/>
                </a:cxn>
                <a:cxn ang="0">
                  <a:pos x="81" y="2"/>
                </a:cxn>
                <a:cxn ang="0">
                  <a:pos x="63" y="5"/>
                </a:cxn>
                <a:cxn ang="0">
                  <a:pos x="48" y="12"/>
                </a:cxn>
                <a:cxn ang="0">
                  <a:pos x="32" y="22"/>
                </a:cxn>
                <a:cxn ang="0">
                  <a:pos x="20" y="34"/>
                </a:cxn>
                <a:cxn ang="0">
                  <a:pos x="10" y="48"/>
                </a:cxn>
                <a:cxn ang="0">
                  <a:pos x="4" y="65"/>
                </a:cxn>
                <a:cxn ang="0">
                  <a:pos x="0" y="83"/>
                </a:cxn>
                <a:cxn ang="0">
                  <a:pos x="0" y="101"/>
                </a:cxn>
                <a:cxn ang="0">
                  <a:pos x="4" y="119"/>
                </a:cxn>
                <a:cxn ang="0">
                  <a:pos x="10" y="136"/>
                </a:cxn>
                <a:cxn ang="0">
                  <a:pos x="20" y="150"/>
                </a:cxn>
                <a:cxn ang="0">
                  <a:pos x="32" y="162"/>
                </a:cxn>
                <a:cxn ang="0">
                  <a:pos x="48" y="172"/>
                </a:cxn>
                <a:cxn ang="0">
                  <a:pos x="63" y="179"/>
                </a:cxn>
                <a:cxn ang="0">
                  <a:pos x="81" y="182"/>
                </a:cxn>
              </a:cxnLst>
              <a:rect l="0" t="0" r="r" b="b"/>
              <a:pathLst>
                <a:path w="182" h="184">
                  <a:moveTo>
                    <a:pt x="91" y="184"/>
                  </a:moveTo>
                  <a:lnTo>
                    <a:pt x="100" y="182"/>
                  </a:lnTo>
                  <a:lnTo>
                    <a:pt x="109" y="181"/>
                  </a:lnTo>
                  <a:lnTo>
                    <a:pt x="118" y="179"/>
                  </a:lnTo>
                  <a:lnTo>
                    <a:pt x="127" y="176"/>
                  </a:lnTo>
                  <a:lnTo>
                    <a:pt x="134" y="172"/>
                  </a:lnTo>
                  <a:lnTo>
                    <a:pt x="142" y="168"/>
                  </a:lnTo>
                  <a:lnTo>
                    <a:pt x="149" y="162"/>
                  </a:lnTo>
                  <a:lnTo>
                    <a:pt x="155" y="157"/>
                  </a:lnTo>
                  <a:lnTo>
                    <a:pt x="161" y="150"/>
                  </a:lnTo>
                  <a:lnTo>
                    <a:pt x="167" y="144"/>
                  </a:lnTo>
                  <a:lnTo>
                    <a:pt x="171" y="136"/>
                  </a:lnTo>
                  <a:lnTo>
                    <a:pt x="175" y="128"/>
                  </a:lnTo>
                  <a:lnTo>
                    <a:pt x="179" y="119"/>
                  </a:lnTo>
                  <a:lnTo>
                    <a:pt x="181" y="110"/>
                  </a:lnTo>
                  <a:lnTo>
                    <a:pt x="182" y="101"/>
                  </a:lnTo>
                  <a:lnTo>
                    <a:pt x="182" y="93"/>
                  </a:lnTo>
                  <a:lnTo>
                    <a:pt x="182" y="83"/>
                  </a:lnTo>
                  <a:lnTo>
                    <a:pt x="181" y="74"/>
                  </a:lnTo>
                  <a:lnTo>
                    <a:pt x="179" y="65"/>
                  </a:lnTo>
                  <a:lnTo>
                    <a:pt x="175" y="57"/>
                  </a:lnTo>
                  <a:lnTo>
                    <a:pt x="171" y="48"/>
                  </a:lnTo>
                  <a:lnTo>
                    <a:pt x="167" y="42"/>
                  </a:lnTo>
                  <a:lnTo>
                    <a:pt x="161" y="34"/>
                  </a:lnTo>
                  <a:lnTo>
                    <a:pt x="155" y="27"/>
                  </a:lnTo>
                  <a:lnTo>
                    <a:pt x="149" y="22"/>
                  </a:lnTo>
                  <a:lnTo>
                    <a:pt x="142" y="16"/>
                  </a:lnTo>
                  <a:lnTo>
                    <a:pt x="134" y="12"/>
                  </a:lnTo>
                  <a:lnTo>
                    <a:pt x="127" y="8"/>
                  </a:lnTo>
                  <a:lnTo>
                    <a:pt x="118" y="5"/>
                  </a:lnTo>
                  <a:lnTo>
                    <a:pt x="109" y="3"/>
                  </a:lnTo>
                  <a:lnTo>
                    <a:pt x="100" y="2"/>
                  </a:lnTo>
                  <a:lnTo>
                    <a:pt x="91" y="0"/>
                  </a:lnTo>
                  <a:lnTo>
                    <a:pt x="81" y="2"/>
                  </a:lnTo>
                  <a:lnTo>
                    <a:pt x="72" y="3"/>
                  </a:lnTo>
                  <a:lnTo>
                    <a:pt x="63" y="5"/>
                  </a:lnTo>
                  <a:lnTo>
                    <a:pt x="56" y="8"/>
                  </a:lnTo>
                  <a:lnTo>
                    <a:pt x="48" y="12"/>
                  </a:lnTo>
                  <a:lnTo>
                    <a:pt x="40" y="16"/>
                  </a:lnTo>
                  <a:lnTo>
                    <a:pt x="32" y="22"/>
                  </a:lnTo>
                  <a:lnTo>
                    <a:pt x="27" y="27"/>
                  </a:lnTo>
                  <a:lnTo>
                    <a:pt x="20" y="34"/>
                  </a:lnTo>
                  <a:lnTo>
                    <a:pt x="16" y="42"/>
                  </a:lnTo>
                  <a:lnTo>
                    <a:pt x="10" y="48"/>
                  </a:lnTo>
                  <a:lnTo>
                    <a:pt x="7" y="57"/>
                  </a:lnTo>
                  <a:lnTo>
                    <a:pt x="4" y="65"/>
                  </a:lnTo>
                  <a:lnTo>
                    <a:pt x="1" y="74"/>
                  </a:lnTo>
                  <a:lnTo>
                    <a:pt x="0" y="83"/>
                  </a:lnTo>
                  <a:lnTo>
                    <a:pt x="0" y="93"/>
                  </a:lnTo>
                  <a:lnTo>
                    <a:pt x="0" y="101"/>
                  </a:lnTo>
                  <a:lnTo>
                    <a:pt x="1" y="110"/>
                  </a:lnTo>
                  <a:lnTo>
                    <a:pt x="4" y="119"/>
                  </a:lnTo>
                  <a:lnTo>
                    <a:pt x="7" y="128"/>
                  </a:lnTo>
                  <a:lnTo>
                    <a:pt x="10" y="136"/>
                  </a:lnTo>
                  <a:lnTo>
                    <a:pt x="16" y="144"/>
                  </a:lnTo>
                  <a:lnTo>
                    <a:pt x="20" y="150"/>
                  </a:lnTo>
                  <a:lnTo>
                    <a:pt x="27" y="157"/>
                  </a:lnTo>
                  <a:lnTo>
                    <a:pt x="32" y="162"/>
                  </a:lnTo>
                  <a:lnTo>
                    <a:pt x="40" y="168"/>
                  </a:lnTo>
                  <a:lnTo>
                    <a:pt x="48" y="172"/>
                  </a:lnTo>
                  <a:lnTo>
                    <a:pt x="56" y="176"/>
                  </a:lnTo>
                  <a:lnTo>
                    <a:pt x="63" y="179"/>
                  </a:lnTo>
                  <a:lnTo>
                    <a:pt x="72" y="181"/>
                  </a:lnTo>
                  <a:lnTo>
                    <a:pt x="81" y="182"/>
                  </a:lnTo>
                  <a:lnTo>
                    <a:pt x="91" y="184"/>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45" name="Freeform 115"/>
            <p:cNvSpPr>
              <a:spLocks/>
            </p:cNvSpPr>
            <p:nvPr/>
          </p:nvSpPr>
          <p:spPr bwMode="auto">
            <a:xfrm>
              <a:off x="11698690" y="2964812"/>
              <a:ext cx="30163" cy="28575"/>
            </a:xfrm>
            <a:custGeom>
              <a:avLst/>
              <a:gdLst/>
              <a:ahLst/>
              <a:cxnLst>
                <a:cxn ang="0">
                  <a:pos x="100" y="182"/>
                </a:cxn>
                <a:cxn ang="0">
                  <a:pos x="118" y="179"/>
                </a:cxn>
                <a:cxn ang="0">
                  <a:pos x="134" y="172"/>
                </a:cxn>
                <a:cxn ang="0">
                  <a:pos x="149" y="162"/>
                </a:cxn>
                <a:cxn ang="0">
                  <a:pos x="162" y="150"/>
                </a:cxn>
                <a:cxn ang="0">
                  <a:pos x="171" y="136"/>
                </a:cxn>
                <a:cxn ang="0">
                  <a:pos x="179" y="119"/>
                </a:cxn>
                <a:cxn ang="0">
                  <a:pos x="182" y="101"/>
                </a:cxn>
                <a:cxn ang="0">
                  <a:pos x="182" y="83"/>
                </a:cxn>
                <a:cxn ang="0">
                  <a:pos x="179" y="65"/>
                </a:cxn>
                <a:cxn ang="0">
                  <a:pos x="171" y="48"/>
                </a:cxn>
                <a:cxn ang="0">
                  <a:pos x="162" y="34"/>
                </a:cxn>
                <a:cxn ang="0">
                  <a:pos x="149" y="22"/>
                </a:cxn>
                <a:cxn ang="0">
                  <a:pos x="134" y="12"/>
                </a:cxn>
                <a:cxn ang="0">
                  <a:pos x="118" y="5"/>
                </a:cxn>
                <a:cxn ang="0">
                  <a:pos x="100" y="2"/>
                </a:cxn>
                <a:cxn ang="0">
                  <a:pos x="82" y="2"/>
                </a:cxn>
                <a:cxn ang="0">
                  <a:pos x="64" y="5"/>
                </a:cxn>
                <a:cxn ang="0">
                  <a:pos x="48" y="12"/>
                </a:cxn>
                <a:cxn ang="0">
                  <a:pos x="33" y="22"/>
                </a:cxn>
                <a:cxn ang="0">
                  <a:pos x="20" y="34"/>
                </a:cxn>
                <a:cxn ang="0">
                  <a:pos x="11" y="48"/>
                </a:cxn>
                <a:cxn ang="0">
                  <a:pos x="3" y="65"/>
                </a:cxn>
                <a:cxn ang="0">
                  <a:pos x="0" y="83"/>
                </a:cxn>
                <a:cxn ang="0">
                  <a:pos x="0" y="101"/>
                </a:cxn>
                <a:cxn ang="0">
                  <a:pos x="3" y="119"/>
                </a:cxn>
                <a:cxn ang="0">
                  <a:pos x="11" y="136"/>
                </a:cxn>
                <a:cxn ang="0">
                  <a:pos x="20" y="150"/>
                </a:cxn>
                <a:cxn ang="0">
                  <a:pos x="33" y="162"/>
                </a:cxn>
                <a:cxn ang="0">
                  <a:pos x="48" y="172"/>
                </a:cxn>
                <a:cxn ang="0">
                  <a:pos x="64" y="179"/>
                </a:cxn>
                <a:cxn ang="0">
                  <a:pos x="82" y="182"/>
                </a:cxn>
              </a:cxnLst>
              <a:rect l="0" t="0" r="r" b="b"/>
              <a:pathLst>
                <a:path w="182" h="184">
                  <a:moveTo>
                    <a:pt x="91" y="184"/>
                  </a:moveTo>
                  <a:lnTo>
                    <a:pt x="100" y="182"/>
                  </a:lnTo>
                  <a:lnTo>
                    <a:pt x="110" y="181"/>
                  </a:lnTo>
                  <a:lnTo>
                    <a:pt x="118" y="179"/>
                  </a:lnTo>
                  <a:lnTo>
                    <a:pt x="126" y="176"/>
                  </a:lnTo>
                  <a:lnTo>
                    <a:pt x="134" y="172"/>
                  </a:lnTo>
                  <a:lnTo>
                    <a:pt x="142" y="168"/>
                  </a:lnTo>
                  <a:lnTo>
                    <a:pt x="149" y="162"/>
                  </a:lnTo>
                  <a:lnTo>
                    <a:pt x="155" y="157"/>
                  </a:lnTo>
                  <a:lnTo>
                    <a:pt x="162" y="150"/>
                  </a:lnTo>
                  <a:lnTo>
                    <a:pt x="166" y="144"/>
                  </a:lnTo>
                  <a:lnTo>
                    <a:pt x="171" y="136"/>
                  </a:lnTo>
                  <a:lnTo>
                    <a:pt x="175" y="128"/>
                  </a:lnTo>
                  <a:lnTo>
                    <a:pt x="179" y="119"/>
                  </a:lnTo>
                  <a:lnTo>
                    <a:pt x="181" y="110"/>
                  </a:lnTo>
                  <a:lnTo>
                    <a:pt x="182" y="101"/>
                  </a:lnTo>
                  <a:lnTo>
                    <a:pt x="182" y="93"/>
                  </a:lnTo>
                  <a:lnTo>
                    <a:pt x="182" y="83"/>
                  </a:lnTo>
                  <a:lnTo>
                    <a:pt x="181" y="74"/>
                  </a:lnTo>
                  <a:lnTo>
                    <a:pt x="179" y="65"/>
                  </a:lnTo>
                  <a:lnTo>
                    <a:pt x="175" y="57"/>
                  </a:lnTo>
                  <a:lnTo>
                    <a:pt x="171" y="48"/>
                  </a:lnTo>
                  <a:lnTo>
                    <a:pt x="166" y="42"/>
                  </a:lnTo>
                  <a:lnTo>
                    <a:pt x="162" y="34"/>
                  </a:lnTo>
                  <a:lnTo>
                    <a:pt x="155" y="27"/>
                  </a:lnTo>
                  <a:lnTo>
                    <a:pt x="149" y="22"/>
                  </a:lnTo>
                  <a:lnTo>
                    <a:pt x="142" y="16"/>
                  </a:lnTo>
                  <a:lnTo>
                    <a:pt x="134" y="12"/>
                  </a:lnTo>
                  <a:lnTo>
                    <a:pt x="126" y="8"/>
                  </a:lnTo>
                  <a:lnTo>
                    <a:pt x="118" y="5"/>
                  </a:lnTo>
                  <a:lnTo>
                    <a:pt x="110" y="3"/>
                  </a:lnTo>
                  <a:lnTo>
                    <a:pt x="100" y="2"/>
                  </a:lnTo>
                  <a:lnTo>
                    <a:pt x="91" y="0"/>
                  </a:lnTo>
                  <a:lnTo>
                    <a:pt x="82" y="2"/>
                  </a:lnTo>
                  <a:lnTo>
                    <a:pt x="72" y="3"/>
                  </a:lnTo>
                  <a:lnTo>
                    <a:pt x="64" y="5"/>
                  </a:lnTo>
                  <a:lnTo>
                    <a:pt x="55" y="8"/>
                  </a:lnTo>
                  <a:lnTo>
                    <a:pt x="48" y="12"/>
                  </a:lnTo>
                  <a:lnTo>
                    <a:pt x="40" y="16"/>
                  </a:lnTo>
                  <a:lnTo>
                    <a:pt x="33" y="22"/>
                  </a:lnTo>
                  <a:lnTo>
                    <a:pt x="27" y="27"/>
                  </a:lnTo>
                  <a:lnTo>
                    <a:pt x="20" y="34"/>
                  </a:lnTo>
                  <a:lnTo>
                    <a:pt x="16" y="42"/>
                  </a:lnTo>
                  <a:lnTo>
                    <a:pt x="11" y="48"/>
                  </a:lnTo>
                  <a:lnTo>
                    <a:pt x="7" y="57"/>
                  </a:lnTo>
                  <a:lnTo>
                    <a:pt x="3" y="65"/>
                  </a:lnTo>
                  <a:lnTo>
                    <a:pt x="1" y="74"/>
                  </a:lnTo>
                  <a:lnTo>
                    <a:pt x="0" y="83"/>
                  </a:lnTo>
                  <a:lnTo>
                    <a:pt x="0" y="93"/>
                  </a:lnTo>
                  <a:lnTo>
                    <a:pt x="0" y="101"/>
                  </a:lnTo>
                  <a:lnTo>
                    <a:pt x="1" y="110"/>
                  </a:lnTo>
                  <a:lnTo>
                    <a:pt x="3" y="119"/>
                  </a:lnTo>
                  <a:lnTo>
                    <a:pt x="7" y="128"/>
                  </a:lnTo>
                  <a:lnTo>
                    <a:pt x="11" y="136"/>
                  </a:lnTo>
                  <a:lnTo>
                    <a:pt x="16" y="144"/>
                  </a:lnTo>
                  <a:lnTo>
                    <a:pt x="20" y="150"/>
                  </a:lnTo>
                  <a:lnTo>
                    <a:pt x="27" y="157"/>
                  </a:lnTo>
                  <a:lnTo>
                    <a:pt x="33" y="162"/>
                  </a:lnTo>
                  <a:lnTo>
                    <a:pt x="40" y="168"/>
                  </a:lnTo>
                  <a:lnTo>
                    <a:pt x="48" y="172"/>
                  </a:lnTo>
                  <a:lnTo>
                    <a:pt x="55" y="176"/>
                  </a:lnTo>
                  <a:lnTo>
                    <a:pt x="64" y="179"/>
                  </a:lnTo>
                  <a:lnTo>
                    <a:pt x="72" y="181"/>
                  </a:lnTo>
                  <a:lnTo>
                    <a:pt x="82" y="182"/>
                  </a:lnTo>
                  <a:lnTo>
                    <a:pt x="91" y="184"/>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46" name="Freeform 116"/>
            <p:cNvSpPr>
              <a:spLocks/>
            </p:cNvSpPr>
            <p:nvPr/>
          </p:nvSpPr>
          <p:spPr bwMode="auto">
            <a:xfrm>
              <a:off x="11739965" y="2964812"/>
              <a:ext cx="28575" cy="28575"/>
            </a:xfrm>
            <a:custGeom>
              <a:avLst/>
              <a:gdLst/>
              <a:ahLst/>
              <a:cxnLst>
                <a:cxn ang="0">
                  <a:pos x="101" y="182"/>
                </a:cxn>
                <a:cxn ang="0">
                  <a:pos x="118" y="179"/>
                </a:cxn>
                <a:cxn ang="0">
                  <a:pos x="134" y="172"/>
                </a:cxn>
                <a:cxn ang="0">
                  <a:pos x="148" y="162"/>
                </a:cxn>
                <a:cxn ang="0">
                  <a:pos x="162" y="150"/>
                </a:cxn>
                <a:cxn ang="0">
                  <a:pos x="172" y="136"/>
                </a:cxn>
                <a:cxn ang="0">
                  <a:pos x="178" y="119"/>
                </a:cxn>
                <a:cxn ang="0">
                  <a:pos x="182" y="101"/>
                </a:cxn>
                <a:cxn ang="0">
                  <a:pos x="182" y="83"/>
                </a:cxn>
                <a:cxn ang="0">
                  <a:pos x="178" y="65"/>
                </a:cxn>
                <a:cxn ang="0">
                  <a:pos x="172" y="48"/>
                </a:cxn>
                <a:cxn ang="0">
                  <a:pos x="162" y="34"/>
                </a:cxn>
                <a:cxn ang="0">
                  <a:pos x="148" y="22"/>
                </a:cxn>
                <a:cxn ang="0">
                  <a:pos x="134" y="12"/>
                </a:cxn>
                <a:cxn ang="0">
                  <a:pos x="118" y="5"/>
                </a:cxn>
                <a:cxn ang="0">
                  <a:pos x="101" y="2"/>
                </a:cxn>
                <a:cxn ang="0">
                  <a:pos x="82" y="2"/>
                </a:cxn>
                <a:cxn ang="0">
                  <a:pos x="64" y="5"/>
                </a:cxn>
                <a:cxn ang="0">
                  <a:pos x="48" y="12"/>
                </a:cxn>
                <a:cxn ang="0">
                  <a:pos x="33" y="22"/>
                </a:cxn>
                <a:cxn ang="0">
                  <a:pos x="21" y="34"/>
                </a:cxn>
                <a:cxn ang="0">
                  <a:pos x="11" y="48"/>
                </a:cxn>
                <a:cxn ang="0">
                  <a:pos x="3" y="65"/>
                </a:cxn>
                <a:cxn ang="0">
                  <a:pos x="0" y="83"/>
                </a:cxn>
                <a:cxn ang="0">
                  <a:pos x="0" y="101"/>
                </a:cxn>
                <a:cxn ang="0">
                  <a:pos x="3" y="119"/>
                </a:cxn>
                <a:cxn ang="0">
                  <a:pos x="11" y="136"/>
                </a:cxn>
                <a:cxn ang="0">
                  <a:pos x="21" y="150"/>
                </a:cxn>
                <a:cxn ang="0">
                  <a:pos x="33" y="162"/>
                </a:cxn>
                <a:cxn ang="0">
                  <a:pos x="48" y="172"/>
                </a:cxn>
                <a:cxn ang="0">
                  <a:pos x="64" y="179"/>
                </a:cxn>
                <a:cxn ang="0">
                  <a:pos x="82" y="182"/>
                </a:cxn>
              </a:cxnLst>
              <a:rect l="0" t="0" r="r" b="b"/>
              <a:pathLst>
                <a:path w="183" h="184">
                  <a:moveTo>
                    <a:pt x="91" y="184"/>
                  </a:moveTo>
                  <a:lnTo>
                    <a:pt x="101" y="182"/>
                  </a:lnTo>
                  <a:lnTo>
                    <a:pt x="110" y="181"/>
                  </a:lnTo>
                  <a:lnTo>
                    <a:pt x="118" y="179"/>
                  </a:lnTo>
                  <a:lnTo>
                    <a:pt x="126" y="176"/>
                  </a:lnTo>
                  <a:lnTo>
                    <a:pt x="134" y="172"/>
                  </a:lnTo>
                  <a:lnTo>
                    <a:pt x="142" y="168"/>
                  </a:lnTo>
                  <a:lnTo>
                    <a:pt x="148" y="162"/>
                  </a:lnTo>
                  <a:lnTo>
                    <a:pt x="155" y="157"/>
                  </a:lnTo>
                  <a:lnTo>
                    <a:pt x="162" y="150"/>
                  </a:lnTo>
                  <a:lnTo>
                    <a:pt x="166" y="144"/>
                  </a:lnTo>
                  <a:lnTo>
                    <a:pt x="172" y="136"/>
                  </a:lnTo>
                  <a:lnTo>
                    <a:pt x="175" y="128"/>
                  </a:lnTo>
                  <a:lnTo>
                    <a:pt x="178" y="119"/>
                  </a:lnTo>
                  <a:lnTo>
                    <a:pt x="181" y="110"/>
                  </a:lnTo>
                  <a:lnTo>
                    <a:pt x="182" y="101"/>
                  </a:lnTo>
                  <a:lnTo>
                    <a:pt x="183" y="93"/>
                  </a:lnTo>
                  <a:lnTo>
                    <a:pt x="182" y="83"/>
                  </a:lnTo>
                  <a:lnTo>
                    <a:pt x="181" y="74"/>
                  </a:lnTo>
                  <a:lnTo>
                    <a:pt x="178" y="65"/>
                  </a:lnTo>
                  <a:lnTo>
                    <a:pt x="175" y="57"/>
                  </a:lnTo>
                  <a:lnTo>
                    <a:pt x="172" y="48"/>
                  </a:lnTo>
                  <a:lnTo>
                    <a:pt x="166" y="42"/>
                  </a:lnTo>
                  <a:lnTo>
                    <a:pt x="162" y="34"/>
                  </a:lnTo>
                  <a:lnTo>
                    <a:pt x="155" y="27"/>
                  </a:lnTo>
                  <a:lnTo>
                    <a:pt x="148" y="22"/>
                  </a:lnTo>
                  <a:lnTo>
                    <a:pt x="142" y="16"/>
                  </a:lnTo>
                  <a:lnTo>
                    <a:pt x="134" y="12"/>
                  </a:lnTo>
                  <a:lnTo>
                    <a:pt x="126" y="8"/>
                  </a:lnTo>
                  <a:lnTo>
                    <a:pt x="118" y="5"/>
                  </a:lnTo>
                  <a:lnTo>
                    <a:pt x="110" y="3"/>
                  </a:lnTo>
                  <a:lnTo>
                    <a:pt x="101" y="2"/>
                  </a:lnTo>
                  <a:lnTo>
                    <a:pt x="91" y="0"/>
                  </a:lnTo>
                  <a:lnTo>
                    <a:pt x="82" y="2"/>
                  </a:lnTo>
                  <a:lnTo>
                    <a:pt x="73" y="3"/>
                  </a:lnTo>
                  <a:lnTo>
                    <a:pt x="64" y="5"/>
                  </a:lnTo>
                  <a:lnTo>
                    <a:pt x="55" y="8"/>
                  </a:lnTo>
                  <a:lnTo>
                    <a:pt x="48" y="12"/>
                  </a:lnTo>
                  <a:lnTo>
                    <a:pt x="40" y="16"/>
                  </a:lnTo>
                  <a:lnTo>
                    <a:pt x="33" y="22"/>
                  </a:lnTo>
                  <a:lnTo>
                    <a:pt x="26" y="27"/>
                  </a:lnTo>
                  <a:lnTo>
                    <a:pt x="21" y="34"/>
                  </a:lnTo>
                  <a:lnTo>
                    <a:pt x="15" y="42"/>
                  </a:lnTo>
                  <a:lnTo>
                    <a:pt x="11" y="48"/>
                  </a:lnTo>
                  <a:lnTo>
                    <a:pt x="6" y="57"/>
                  </a:lnTo>
                  <a:lnTo>
                    <a:pt x="3" y="65"/>
                  </a:lnTo>
                  <a:lnTo>
                    <a:pt x="1" y="74"/>
                  </a:lnTo>
                  <a:lnTo>
                    <a:pt x="0" y="83"/>
                  </a:lnTo>
                  <a:lnTo>
                    <a:pt x="0" y="93"/>
                  </a:lnTo>
                  <a:lnTo>
                    <a:pt x="0" y="101"/>
                  </a:lnTo>
                  <a:lnTo>
                    <a:pt x="1" y="110"/>
                  </a:lnTo>
                  <a:lnTo>
                    <a:pt x="3" y="119"/>
                  </a:lnTo>
                  <a:lnTo>
                    <a:pt x="6" y="128"/>
                  </a:lnTo>
                  <a:lnTo>
                    <a:pt x="11" y="136"/>
                  </a:lnTo>
                  <a:lnTo>
                    <a:pt x="15" y="144"/>
                  </a:lnTo>
                  <a:lnTo>
                    <a:pt x="21" y="150"/>
                  </a:lnTo>
                  <a:lnTo>
                    <a:pt x="26" y="157"/>
                  </a:lnTo>
                  <a:lnTo>
                    <a:pt x="33" y="162"/>
                  </a:lnTo>
                  <a:lnTo>
                    <a:pt x="40" y="168"/>
                  </a:lnTo>
                  <a:lnTo>
                    <a:pt x="48" y="172"/>
                  </a:lnTo>
                  <a:lnTo>
                    <a:pt x="55" y="176"/>
                  </a:lnTo>
                  <a:lnTo>
                    <a:pt x="64" y="179"/>
                  </a:lnTo>
                  <a:lnTo>
                    <a:pt x="73" y="181"/>
                  </a:lnTo>
                  <a:lnTo>
                    <a:pt x="82" y="182"/>
                  </a:lnTo>
                  <a:lnTo>
                    <a:pt x="91" y="184"/>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47" name="Freeform 117"/>
            <p:cNvSpPr>
              <a:spLocks/>
            </p:cNvSpPr>
            <p:nvPr/>
          </p:nvSpPr>
          <p:spPr bwMode="auto">
            <a:xfrm>
              <a:off x="11779653" y="2964812"/>
              <a:ext cx="28575" cy="28575"/>
            </a:xfrm>
            <a:custGeom>
              <a:avLst/>
              <a:gdLst/>
              <a:ahLst/>
              <a:cxnLst>
                <a:cxn ang="0">
                  <a:pos x="101" y="182"/>
                </a:cxn>
                <a:cxn ang="0">
                  <a:pos x="118" y="179"/>
                </a:cxn>
                <a:cxn ang="0">
                  <a:pos x="134" y="172"/>
                </a:cxn>
                <a:cxn ang="0">
                  <a:pos x="149" y="162"/>
                </a:cxn>
                <a:cxn ang="0">
                  <a:pos x="162" y="150"/>
                </a:cxn>
                <a:cxn ang="0">
                  <a:pos x="172" y="136"/>
                </a:cxn>
                <a:cxn ang="0">
                  <a:pos x="178" y="119"/>
                </a:cxn>
                <a:cxn ang="0">
                  <a:pos x="182" y="101"/>
                </a:cxn>
                <a:cxn ang="0">
                  <a:pos x="182" y="83"/>
                </a:cxn>
                <a:cxn ang="0">
                  <a:pos x="178" y="65"/>
                </a:cxn>
                <a:cxn ang="0">
                  <a:pos x="172" y="48"/>
                </a:cxn>
                <a:cxn ang="0">
                  <a:pos x="162" y="34"/>
                </a:cxn>
                <a:cxn ang="0">
                  <a:pos x="149" y="22"/>
                </a:cxn>
                <a:cxn ang="0">
                  <a:pos x="134" y="12"/>
                </a:cxn>
                <a:cxn ang="0">
                  <a:pos x="118" y="5"/>
                </a:cxn>
                <a:cxn ang="0">
                  <a:pos x="101" y="2"/>
                </a:cxn>
                <a:cxn ang="0">
                  <a:pos x="82" y="2"/>
                </a:cxn>
                <a:cxn ang="0">
                  <a:pos x="64" y="5"/>
                </a:cxn>
                <a:cxn ang="0">
                  <a:pos x="47" y="12"/>
                </a:cxn>
                <a:cxn ang="0">
                  <a:pos x="33" y="22"/>
                </a:cxn>
                <a:cxn ang="0">
                  <a:pos x="21" y="34"/>
                </a:cxn>
                <a:cxn ang="0">
                  <a:pos x="11" y="48"/>
                </a:cxn>
                <a:cxn ang="0">
                  <a:pos x="4" y="65"/>
                </a:cxn>
                <a:cxn ang="0">
                  <a:pos x="0" y="83"/>
                </a:cxn>
                <a:cxn ang="0">
                  <a:pos x="0" y="101"/>
                </a:cxn>
                <a:cxn ang="0">
                  <a:pos x="4" y="119"/>
                </a:cxn>
                <a:cxn ang="0">
                  <a:pos x="11" y="136"/>
                </a:cxn>
                <a:cxn ang="0">
                  <a:pos x="21" y="150"/>
                </a:cxn>
                <a:cxn ang="0">
                  <a:pos x="33" y="162"/>
                </a:cxn>
                <a:cxn ang="0">
                  <a:pos x="47" y="172"/>
                </a:cxn>
                <a:cxn ang="0">
                  <a:pos x="64" y="179"/>
                </a:cxn>
                <a:cxn ang="0">
                  <a:pos x="82" y="182"/>
                </a:cxn>
              </a:cxnLst>
              <a:rect l="0" t="0" r="r" b="b"/>
              <a:pathLst>
                <a:path w="183" h="184">
                  <a:moveTo>
                    <a:pt x="91" y="184"/>
                  </a:moveTo>
                  <a:lnTo>
                    <a:pt x="101" y="182"/>
                  </a:lnTo>
                  <a:lnTo>
                    <a:pt x="109" y="181"/>
                  </a:lnTo>
                  <a:lnTo>
                    <a:pt x="118" y="179"/>
                  </a:lnTo>
                  <a:lnTo>
                    <a:pt x="126" y="176"/>
                  </a:lnTo>
                  <a:lnTo>
                    <a:pt x="134" y="172"/>
                  </a:lnTo>
                  <a:lnTo>
                    <a:pt x="142" y="168"/>
                  </a:lnTo>
                  <a:lnTo>
                    <a:pt x="149" y="162"/>
                  </a:lnTo>
                  <a:lnTo>
                    <a:pt x="156" y="157"/>
                  </a:lnTo>
                  <a:lnTo>
                    <a:pt x="162" y="150"/>
                  </a:lnTo>
                  <a:lnTo>
                    <a:pt x="167" y="144"/>
                  </a:lnTo>
                  <a:lnTo>
                    <a:pt x="172" y="136"/>
                  </a:lnTo>
                  <a:lnTo>
                    <a:pt x="175" y="128"/>
                  </a:lnTo>
                  <a:lnTo>
                    <a:pt x="178" y="119"/>
                  </a:lnTo>
                  <a:lnTo>
                    <a:pt x="180" y="110"/>
                  </a:lnTo>
                  <a:lnTo>
                    <a:pt x="182" y="101"/>
                  </a:lnTo>
                  <a:lnTo>
                    <a:pt x="183" y="93"/>
                  </a:lnTo>
                  <a:lnTo>
                    <a:pt x="182" y="83"/>
                  </a:lnTo>
                  <a:lnTo>
                    <a:pt x="180" y="74"/>
                  </a:lnTo>
                  <a:lnTo>
                    <a:pt x="178" y="65"/>
                  </a:lnTo>
                  <a:lnTo>
                    <a:pt x="175" y="57"/>
                  </a:lnTo>
                  <a:lnTo>
                    <a:pt x="172" y="48"/>
                  </a:lnTo>
                  <a:lnTo>
                    <a:pt x="167" y="42"/>
                  </a:lnTo>
                  <a:lnTo>
                    <a:pt x="162" y="34"/>
                  </a:lnTo>
                  <a:lnTo>
                    <a:pt x="156" y="27"/>
                  </a:lnTo>
                  <a:lnTo>
                    <a:pt x="149" y="22"/>
                  </a:lnTo>
                  <a:lnTo>
                    <a:pt x="142" y="16"/>
                  </a:lnTo>
                  <a:lnTo>
                    <a:pt x="134" y="12"/>
                  </a:lnTo>
                  <a:lnTo>
                    <a:pt x="126" y="8"/>
                  </a:lnTo>
                  <a:lnTo>
                    <a:pt x="118" y="5"/>
                  </a:lnTo>
                  <a:lnTo>
                    <a:pt x="109" y="3"/>
                  </a:lnTo>
                  <a:lnTo>
                    <a:pt x="101" y="2"/>
                  </a:lnTo>
                  <a:lnTo>
                    <a:pt x="91" y="0"/>
                  </a:lnTo>
                  <a:lnTo>
                    <a:pt x="82" y="2"/>
                  </a:lnTo>
                  <a:lnTo>
                    <a:pt x="73" y="3"/>
                  </a:lnTo>
                  <a:lnTo>
                    <a:pt x="64" y="5"/>
                  </a:lnTo>
                  <a:lnTo>
                    <a:pt x="55" y="8"/>
                  </a:lnTo>
                  <a:lnTo>
                    <a:pt x="47" y="12"/>
                  </a:lnTo>
                  <a:lnTo>
                    <a:pt x="40" y="16"/>
                  </a:lnTo>
                  <a:lnTo>
                    <a:pt x="33" y="22"/>
                  </a:lnTo>
                  <a:lnTo>
                    <a:pt x="26" y="27"/>
                  </a:lnTo>
                  <a:lnTo>
                    <a:pt x="21" y="34"/>
                  </a:lnTo>
                  <a:lnTo>
                    <a:pt x="15" y="42"/>
                  </a:lnTo>
                  <a:lnTo>
                    <a:pt x="11" y="48"/>
                  </a:lnTo>
                  <a:lnTo>
                    <a:pt x="6" y="57"/>
                  </a:lnTo>
                  <a:lnTo>
                    <a:pt x="4" y="65"/>
                  </a:lnTo>
                  <a:lnTo>
                    <a:pt x="2" y="74"/>
                  </a:lnTo>
                  <a:lnTo>
                    <a:pt x="0" y="83"/>
                  </a:lnTo>
                  <a:lnTo>
                    <a:pt x="0" y="93"/>
                  </a:lnTo>
                  <a:lnTo>
                    <a:pt x="0" y="101"/>
                  </a:lnTo>
                  <a:lnTo>
                    <a:pt x="2" y="110"/>
                  </a:lnTo>
                  <a:lnTo>
                    <a:pt x="4" y="119"/>
                  </a:lnTo>
                  <a:lnTo>
                    <a:pt x="6" y="128"/>
                  </a:lnTo>
                  <a:lnTo>
                    <a:pt x="11" y="136"/>
                  </a:lnTo>
                  <a:lnTo>
                    <a:pt x="15" y="144"/>
                  </a:lnTo>
                  <a:lnTo>
                    <a:pt x="21" y="150"/>
                  </a:lnTo>
                  <a:lnTo>
                    <a:pt x="26" y="157"/>
                  </a:lnTo>
                  <a:lnTo>
                    <a:pt x="33" y="162"/>
                  </a:lnTo>
                  <a:lnTo>
                    <a:pt x="40" y="168"/>
                  </a:lnTo>
                  <a:lnTo>
                    <a:pt x="47" y="172"/>
                  </a:lnTo>
                  <a:lnTo>
                    <a:pt x="55" y="176"/>
                  </a:lnTo>
                  <a:lnTo>
                    <a:pt x="64" y="179"/>
                  </a:lnTo>
                  <a:lnTo>
                    <a:pt x="73" y="181"/>
                  </a:lnTo>
                  <a:lnTo>
                    <a:pt x="82" y="182"/>
                  </a:lnTo>
                  <a:lnTo>
                    <a:pt x="91" y="184"/>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48" name="Freeform 118"/>
            <p:cNvSpPr>
              <a:spLocks/>
            </p:cNvSpPr>
            <p:nvPr/>
          </p:nvSpPr>
          <p:spPr bwMode="auto">
            <a:xfrm>
              <a:off x="12235265" y="3150549"/>
              <a:ext cx="203200" cy="34925"/>
            </a:xfrm>
            <a:custGeom>
              <a:avLst/>
              <a:gdLst/>
              <a:ahLst/>
              <a:cxnLst>
                <a:cxn ang="0">
                  <a:pos x="1170" y="0"/>
                </a:cxn>
                <a:cxn ang="0">
                  <a:pos x="1192" y="3"/>
                </a:cxn>
                <a:cxn ang="0">
                  <a:pos x="1212" y="8"/>
                </a:cxn>
                <a:cxn ang="0">
                  <a:pos x="1231" y="19"/>
                </a:cxn>
                <a:cxn ang="0">
                  <a:pos x="1246" y="33"/>
                </a:cxn>
                <a:cxn ang="0">
                  <a:pos x="1259" y="48"/>
                </a:cxn>
                <a:cxn ang="0">
                  <a:pos x="1271" y="67"/>
                </a:cxn>
                <a:cxn ang="0">
                  <a:pos x="1276" y="87"/>
                </a:cxn>
                <a:cxn ang="0">
                  <a:pos x="1278" y="109"/>
                </a:cxn>
                <a:cxn ang="0">
                  <a:pos x="1276" y="131"/>
                </a:cxn>
                <a:cxn ang="0">
                  <a:pos x="1271" y="151"/>
                </a:cxn>
                <a:cxn ang="0">
                  <a:pos x="1259" y="170"/>
                </a:cxn>
                <a:cxn ang="0">
                  <a:pos x="1246" y="186"/>
                </a:cxn>
                <a:cxn ang="0">
                  <a:pos x="1231" y="199"/>
                </a:cxn>
                <a:cxn ang="0">
                  <a:pos x="1212" y="209"/>
                </a:cxn>
                <a:cxn ang="0">
                  <a:pos x="1192" y="216"/>
                </a:cxn>
                <a:cxn ang="0">
                  <a:pos x="1170" y="218"/>
                </a:cxn>
                <a:cxn ang="0">
                  <a:pos x="97" y="218"/>
                </a:cxn>
                <a:cxn ang="0">
                  <a:pos x="76" y="213"/>
                </a:cxn>
                <a:cxn ang="0">
                  <a:pos x="56" y="205"/>
                </a:cxn>
                <a:cxn ang="0">
                  <a:pos x="40" y="193"/>
                </a:cxn>
                <a:cxn ang="0">
                  <a:pos x="24" y="178"/>
                </a:cxn>
                <a:cxn ang="0">
                  <a:pos x="13" y="161"/>
                </a:cxn>
                <a:cxn ang="0">
                  <a:pos x="4" y="141"/>
                </a:cxn>
                <a:cxn ang="0">
                  <a:pos x="0" y="120"/>
                </a:cxn>
                <a:cxn ang="0">
                  <a:pos x="0" y="98"/>
                </a:cxn>
                <a:cxn ang="0">
                  <a:pos x="4" y="77"/>
                </a:cxn>
                <a:cxn ang="0">
                  <a:pos x="13" y="57"/>
                </a:cxn>
                <a:cxn ang="0">
                  <a:pos x="24" y="40"/>
                </a:cxn>
                <a:cxn ang="0">
                  <a:pos x="40" y="25"/>
                </a:cxn>
                <a:cxn ang="0">
                  <a:pos x="56" y="14"/>
                </a:cxn>
                <a:cxn ang="0">
                  <a:pos x="76" y="5"/>
                </a:cxn>
                <a:cxn ang="0">
                  <a:pos x="97" y="0"/>
                </a:cxn>
              </a:cxnLst>
              <a:rect l="0" t="0" r="r" b="b"/>
              <a:pathLst>
                <a:path w="1278" h="218">
                  <a:moveTo>
                    <a:pt x="108" y="0"/>
                  </a:moveTo>
                  <a:lnTo>
                    <a:pt x="1170" y="0"/>
                  </a:lnTo>
                  <a:lnTo>
                    <a:pt x="1181" y="0"/>
                  </a:lnTo>
                  <a:lnTo>
                    <a:pt x="1192" y="3"/>
                  </a:lnTo>
                  <a:lnTo>
                    <a:pt x="1202" y="5"/>
                  </a:lnTo>
                  <a:lnTo>
                    <a:pt x="1212" y="8"/>
                  </a:lnTo>
                  <a:lnTo>
                    <a:pt x="1222" y="14"/>
                  </a:lnTo>
                  <a:lnTo>
                    <a:pt x="1231" y="19"/>
                  </a:lnTo>
                  <a:lnTo>
                    <a:pt x="1238" y="25"/>
                  </a:lnTo>
                  <a:lnTo>
                    <a:pt x="1246" y="33"/>
                  </a:lnTo>
                  <a:lnTo>
                    <a:pt x="1254" y="40"/>
                  </a:lnTo>
                  <a:lnTo>
                    <a:pt x="1259" y="48"/>
                  </a:lnTo>
                  <a:lnTo>
                    <a:pt x="1265" y="57"/>
                  </a:lnTo>
                  <a:lnTo>
                    <a:pt x="1271" y="67"/>
                  </a:lnTo>
                  <a:lnTo>
                    <a:pt x="1274" y="77"/>
                  </a:lnTo>
                  <a:lnTo>
                    <a:pt x="1276" y="87"/>
                  </a:lnTo>
                  <a:lnTo>
                    <a:pt x="1278" y="98"/>
                  </a:lnTo>
                  <a:lnTo>
                    <a:pt x="1278" y="109"/>
                  </a:lnTo>
                  <a:lnTo>
                    <a:pt x="1278" y="120"/>
                  </a:lnTo>
                  <a:lnTo>
                    <a:pt x="1276" y="131"/>
                  </a:lnTo>
                  <a:lnTo>
                    <a:pt x="1274" y="141"/>
                  </a:lnTo>
                  <a:lnTo>
                    <a:pt x="1271" y="151"/>
                  </a:lnTo>
                  <a:lnTo>
                    <a:pt x="1265" y="161"/>
                  </a:lnTo>
                  <a:lnTo>
                    <a:pt x="1259" y="170"/>
                  </a:lnTo>
                  <a:lnTo>
                    <a:pt x="1254" y="178"/>
                  </a:lnTo>
                  <a:lnTo>
                    <a:pt x="1246" y="186"/>
                  </a:lnTo>
                  <a:lnTo>
                    <a:pt x="1238" y="193"/>
                  </a:lnTo>
                  <a:lnTo>
                    <a:pt x="1231" y="199"/>
                  </a:lnTo>
                  <a:lnTo>
                    <a:pt x="1222" y="205"/>
                  </a:lnTo>
                  <a:lnTo>
                    <a:pt x="1212" y="209"/>
                  </a:lnTo>
                  <a:lnTo>
                    <a:pt x="1202" y="213"/>
                  </a:lnTo>
                  <a:lnTo>
                    <a:pt x="1192" y="216"/>
                  </a:lnTo>
                  <a:lnTo>
                    <a:pt x="1181" y="218"/>
                  </a:lnTo>
                  <a:lnTo>
                    <a:pt x="1170" y="218"/>
                  </a:lnTo>
                  <a:lnTo>
                    <a:pt x="108" y="218"/>
                  </a:lnTo>
                  <a:lnTo>
                    <a:pt x="97" y="218"/>
                  </a:lnTo>
                  <a:lnTo>
                    <a:pt x="86" y="216"/>
                  </a:lnTo>
                  <a:lnTo>
                    <a:pt x="76" y="213"/>
                  </a:lnTo>
                  <a:lnTo>
                    <a:pt x="66" y="209"/>
                  </a:lnTo>
                  <a:lnTo>
                    <a:pt x="56" y="205"/>
                  </a:lnTo>
                  <a:lnTo>
                    <a:pt x="47" y="199"/>
                  </a:lnTo>
                  <a:lnTo>
                    <a:pt x="40" y="193"/>
                  </a:lnTo>
                  <a:lnTo>
                    <a:pt x="32" y="186"/>
                  </a:lnTo>
                  <a:lnTo>
                    <a:pt x="24" y="178"/>
                  </a:lnTo>
                  <a:lnTo>
                    <a:pt x="19" y="170"/>
                  </a:lnTo>
                  <a:lnTo>
                    <a:pt x="13" y="161"/>
                  </a:lnTo>
                  <a:lnTo>
                    <a:pt x="9" y="151"/>
                  </a:lnTo>
                  <a:lnTo>
                    <a:pt x="4" y="141"/>
                  </a:lnTo>
                  <a:lnTo>
                    <a:pt x="2" y="131"/>
                  </a:lnTo>
                  <a:lnTo>
                    <a:pt x="0" y="120"/>
                  </a:lnTo>
                  <a:lnTo>
                    <a:pt x="0" y="109"/>
                  </a:lnTo>
                  <a:lnTo>
                    <a:pt x="0" y="98"/>
                  </a:lnTo>
                  <a:lnTo>
                    <a:pt x="2" y="87"/>
                  </a:lnTo>
                  <a:lnTo>
                    <a:pt x="4" y="77"/>
                  </a:lnTo>
                  <a:lnTo>
                    <a:pt x="9" y="67"/>
                  </a:lnTo>
                  <a:lnTo>
                    <a:pt x="13" y="57"/>
                  </a:lnTo>
                  <a:lnTo>
                    <a:pt x="19" y="48"/>
                  </a:lnTo>
                  <a:lnTo>
                    <a:pt x="24" y="40"/>
                  </a:lnTo>
                  <a:lnTo>
                    <a:pt x="32" y="33"/>
                  </a:lnTo>
                  <a:lnTo>
                    <a:pt x="40" y="25"/>
                  </a:lnTo>
                  <a:lnTo>
                    <a:pt x="47" y="19"/>
                  </a:lnTo>
                  <a:lnTo>
                    <a:pt x="56" y="14"/>
                  </a:lnTo>
                  <a:lnTo>
                    <a:pt x="66" y="8"/>
                  </a:lnTo>
                  <a:lnTo>
                    <a:pt x="76" y="5"/>
                  </a:lnTo>
                  <a:lnTo>
                    <a:pt x="86" y="3"/>
                  </a:lnTo>
                  <a:lnTo>
                    <a:pt x="97" y="0"/>
                  </a:lnTo>
                  <a:lnTo>
                    <a:pt x="108" y="0"/>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49" name="Freeform 119"/>
            <p:cNvSpPr>
              <a:spLocks/>
            </p:cNvSpPr>
            <p:nvPr/>
          </p:nvSpPr>
          <p:spPr bwMode="auto">
            <a:xfrm>
              <a:off x="11619315" y="3152137"/>
              <a:ext cx="28575" cy="28575"/>
            </a:xfrm>
            <a:custGeom>
              <a:avLst/>
              <a:gdLst/>
              <a:ahLst/>
              <a:cxnLst>
                <a:cxn ang="0">
                  <a:pos x="101" y="182"/>
                </a:cxn>
                <a:cxn ang="0">
                  <a:pos x="119" y="179"/>
                </a:cxn>
                <a:cxn ang="0">
                  <a:pos x="136" y="172"/>
                </a:cxn>
                <a:cxn ang="0">
                  <a:pos x="150" y="162"/>
                </a:cxn>
                <a:cxn ang="0">
                  <a:pos x="162" y="150"/>
                </a:cxn>
                <a:cxn ang="0">
                  <a:pos x="172" y="135"/>
                </a:cxn>
                <a:cxn ang="0">
                  <a:pos x="179" y="119"/>
                </a:cxn>
                <a:cxn ang="0">
                  <a:pos x="183" y="101"/>
                </a:cxn>
                <a:cxn ang="0">
                  <a:pos x="183" y="82"/>
                </a:cxn>
                <a:cxn ang="0">
                  <a:pos x="179" y="64"/>
                </a:cxn>
                <a:cxn ang="0">
                  <a:pos x="172" y="48"/>
                </a:cxn>
                <a:cxn ang="0">
                  <a:pos x="162" y="33"/>
                </a:cxn>
                <a:cxn ang="0">
                  <a:pos x="150" y="21"/>
                </a:cxn>
                <a:cxn ang="0">
                  <a:pos x="136" y="11"/>
                </a:cxn>
                <a:cxn ang="0">
                  <a:pos x="119" y="4"/>
                </a:cxn>
                <a:cxn ang="0">
                  <a:pos x="101" y="0"/>
                </a:cxn>
                <a:cxn ang="0">
                  <a:pos x="82" y="0"/>
                </a:cxn>
                <a:cxn ang="0">
                  <a:pos x="65" y="4"/>
                </a:cxn>
                <a:cxn ang="0">
                  <a:pos x="49" y="11"/>
                </a:cxn>
                <a:cxn ang="0">
                  <a:pos x="34" y="21"/>
                </a:cxn>
                <a:cxn ang="0">
                  <a:pos x="21" y="33"/>
                </a:cxn>
                <a:cxn ang="0">
                  <a:pos x="11" y="48"/>
                </a:cxn>
                <a:cxn ang="0">
                  <a:pos x="5" y="64"/>
                </a:cxn>
                <a:cxn ang="0">
                  <a:pos x="1" y="82"/>
                </a:cxn>
                <a:cxn ang="0">
                  <a:pos x="1" y="101"/>
                </a:cxn>
                <a:cxn ang="0">
                  <a:pos x="5" y="119"/>
                </a:cxn>
                <a:cxn ang="0">
                  <a:pos x="11" y="135"/>
                </a:cxn>
                <a:cxn ang="0">
                  <a:pos x="21" y="150"/>
                </a:cxn>
                <a:cxn ang="0">
                  <a:pos x="34" y="162"/>
                </a:cxn>
                <a:cxn ang="0">
                  <a:pos x="49" y="172"/>
                </a:cxn>
                <a:cxn ang="0">
                  <a:pos x="65" y="179"/>
                </a:cxn>
                <a:cxn ang="0">
                  <a:pos x="82" y="182"/>
                </a:cxn>
              </a:cxnLst>
              <a:rect l="0" t="0" r="r" b="b"/>
              <a:pathLst>
                <a:path w="183" h="183">
                  <a:moveTo>
                    <a:pt x="92" y="183"/>
                  </a:moveTo>
                  <a:lnTo>
                    <a:pt x="101" y="182"/>
                  </a:lnTo>
                  <a:lnTo>
                    <a:pt x="110" y="181"/>
                  </a:lnTo>
                  <a:lnTo>
                    <a:pt x="119" y="179"/>
                  </a:lnTo>
                  <a:lnTo>
                    <a:pt x="128" y="175"/>
                  </a:lnTo>
                  <a:lnTo>
                    <a:pt x="136" y="172"/>
                  </a:lnTo>
                  <a:lnTo>
                    <a:pt x="143" y="168"/>
                  </a:lnTo>
                  <a:lnTo>
                    <a:pt x="150" y="162"/>
                  </a:lnTo>
                  <a:lnTo>
                    <a:pt x="157" y="156"/>
                  </a:lnTo>
                  <a:lnTo>
                    <a:pt x="162" y="150"/>
                  </a:lnTo>
                  <a:lnTo>
                    <a:pt x="168" y="142"/>
                  </a:lnTo>
                  <a:lnTo>
                    <a:pt x="172" y="135"/>
                  </a:lnTo>
                  <a:lnTo>
                    <a:pt x="177" y="127"/>
                  </a:lnTo>
                  <a:lnTo>
                    <a:pt x="179" y="119"/>
                  </a:lnTo>
                  <a:lnTo>
                    <a:pt x="181" y="110"/>
                  </a:lnTo>
                  <a:lnTo>
                    <a:pt x="183" y="101"/>
                  </a:lnTo>
                  <a:lnTo>
                    <a:pt x="183" y="91"/>
                  </a:lnTo>
                  <a:lnTo>
                    <a:pt x="183" y="82"/>
                  </a:lnTo>
                  <a:lnTo>
                    <a:pt x="181" y="73"/>
                  </a:lnTo>
                  <a:lnTo>
                    <a:pt x="179" y="64"/>
                  </a:lnTo>
                  <a:lnTo>
                    <a:pt x="177" y="56"/>
                  </a:lnTo>
                  <a:lnTo>
                    <a:pt x="172" y="48"/>
                  </a:lnTo>
                  <a:lnTo>
                    <a:pt x="168" y="40"/>
                  </a:lnTo>
                  <a:lnTo>
                    <a:pt x="162" y="33"/>
                  </a:lnTo>
                  <a:lnTo>
                    <a:pt x="157" y="27"/>
                  </a:lnTo>
                  <a:lnTo>
                    <a:pt x="150" y="21"/>
                  </a:lnTo>
                  <a:lnTo>
                    <a:pt x="143" y="16"/>
                  </a:lnTo>
                  <a:lnTo>
                    <a:pt x="136" y="11"/>
                  </a:lnTo>
                  <a:lnTo>
                    <a:pt x="128" y="8"/>
                  </a:lnTo>
                  <a:lnTo>
                    <a:pt x="119" y="4"/>
                  </a:lnTo>
                  <a:lnTo>
                    <a:pt x="110" y="2"/>
                  </a:lnTo>
                  <a:lnTo>
                    <a:pt x="101" y="0"/>
                  </a:lnTo>
                  <a:lnTo>
                    <a:pt x="92" y="0"/>
                  </a:lnTo>
                  <a:lnTo>
                    <a:pt x="82" y="0"/>
                  </a:lnTo>
                  <a:lnTo>
                    <a:pt x="73" y="2"/>
                  </a:lnTo>
                  <a:lnTo>
                    <a:pt x="65" y="4"/>
                  </a:lnTo>
                  <a:lnTo>
                    <a:pt x="57" y="8"/>
                  </a:lnTo>
                  <a:lnTo>
                    <a:pt x="49" y="11"/>
                  </a:lnTo>
                  <a:lnTo>
                    <a:pt x="41" y="16"/>
                  </a:lnTo>
                  <a:lnTo>
                    <a:pt x="34" y="21"/>
                  </a:lnTo>
                  <a:lnTo>
                    <a:pt x="28" y="27"/>
                  </a:lnTo>
                  <a:lnTo>
                    <a:pt x="21" y="33"/>
                  </a:lnTo>
                  <a:lnTo>
                    <a:pt x="16" y="40"/>
                  </a:lnTo>
                  <a:lnTo>
                    <a:pt x="11" y="48"/>
                  </a:lnTo>
                  <a:lnTo>
                    <a:pt x="8" y="56"/>
                  </a:lnTo>
                  <a:lnTo>
                    <a:pt x="5" y="64"/>
                  </a:lnTo>
                  <a:lnTo>
                    <a:pt x="2" y="73"/>
                  </a:lnTo>
                  <a:lnTo>
                    <a:pt x="1" y="82"/>
                  </a:lnTo>
                  <a:lnTo>
                    <a:pt x="0" y="91"/>
                  </a:lnTo>
                  <a:lnTo>
                    <a:pt x="1" y="101"/>
                  </a:lnTo>
                  <a:lnTo>
                    <a:pt x="2" y="110"/>
                  </a:lnTo>
                  <a:lnTo>
                    <a:pt x="5" y="119"/>
                  </a:lnTo>
                  <a:lnTo>
                    <a:pt x="8" y="127"/>
                  </a:lnTo>
                  <a:lnTo>
                    <a:pt x="11" y="135"/>
                  </a:lnTo>
                  <a:lnTo>
                    <a:pt x="16" y="142"/>
                  </a:lnTo>
                  <a:lnTo>
                    <a:pt x="21" y="150"/>
                  </a:lnTo>
                  <a:lnTo>
                    <a:pt x="28" y="156"/>
                  </a:lnTo>
                  <a:lnTo>
                    <a:pt x="34" y="162"/>
                  </a:lnTo>
                  <a:lnTo>
                    <a:pt x="41" y="168"/>
                  </a:lnTo>
                  <a:lnTo>
                    <a:pt x="49" y="172"/>
                  </a:lnTo>
                  <a:lnTo>
                    <a:pt x="57" y="175"/>
                  </a:lnTo>
                  <a:lnTo>
                    <a:pt x="65" y="179"/>
                  </a:lnTo>
                  <a:lnTo>
                    <a:pt x="73" y="181"/>
                  </a:lnTo>
                  <a:lnTo>
                    <a:pt x="82" y="182"/>
                  </a:lnTo>
                  <a:lnTo>
                    <a:pt x="92"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50" name="Freeform 120"/>
            <p:cNvSpPr>
              <a:spLocks/>
            </p:cNvSpPr>
            <p:nvPr/>
          </p:nvSpPr>
          <p:spPr bwMode="auto">
            <a:xfrm>
              <a:off x="11659003" y="3152137"/>
              <a:ext cx="28575" cy="28575"/>
            </a:xfrm>
            <a:custGeom>
              <a:avLst/>
              <a:gdLst/>
              <a:ahLst/>
              <a:cxnLst>
                <a:cxn ang="0">
                  <a:pos x="100" y="182"/>
                </a:cxn>
                <a:cxn ang="0">
                  <a:pos x="118" y="179"/>
                </a:cxn>
                <a:cxn ang="0">
                  <a:pos x="134" y="172"/>
                </a:cxn>
                <a:cxn ang="0">
                  <a:pos x="149" y="162"/>
                </a:cxn>
                <a:cxn ang="0">
                  <a:pos x="161" y="150"/>
                </a:cxn>
                <a:cxn ang="0">
                  <a:pos x="171" y="135"/>
                </a:cxn>
                <a:cxn ang="0">
                  <a:pos x="179" y="119"/>
                </a:cxn>
                <a:cxn ang="0">
                  <a:pos x="182" y="101"/>
                </a:cxn>
                <a:cxn ang="0">
                  <a:pos x="182" y="82"/>
                </a:cxn>
                <a:cxn ang="0">
                  <a:pos x="179" y="64"/>
                </a:cxn>
                <a:cxn ang="0">
                  <a:pos x="171" y="48"/>
                </a:cxn>
                <a:cxn ang="0">
                  <a:pos x="161" y="33"/>
                </a:cxn>
                <a:cxn ang="0">
                  <a:pos x="149" y="21"/>
                </a:cxn>
                <a:cxn ang="0">
                  <a:pos x="134" y="11"/>
                </a:cxn>
                <a:cxn ang="0">
                  <a:pos x="118" y="4"/>
                </a:cxn>
                <a:cxn ang="0">
                  <a:pos x="100" y="0"/>
                </a:cxn>
                <a:cxn ang="0">
                  <a:pos x="81" y="0"/>
                </a:cxn>
                <a:cxn ang="0">
                  <a:pos x="63" y="4"/>
                </a:cxn>
                <a:cxn ang="0">
                  <a:pos x="48" y="11"/>
                </a:cxn>
                <a:cxn ang="0">
                  <a:pos x="32" y="21"/>
                </a:cxn>
                <a:cxn ang="0">
                  <a:pos x="20" y="33"/>
                </a:cxn>
                <a:cxn ang="0">
                  <a:pos x="10" y="48"/>
                </a:cxn>
                <a:cxn ang="0">
                  <a:pos x="4" y="64"/>
                </a:cxn>
                <a:cxn ang="0">
                  <a:pos x="0" y="82"/>
                </a:cxn>
                <a:cxn ang="0">
                  <a:pos x="0" y="101"/>
                </a:cxn>
                <a:cxn ang="0">
                  <a:pos x="4" y="119"/>
                </a:cxn>
                <a:cxn ang="0">
                  <a:pos x="10" y="135"/>
                </a:cxn>
                <a:cxn ang="0">
                  <a:pos x="20" y="150"/>
                </a:cxn>
                <a:cxn ang="0">
                  <a:pos x="32" y="162"/>
                </a:cxn>
                <a:cxn ang="0">
                  <a:pos x="48" y="172"/>
                </a:cxn>
                <a:cxn ang="0">
                  <a:pos x="63" y="179"/>
                </a:cxn>
                <a:cxn ang="0">
                  <a:pos x="81" y="182"/>
                </a:cxn>
              </a:cxnLst>
              <a:rect l="0" t="0" r="r" b="b"/>
              <a:pathLst>
                <a:path w="182" h="183">
                  <a:moveTo>
                    <a:pt x="91" y="183"/>
                  </a:moveTo>
                  <a:lnTo>
                    <a:pt x="100" y="182"/>
                  </a:lnTo>
                  <a:lnTo>
                    <a:pt x="109" y="181"/>
                  </a:lnTo>
                  <a:lnTo>
                    <a:pt x="118" y="179"/>
                  </a:lnTo>
                  <a:lnTo>
                    <a:pt x="127" y="175"/>
                  </a:lnTo>
                  <a:lnTo>
                    <a:pt x="134" y="172"/>
                  </a:lnTo>
                  <a:lnTo>
                    <a:pt x="142" y="168"/>
                  </a:lnTo>
                  <a:lnTo>
                    <a:pt x="149" y="162"/>
                  </a:lnTo>
                  <a:lnTo>
                    <a:pt x="155" y="156"/>
                  </a:lnTo>
                  <a:lnTo>
                    <a:pt x="161" y="150"/>
                  </a:lnTo>
                  <a:lnTo>
                    <a:pt x="167" y="142"/>
                  </a:lnTo>
                  <a:lnTo>
                    <a:pt x="171" y="135"/>
                  </a:lnTo>
                  <a:lnTo>
                    <a:pt x="175" y="127"/>
                  </a:lnTo>
                  <a:lnTo>
                    <a:pt x="179" y="119"/>
                  </a:lnTo>
                  <a:lnTo>
                    <a:pt x="181" y="110"/>
                  </a:lnTo>
                  <a:lnTo>
                    <a:pt x="182" y="101"/>
                  </a:lnTo>
                  <a:lnTo>
                    <a:pt x="182" y="91"/>
                  </a:lnTo>
                  <a:lnTo>
                    <a:pt x="182" y="82"/>
                  </a:lnTo>
                  <a:lnTo>
                    <a:pt x="181" y="73"/>
                  </a:lnTo>
                  <a:lnTo>
                    <a:pt x="179" y="64"/>
                  </a:lnTo>
                  <a:lnTo>
                    <a:pt x="175" y="56"/>
                  </a:lnTo>
                  <a:lnTo>
                    <a:pt x="171" y="48"/>
                  </a:lnTo>
                  <a:lnTo>
                    <a:pt x="167" y="40"/>
                  </a:lnTo>
                  <a:lnTo>
                    <a:pt x="161" y="33"/>
                  </a:lnTo>
                  <a:lnTo>
                    <a:pt x="155" y="27"/>
                  </a:lnTo>
                  <a:lnTo>
                    <a:pt x="149" y="21"/>
                  </a:lnTo>
                  <a:lnTo>
                    <a:pt x="142" y="16"/>
                  </a:lnTo>
                  <a:lnTo>
                    <a:pt x="134" y="11"/>
                  </a:lnTo>
                  <a:lnTo>
                    <a:pt x="127" y="8"/>
                  </a:lnTo>
                  <a:lnTo>
                    <a:pt x="118" y="4"/>
                  </a:lnTo>
                  <a:lnTo>
                    <a:pt x="109" y="2"/>
                  </a:lnTo>
                  <a:lnTo>
                    <a:pt x="100" y="0"/>
                  </a:lnTo>
                  <a:lnTo>
                    <a:pt x="91" y="0"/>
                  </a:lnTo>
                  <a:lnTo>
                    <a:pt x="81" y="0"/>
                  </a:lnTo>
                  <a:lnTo>
                    <a:pt x="72" y="2"/>
                  </a:lnTo>
                  <a:lnTo>
                    <a:pt x="63" y="4"/>
                  </a:lnTo>
                  <a:lnTo>
                    <a:pt x="56" y="8"/>
                  </a:lnTo>
                  <a:lnTo>
                    <a:pt x="48" y="11"/>
                  </a:lnTo>
                  <a:lnTo>
                    <a:pt x="40" y="16"/>
                  </a:lnTo>
                  <a:lnTo>
                    <a:pt x="32" y="21"/>
                  </a:lnTo>
                  <a:lnTo>
                    <a:pt x="27" y="27"/>
                  </a:lnTo>
                  <a:lnTo>
                    <a:pt x="20" y="33"/>
                  </a:lnTo>
                  <a:lnTo>
                    <a:pt x="16" y="40"/>
                  </a:lnTo>
                  <a:lnTo>
                    <a:pt x="10" y="48"/>
                  </a:lnTo>
                  <a:lnTo>
                    <a:pt x="7" y="56"/>
                  </a:lnTo>
                  <a:lnTo>
                    <a:pt x="4" y="64"/>
                  </a:lnTo>
                  <a:lnTo>
                    <a:pt x="1" y="73"/>
                  </a:lnTo>
                  <a:lnTo>
                    <a:pt x="0" y="82"/>
                  </a:lnTo>
                  <a:lnTo>
                    <a:pt x="0" y="91"/>
                  </a:lnTo>
                  <a:lnTo>
                    <a:pt x="0" y="101"/>
                  </a:lnTo>
                  <a:lnTo>
                    <a:pt x="1" y="110"/>
                  </a:lnTo>
                  <a:lnTo>
                    <a:pt x="4" y="119"/>
                  </a:lnTo>
                  <a:lnTo>
                    <a:pt x="7" y="127"/>
                  </a:lnTo>
                  <a:lnTo>
                    <a:pt x="10" y="135"/>
                  </a:lnTo>
                  <a:lnTo>
                    <a:pt x="16" y="142"/>
                  </a:lnTo>
                  <a:lnTo>
                    <a:pt x="20" y="150"/>
                  </a:lnTo>
                  <a:lnTo>
                    <a:pt x="27" y="156"/>
                  </a:lnTo>
                  <a:lnTo>
                    <a:pt x="32" y="162"/>
                  </a:lnTo>
                  <a:lnTo>
                    <a:pt x="40" y="168"/>
                  </a:lnTo>
                  <a:lnTo>
                    <a:pt x="48" y="172"/>
                  </a:lnTo>
                  <a:lnTo>
                    <a:pt x="56" y="175"/>
                  </a:lnTo>
                  <a:lnTo>
                    <a:pt x="63" y="179"/>
                  </a:lnTo>
                  <a:lnTo>
                    <a:pt x="72" y="181"/>
                  </a:lnTo>
                  <a:lnTo>
                    <a:pt x="81" y="182"/>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51" name="Freeform 121"/>
            <p:cNvSpPr>
              <a:spLocks/>
            </p:cNvSpPr>
            <p:nvPr/>
          </p:nvSpPr>
          <p:spPr bwMode="auto">
            <a:xfrm>
              <a:off x="11698690" y="3152137"/>
              <a:ext cx="30163" cy="28575"/>
            </a:xfrm>
            <a:custGeom>
              <a:avLst/>
              <a:gdLst/>
              <a:ahLst/>
              <a:cxnLst>
                <a:cxn ang="0">
                  <a:pos x="100" y="182"/>
                </a:cxn>
                <a:cxn ang="0">
                  <a:pos x="118" y="179"/>
                </a:cxn>
                <a:cxn ang="0">
                  <a:pos x="134" y="172"/>
                </a:cxn>
                <a:cxn ang="0">
                  <a:pos x="149" y="162"/>
                </a:cxn>
                <a:cxn ang="0">
                  <a:pos x="162" y="150"/>
                </a:cxn>
                <a:cxn ang="0">
                  <a:pos x="171" y="135"/>
                </a:cxn>
                <a:cxn ang="0">
                  <a:pos x="179" y="119"/>
                </a:cxn>
                <a:cxn ang="0">
                  <a:pos x="182" y="101"/>
                </a:cxn>
                <a:cxn ang="0">
                  <a:pos x="182" y="82"/>
                </a:cxn>
                <a:cxn ang="0">
                  <a:pos x="179" y="64"/>
                </a:cxn>
                <a:cxn ang="0">
                  <a:pos x="171" y="48"/>
                </a:cxn>
                <a:cxn ang="0">
                  <a:pos x="162" y="33"/>
                </a:cxn>
                <a:cxn ang="0">
                  <a:pos x="149" y="21"/>
                </a:cxn>
                <a:cxn ang="0">
                  <a:pos x="134" y="11"/>
                </a:cxn>
                <a:cxn ang="0">
                  <a:pos x="118" y="4"/>
                </a:cxn>
                <a:cxn ang="0">
                  <a:pos x="100" y="0"/>
                </a:cxn>
                <a:cxn ang="0">
                  <a:pos x="82" y="0"/>
                </a:cxn>
                <a:cxn ang="0">
                  <a:pos x="64" y="4"/>
                </a:cxn>
                <a:cxn ang="0">
                  <a:pos x="48" y="11"/>
                </a:cxn>
                <a:cxn ang="0">
                  <a:pos x="33" y="21"/>
                </a:cxn>
                <a:cxn ang="0">
                  <a:pos x="20" y="33"/>
                </a:cxn>
                <a:cxn ang="0">
                  <a:pos x="11" y="48"/>
                </a:cxn>
                <a:cxn ang="0">
                  <a:pos x="3" y="64"/>
                </a:cxn>
                <a:cxn ang="0">
                  <a:pos x="0" y="82"/>
                </a:cxn>
                <a:cxn ang="0">
                  <a:pos x="0" y="101"/>
                </a:cxn>
                <a:cxn ang="0">
                  <a:pos x="3" y="119"/>
                </a:cxn>
                <a:cxn ang="0">
                  <a:pos x="11" y="135"/>
                </a:cxn>
                <a:cxn ang="0">
                  <a:pos x="20" y="150"/>
                </a:cxn>
                <a:cxn ang="0">
                  <a:pos x="33" y="162"/>
                </a:cxn>
                <a:cxn ang="0">
                  <a:pos x="48" y="172"/>
                </a:cxn>
                <a:cxn ang="0">
                  <a:pos x="64" y="179"/>
                </a:cxn>
                <a:cxn ang="0">
                  <a:pos x="82" y="182"/>
                </a:cxn>
              </a:cxnLst>
              <a:rect l="0" t="0" r="r" b="b"/>
              <a:pathLst>
                <a:path w="182" h="183">
                  <a:moveTo>
                    <a:pt x="91" y="183"/>
                  </a:moveTo>
                  <a:lnTo>
                    <a:pt x="100" y="182"/>
                  </a:lnTo>
                  <a:lnTo>
                    <a:pt x="110" y="181"/>
                  </a:lnTo>
                  <a:lnTo>
                    <a:pt x="118" y="179"/>
                  </a:lnTo>
                  <a:lnTo>
                    <a:pt x="126" y="175"/>
                  </a:lnTo>
                  <a:lnTo>
                    <a:pt x="134" y="172"/>
                  </a:lnTo>
                  <a:lnTo>
                    <a:pt x="142" y="168"/>
                  </a:lnTo>
                  <a:lnTo>
                    <a:pt x="149" y="162"/>
                  </a:lnTo>
                  <a:lnTo>
                    <a:pt x="155" y="156"/>
                  </a:lnTo>
                  <a:lnTo>
                    <a:pt x="162" y="150"/>
                  </a:lnTo>
                  <a:lnTo>
                    <a:pt x="166" y="142"/>
                  </a:lnTo>
                  <a:lnTo>
                    <a:pt x="171" y="135"/>
                  </a:lnTo>
                  <a:lnTo>
                    <a:pt x="175" y="127"/>
                  </a:lnTo>
                  <a:lnTo>
                    <a:pt x="179" y="119"/>
                  </a:lnTo>
                  <a:lnTo>
                    <a:pt x="181" y="110"/>
                  </a:lnTo>
                  <a:lnTo>
                    <a:pt x="182" y="101"/>
                  </a:lnTo>
                  <a:lnTo>
                    <a:pt x="182" y="91"/>
                  </a:lnTo>
                  <a:lnTo>
                    <a:pt x="182" y="82"/>
                  </a:lnTo>
                  <a:lnTo>
                    <a:pt x="181" y="73"/>
                  </a:lnTo>
                  <a:lnTo>
                    <a:pt x="179" y="64"/>
                  </a:lnTo>
                  <a:lnTo>
                    <a:pt x="175" y="56"/>
                  </a:lnTo>
                  <a:lnTo>
                    <a:pt x="171" y="48"/>
                  </a:lnTo>
                  <a:lnTo>
                    <a:pt x="166" y="40"/>
                  </a:lnTo>
                  <a:lnTo>
                    <a:pt x="162" y="33"/>
                  </a:lnTo>
                  <a:lnTo>
                    <a:pt x="155" y="27"/>
                  </a:lnTo>
                  <a:lnTo>
                    <a:pt x="149" y="21"/>
                  </a:lnTo>
                  <a:lnTo>
                    <a:pt x="142" y="16"/>
                  </a:lnTo>
                  <a:lnTo>
                    <a:pt x="134" y="11"/>
                  </a:lnTo>
                  <a:lnTo>
                    <a:pt x="126" y="8"/>
                  </a:lnTo>
                  <a:lnTo>
                    <a:pt x="118" y="4"/>
                  </a:lnTo>
                  <a:lnTo>
                    <a:pt x="110" y="2"/>
                  </a:lnTo>
                  <a:lnTo>
                    <a:pt x="100" y="0"/>
                  </a:lnTo>
                  <a:lnTo>
                    <a:pt x="91" y="0"/>
                  </a:lnTo>
                  <a:lnTo>
                    <a:pt x="82" y="0"/>
                  </a:lnTo>
                  <a:lnTo>
                    <a:pt x="72" y="2"/>
                  </a:lnTo>
                  <a:lnTo>
                    <a:pt x="64" y="4"/>
                  </a:lnTo>
                  <a:lnTo>
                    <a:pt x="55" y="8"/>
                  </a:lnTo>
                  <a:lnTo>
                    <a:pt x="48" y="11"/>
                  </a:lnTo>
                  <a:lnTo>
                    <a:pt x="40" y="16"/>
                  </a:lnTo>
                  <a:lnTo>
                    <a:pt x="33" y="21"/>
                  </a:lnTo>
                  <a:lnTo>
                    <a:pt x="27" y="27"/>
                  </a:lnTo>
                  <a:lnTo>
                    <a:pt x="20" y="33"/>
                  </a:lnTo>
                  <a:lnTo>
                    <a:pt x="16" y="40"/>
                  </a:lnTo>
                  <a:lnTo>
                    <a:pt x="11" y="48"/>
                  </a:lnTo>
                  <a:lnTo>
                    <a:pt x="7" y="56"/>
                  </a:lnTo>
                  <a:lnTo>
                    <a:pt x="3" y="64"/>
                  </a:lnTo>
                  <a:lnTo>
                    <a:pt x="1" y="73"/>
                  </a:lnTo>
                  <a:lnTo>
                    <a:pt x="0" y="82"/>
                  </a:lnTo>
                  <a:lnTo>
                    <a:pt x="0" y="91"/>
                  </a:lnTo>
                  <a:lnTo>
                    <a:pt x="0" y="101"/>
                  </a:lnTo>
                  <a:lnTo>
                    <a:pt x="1" y="110"/>
                  </a:lnTo>
                  <a:lnTo>
                    <a:pt x="3" y="119"/>
                  </a:lnTo>
                  <a:lnTo>
                    <a:pt x="7" y="127"/>
                  </a:lnTo>
                  <a:lnTo>
                    <a:pt x="11" y="135"/>
                  </a:lnTo>
                  <a:lnTo>
                    <a:pt x="16" y="142"/>
                  </a:lnTo>
                  <a:lnTo>
                    <a:pt x="20" y="150"/>
                  </a:lnTo>
                  <a:lnTo>
                    <a:pt x="27" y="156"/>
                  </a:lnTo>
                  <a:lnTo>
                    <a:pt x="33" y="162"/>
                  </a:lnTo>
                  <a:lnTo>
                    <a:pt x="40" y="168"/>
                  </a:lnTo>
                  <a:lnTo>
                    <a:pt x="48" y="172"/>
                  </a:lnTo>
                  <a:lnTo>
                    <a:pt x="55" y="175"/>
                  </a:lnTo>
                  <a:lnTo>
                    <a:pt x="64" y="179"/>
                  </a:lnTo>
                  <a:lnTo>
                    <a:pt x="72" y="181"/>
                  </a:lnTo>
                  <a:lnTo>
                    <a:pt x="82" y="182"/>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52" name="Freeform 122"/>
            <p:cNvSpPr>
              <a:spLocks/>
            </p:cNvSpPr>
            <p:nvPr/>
          </p:nvSpPr>
          <p:spPr bwMode="auto">
            <a:xfrm>
              <a:off x="11739965" y="3152137"/>
              <a:ext cx="28575" cy="28575"/>
            </a:xfrm>
            <a:custGeom>
              <a:avLst/>
              <a:gdLst/>
              <a:ahLst/>
              <a:cxnLst>
                <a:cxn ang="0">
                  <a:pos x="101" y="182"/>
                </a:cxn>
                <a:cxn ang="0">
                  <a:pos x="118" y="179"/>
                </a:cxn>
                <a:cxn ang="0">
                  <a:pos x="134" y="172"/>
                </a:cxn>
                <a:cxn ang="0">
                  <a:pos x="148" y="162"/>
                </a:cxn>
                <a:cxn ang="0">
                  <a:pos x="162" y="150"/>
                </a:cxn>
                <a:cxn ang="0">
                  <a:pos x="172" y="135"/>
                </a:cxn>
                <a:cxn ang="0">
                  <a:pos x="178" y="119"/>
                </a:cxn>
                <a:cxn ang="0">
                  <a:pos x="182" y="101"/>
                </a:cxn>
                <a:cxn ang="0">
                  <a:pos x="182" y="82"/>
                </a:cxn>
                <a:cxn ang="0">
                  <a:pos x="178" y="64"/>
                </a:cxn>
                <a:cxn ang="0">
                  <a:pos x="172" y="48"/>
                </a:cxn>
                <a:cxn ang="0">
                  <a:pos x="162" y="33"/>
                </a:cxn>
                <a:cxn ang="0">
                  <a:pos x="148" y="21"/>
                </a:cxn>
                <a:cxn ang="0">
                  <a:pos x="134" y="11"/>
                </a:cxn>
                <a:cxn ang="0">
                  <a:pos x="118" y="4"/>
                </a:cxn>
                <a:cxn ang="0">
                  <a:pos x="101" y="0"/>
                </a:cxn>
                <a:cxn ang="0">
                  <a:pos x="82" y="0"/>
                </a:cxn>
                <a:cxn ang="0">
                  <a:pos x="64" y="4"/>
                </a:cxn>
                <a:cxn ang="0">
                  <a:pos x="48" y="11"/>
                </a:cxn>
                <a:cxn ang="0">
                  <a:pos x="33" y="21"/>
                </a:cxn>
                <a:cxn ang="0">
                  <a:pos x="21" y="33"/>
                </a:cxn>
                <a:cxn ang="0">
                  <a:pos x="11" y="48"/>
                </a:cxn>
                <a:cxn ang="0">
                  <a:pos x="3" y="64"/>
                </a:cxn>
                <a:cxn ang="0">
                  <a:pos x="0" y="82"/>
                </a:cxn>
                <a:cxn ang="0">
                  <a:pos x="0" y="101"/>
                </a:cxn>
                <a:cxn ang="0">
                  <a:pos x="3" y="119"/>
                </a:cxn>
                <a:cxn ang="0">
                  <a:pos x="11" y="135"/>
                </a:cxn>
                <a:cxn ang="0">
                  <a:pos x="21" y="150"/>
                </a:cxn>
                <a:cxn ang="0">
                  <a:pos x="33" y="162"/>
                </a:cxn>
                <a:cxn ang="0">
                  <a:pos x="48" y="172"/>
                </a:cxn>
                <a:cxn ang="0">
                  <a:pos x="64" y="179"/>
                </a:cxn>
                <a:cxn ang="0">
                  <a:pos x="82" y="182"/>
                </a:cxn>
              </a:cxnLst>
              <a:rect l="0" t="0" r="r" b="b"/>
              <a:pathLst>
                <a:path w="183" h="183">
                  <a:moveTo>
                    <a:pt x="91" y="183"/>
                  </a:moveTo>
                  <a:lnTo>
                    <a:pt x="101" y="182"/>
                  </a:lnTo>
                  <a:lnTo>
                    <a:pt x="110" y="181"/>
                  </a:lnTo>
                  <a:lnTo>
                    <a:pt x="118" y="179"/>
                  </a:lnTo>
                  <a:lnTo>
                    <a:pt x="126" y="175"/>
                  </a:lnTo>
                  <a:lnTo>
                    <a:pt x="134" y="172"/>
                  </a:lnTo>
                  <a:lnTo>
                    <a:pt x="142" y="168"/>
                  </a:lnTo>
                  <a:lnTo>
                    <a:pt x="148" y="162"/>
                  </a:lnTo>
                  <a:lnTo>
                    <a:pt x="155" y="156"/>
                  </a:lnTo>
                  <a:lnTo>
                    <a:pt x="162" y="150"/>
                  </a:lnTo>
                  <a:lnTo>
                    <a:pt x="166" y="142"/>
                  </a:lnTo>
                  <a:lnTo>
                    <a:pt x="172" y="135"/>
                  </a:lnTo>
                  <a:lnTo>
                    <a:pt x="175" y="127"/>
                  </a:lnTo>
                  <a:lnTo>
                    <a:pt x="178" y="119"/>
                  </a:lnTo>
                  <a:lnTo>
                    <a:pt x="181" y="110"/>
                  </a:lnTo>
                  <a:lnTo>
                    <a:pt x="182" y="101"/>
                  </a:lnTo>
                  <a:lnTo>
                    <a:pt x="183" y="91"/>
                  </a:lnTo>
                  <a:lnTo>
                    <a:pt x="182" y="82"/>
                  </a:lnTo>
                  <a:lnTo>
                    <a:pt x="181" y="73"/>
                  </a:lnTo>
                  <a:lnTo>
                    <a:pt x="178" y="64"/>
                  </a:lnTo>
                  <a:lnTo>
                    <a:pt x="175" y="56"/>
                  </a:lnTo>
                  <a:lnTo>
                    <a:pt x="172" y="48"/>
                  </a:lnTo>
                  <a:lnTo>
                    <a:pt x="166" y="40"/>
                  </a:lnTo>
                  <a:lnTo>
                    <a:pt x="162" y="33"/>
                  </a:lnTo>
                  <a:lnTo>
                    <a:pt x="155" y="27"/>
                  </a:lnTo>
                  <a:lnTo>
                    <a:pt x="148" y="21"/>
                  </a:lnTo>
                  <a:lnTo>
                    <a:pt x="142" y="16"/>
                  </a:lnTo>
                  <a:lnTo>
                    <a:pt x="134" y="11"/>
                  </a:lnTo>
                  <a:lnTo>
                    <a:pt x="126" y="8"/>
                  </a:lnTo>
                  <a:lnTo>
                    <a:pt x="118" y="4"/>
                  </a:lnTo>
                  <a:lnTo>
                    <a:pt x="110" y="2"/>
                  </a:lnTo>
                  <a:lnTo>
                    <a:pt x="101" y="0"/>
                  </a:lnTo>
                  <a:lnTo>
                    <a:pt x="91" y="0"/>
                  </a:lnTo>
                  <a:lnTo>
                    <a:pt x="82" y="0"/>
                  </a:lnTo>
                  <a:lnTo>
                    <a:pt x="73" y="2"/>
                  </a:lnTo>
                  <a:lnTo>
                    <a:pt x="64" y="4"/>
                  </a:lnTo>
                  <a:lnTo>
                    <a:pt x="55" y="8"/>
                  </a:lnTo>
                  <a:lnTo>
                    <a:pt x="48" y="11"/>
                  </a:lnTo>
                  <a:lnTo>
                    <a:pt x="40" y="16"/>
                  </a:lnTo>
                  <a:lnTo>
                    <a:pt x="33" y="21"/>
                  </a:lnTo>
                  <a:lnTo>
                    <a:pt x="26" y="27"/>
                  </a:lnTo>
                  <a:lnTo>
                    <a:pt x="21" y="33"/>
                  </a:lnTo>
                  <a:lnTo>
                    <a:pt x="15" y="40"/>
                  </a:lnTo>
                  <a:lnTo>
                    <a:pt x="11" y="48"/>
                  </a:lnTo>
                  <a:lnTo>
                    <a:pt x="6" y="56"/>
                  </a:lnTo>
                  <a:lnTo>
                    <a:pt x="3" y="64"/>
                  </a:lnTo>
                  <a:lnTo>
                    <a:pt x="1" y="73"/>
                  </a:lnTo>
                  <a:lnTo>
                    <a:pt x="0" y="82"/>
                  </a:lnTo>
                  <a:lnTo>
                    <a:pt x="0" y="91"/>
                  </a:lnTo>
                  <a:lnTo>
                    <a:pt x="0" y="101"/>
                  </a:lnTo>
                  <a:lnTo>
                    <a:pt x="1" y="110"/>
                  </a:lnTo>
                  <a:lnTo>
                    <a:pt x="3" y="119"/>
                  </a:lnTo>
                  <a:lnTo>
                    <a:pt x="6" y="127"/>
                  </a:lnTo>
                  <a:lnTo>
                    <a:pt x="11" y="135"/>
                  </a:lnTo>
                  <a:lnTo>
                    <a:pt x="15" y="142"/>
                  </a:lnTo>
                  <a:lnTo>
                    <a:pt x="21" y="150"/>
                  </a:lnTo>
                  <a:lnTo>
                    <a:pt x="26" y="156"/>
                  </a:lnTo>
                  <a:lnTo>
                    <a:pt x="33" y="162"/>
                  </a:lnTo>
                  <a:lnTo>
                    <a:pt x="40" y="168"/>
                  </a:lnTo>
                  <a:lnTo>
                    <a:pt x="48" y="172"/>
                  </a:lnTo>
                  <a:lnTo>
                    <a:pt x="55" y="175"/>
                  </a:lnTo>
                  <a:lnTo>
                    <a:pt x="64" y="179"/>
                  </a:lnTo>
                  <a:lnTo>
                    <a:pt x="73" y="181"/>
                  </a:lnTo>
                  <a:lnTo>
                    <a:pt x="82" y="182"/>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53" name="Freeform 123"/>
            <p:cNvSpPr>
              <a:spLocks/>
            </p:cNvSpPr>
            <p:nvPr/>
          </p:nvSpPr>
          <p:spPr bwMode="auto">
            <a:xfrm>
              <a:off x="11779653" y="3152137"/>
              <a:ext cx="28575" cy="28575"/>
            </a:xfrm>
            <a:custGeom>
              <a:avLst/>
              <a:gdLst/>
              <a:ahLst/>
              <a:cxnLst>
                <a:cxn ang="0">
                  <a:pos x="101" y="182"/>
                </a:cxn>
                <a:cxn ang="0">
                  <a:pos x="118" y="179"/>
                </a:cxn>
                <a:cxn ang="0">
                  <a:pos x="134" y="172"/>
                </a:cxn>
                <a:cxn ang="0">
                  <a:pos x="149" y="162"/>
                </a:cxn>
                <a:cxn ang="0">
                  <a:pos x="162" y="150"/>
                </a:cxn>
                <a:cxn ang="0">
                  <a:pos x="172" y="135"/>
                </a:cxn>
                <a:cxn ang="0">
                  <a:pos x="178" y="119"/>
                </a:cxn>
                <a:cxn ang="0">
                  <a:pos x="182" y="101"/>
                </a:cxn>
                <a:cxn ang="0">
                  <a:pos x="182" y="82"/>
                </a:cxn>
                <a:cxn ang="0">
                  <a:pos x="178" y="64"/>
                </a:cxn>
                <a:cxn ang="0">
                  <a:pos x="172" y="48"/>
                </a:cxn>
                <a:cxn ang="0">
                  <a:pos x="162" y="33"/>
                </a:cxn>
                <a:cxn ang="0">
                  <a:pos x="149" y="21"/>
                </a:cxn>
                <a:cxn ang="0">
                  <a:pos x="134" y="11"/>
                </a:cxn>
                <a:cxn ang="0">
                  <a:pos x="118" y="4"/>
                </a:cxn>
                <a:cxn ang="0">
                  <a:pos x="101" y="0"/>
                </a:cxn>
                <a:cxn ang="0">
                  <a:pos x="82" y="0"/>
                </a:cxn>
                <a:cxn ang="0">
                  <a:pos x="64" y="4"/>
                </a:cxn>
                <a:cxn ang="0">
                  <a:pos x="47" y="11"/>
                </a:cxn>
                <a:cxn ang="0">
                  <a:pos x="33" y="21"/>
                </a:cxn>
                <a:cxn ang="0">
                  <a:pos x="21" y="33"/>
                </a:cxn>
                <a:cxn ang="0">
                  <a:pos x="11" y="48"/>
                </a:cxn>
                <a:cxn ang="0">
                  <a:pos x="4" y="64"/>
                </a:cxn>
                <a:cxn ang="0">
                  <a:pos x="0" y="82"/>
                </a:cxn>
                <a:cxn ang="0">
                  <a:pos x="0" y="101"/>
                </a:cxn>
                <a:cxn ang="0">
                  <a:pos x="4" y="119"/>
                </a:cxn>
                <a:cxn ang="0">
                  <a:pos x="11" y="135"/>
                </a:cxn>
                <a:cxn ang="0">
                  <a:pos x="21" y="150"/>
                </a:cxn>
                <a:cxn ang="0">
                  <a:pos x="33" y="162"/>
                </a:cxn>
                <a:cxn ang="0">
                  <a:pos x="47" y="172"/>
                </a:cxn>
                <a:cxn ang="0">
                  <a:pos x="64" y="179"/>
                </a:cxn>
                <a:cxn ang="0">
                  <a:pos x="82" y="182"/>
                </a:cxn>
              </a:cxnLst>
              <a:rect l="0" t="0" r="r" b="b"/>
              <a:pathLst>
                <a:path w="183" h="183">
                  <a:moveTo>
                    <a:pt x="91" y="183"/>
                  </a:moveTo>
                  <a:lnTo>
                    <a:pt x="101" y="182"/>
                  </a:lnTo>
                  <a:lnTo>
                    <a:pt x="109" y="181"/>
                  </a:lnTo>
                  <a:lnTo>
                    <a:pt x="118" y="179"/>
                  </a:lnTo>
                  <a:lnTo>
                    <a:pt x="126" y="175"/>
                  </a:lnTo>
                  <a:lnTo>
                    <a:pt x="134" y="172"/>
                  </a:lnTo>
                  <a:lnTo>
                    <a:pt x="142" y="168"/>
                  </a:lnTo>
                  <a:lnTo>
                    <a:pt x="149" y="162"/>
                  </a:lnTo>
                  <a:lnTo>
                    <a:pt x="156" y="156"/>
                  </a:lnTo>
                  <a:lnTo>
                    <a:pt x="162" y="150"/>
                  </a:lnTo>
                  <a:lnTo>
                    <a:pt x="167" y="142"/>
                  </a:lnTo>
                  <a:lnTo>
                    <a:pt x="172" y="135"/>
                  </a:lnTo>
                  <a:lnTo>
                    <a:pt x="175" y="127"/>
                  </a:lnTo>
                  <a:lnTo>
                    <a:pt x="178" y="119"/>
                  </a:lnTo>
                  <a:lnTo>
                    <a:pt x="180" y="110"/>
                  </a:lnTo>
                  <a:lnTo>
                    <a:pt x="182" y="101"/>
                  </a:lnTo>
                  <a:lnTo>
                    <a:pt x="183" y="91"/>
                  </a:lnTo>
                  <a:lnTo>
                    <a:pt x="182" y="82"/>
                  </a:lnTo>
                  <a:lnTo>
                    <a:pt x="180" y="73"/>
                  </a:lnTo>
                  <a:lnTo>
                    <a:pt x="178" y="64"/>
                  </a:lnTo>
                  <a:lnTo>
                    <a:pt x="175" y="56"/>
                  </a:lnTo>
                  <a:lnTo>
                    <a:pt x="172" y="48"/>
                  </a:lnTo>
                  <a:lnTo>
                    <a:pt x="167" y="40"/>
                  </a:lnTo>
                  <a:lnTo>
                    <a:pt x="162" y="33"/>
                  </a:lnTo>
                  <a:lnTo>
                    <a:pt x="156" y="27"/>
                  </a:lnTo>
                  <a:lnTo>
                    <a:pt x="149" y="21"/>
                  </a:lnTo>
                  <a:lnTo>
                    <a:pt x="142" y="16"/>
                  </a:lnTo>
                  <a:lnTo>
                    <a:pt x="134" y="11"/>
                  </a:lnTo>
                  <a:lnTo>
                    <a:pt x="126" y="8"/>
                  </a:lnTo>
                  <a:lnTo>
                    <a:pt x="118" y="4"/>
                  </a:lnTo>
                  <a:lnTo>
                    <a:pt x="109" y="2"/>
                  </a:lnTo>
                  <a:lnTo>
                    <a:pt x="101" y="0"/>
                  </a:lnTo>
                  <a:lnTo>
                    <a:pt x="91" y="0"/>
                  </a:lnTo>
                  <a:lnTo>
                    <a:pt x="82" y="0"/>
                  </a:lnTo>
                  <a:lnTo>
                    <a:pt x="73" y="2"/>
                  </a:lnTo>
                  <a:lnTo>
                    <a:pt x="64" y="4"/>
                  </a:lnTo>
                  <a:lnTo>
                    <a:pt x="55" y="8"/>
                  </a:lnTo>
                  <a:lnTo>
                    <a:pt x="47" y="11"/>
                  </a:lnTo>
                  <a:lnTo>
                    <a:pt x="40" y="16"/>
                  </a:lnTo>
                  <a:lnTo>
                    <a:pt x="33" y="21"/>
                  </a:lnTo>
                  <a:lnTo>
                    <a:pt x="26" y="27"/>
                  </a:lnTo>
                  <a:lnTo>
                    <a:pt x="21" y="33"/>
                  </a:lnTo>
                  <a:lnTo>
                    <a:pt x="15" y="40"/>
                  </a:lnTo>
                  <a:lnTo>
                    <a:pt x="11" y="48"/>
                  </a:lnTo>
                  <a:lnTo>
                    <a:pt x="6" y="56"/>
                  </a:lnTo>
                  <a:lnTo>
                    <a:pt x="4" y="64"/>
                  </a:lnTo>
                  <a:lnTo>
                    <a:pt x="2" y="73"/>
                  </a:lnTo>
                  <a:lnTo>
                    <a:pt x="0" y="82"/>
                  </a:lnTo>
                  <a:lnTo>
                    <a:pt x="0" y="91"/>
                  </a:lnTo>
                  <a:lnTo>
                    <a:pt x="0" y="101"/>
                  </a:lnTo>
                  <a:lnTo>
                    <a:pt x="2" y="110"/>
                  </a:lnTo>
                  <a:lnTo>
                    <a:pt x="4" y="119"/>
                  </a:lnTo>
                  <a:lnTo>
                    <a:pt x="6" y="127"/>
                  </a:lnTo>
                  <a:lnTo>
                    <a:pt x="11" y="135"/>
                  </a:lnTo>
                  <a:lnTo>
                    <a:pt x="15" y="142"/>
                  </a:lnTo>
                  <a:lnTo>
                    <a:pt x="21" y="150"/>
                  </a:lnTo>
                  <a:lnTo>
                    <a:pt x="26" y="156"/>
                  </a:lnTo>
                  <a:lnTo>
                    <a:pt x="33" y="162"/>
                  </a:lnTo>
                  <a:lnTo>
                    <a:pt x="40" y="168"/>
                  </a:lnTo>
                  <a:lnTo>
                    <a:pt x="47" y="172"/>
                  </a:lnTo>
                  <a:lnTo>
                    <a:pt x="55" y="175"/>
                  </a:lnTo>
                  <a:lnTo>
                    <a:pt x="64" y="179"/>
                  </a:lnTo>
                  <a:lnTo>
                    <a:pt x="73" y="181"/>
                  </a:lnTo>
                  <a:lnTo>
                    <a:pt x="82" y="182"/>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54" name="Freeform 124"/>
            <p:cNvSpPr>
              <a:spLocks/>
            </p:cNvSpPr>
            <p:nvPr/>
          </p:nvSpPr>
          <p:spPr bwMode="auto">
            <a:xfrm>
              <a:off x="12235265" y="3337874"/>
              <a:ext cx="203200" cy="34925"/>
            </a:xfrm>
            <a:custGeom>
              <a:avLst/>
              <a:gdLst/>
              <a:ahLst/>
              <a:cxnLst>
                <a:cxn ang="0">
                  <a:pos x="1170" y="0"/>
                </a:cxn>
                <a:cxn ang="0">
                  <a:pos x="1192" y="2"/>
                </a:cxn>
                <a:cxn ang="0">
                  <a:pos x="1212" y="8"/>
                </a:cxn>
                <a:cxn ang="0">
                  <a:pos x="1231" y="18"/>
                </a:cxn>
                <a:cxn ang="0">
                  <a:pos x="1246" y="31"/>
                </a:cxn>
                <a:cxn ang="0">
                  <a:pos x="1259" y="48"/>
                </a:cxn>
                <a:cxn ang="0">
                  <a:pos x="1271" y="67"/>
                </a:cxn>
                <a:cxn ang="0">
                  <a:pos x="1276" y="87"/>
                </a:cxn>
                <a:cxn ang="0">
                  <a:pos x="1278" y="109"/>
                </a:cxn>
                <a:cxn ang="0">
                  <a:pos x="1276" y="131"/>
                </a:cxn>
                <a:cxn ang="0">
                  <a:pos x="1271" y="151"/>
                </a:cxn>
                <a:cxn ang="0">
                  <a:pos x="1259" y="170"/>
                </a:cxn>
                <a:cxn ang="0">
                  <a:pos x="1246" y="185"/>
                </a:cxn>
                <a:cxn ang="0">
                  <a:pos x="1231" y="199"/>
                </a:cxn>
                <a:cxn ang="0">
                  <a:pos x="1212" y="209"/>
                </a:cxn>
                <a:cxn ang="0">
                  <a:pos x="1192" y="215"/>
                </a:cxn>
                <a:cxn ang="0">
                  <a:pos x="1170" y="217"/>
                </a:cxn>
                <a:cxn ang="0">
                  <a:pos x="97" y="217"/>
                </a:cxn>
                <a:cxn ang="0">
                  <a:pos x="76" y="213"/>
                </a:cxn>
                <a:cxn ang="0">
                  <a:pos x="56" y="204"/>
                </a:cxn>
                <a:cxn ang="0">
                  <a:pos x="40" y="193"/>
                </a:cxn>
                <a:cxn ang="0">
                  <a:pos x="24" y="177"/>
                </a:cxn>
                <a:cxn ang="0">
                  <a:pos x="13" y="161"/>
                </a:cxn>
                <a:cxn ang="0">
                  <a:pos x="4" y="141"/>
                </a:cxn>
                <a:cxn ang="0">
                  <a:pos x="0" y="120"/>
                </a:cxn>
                <a:cxn ang="0">
                  <a:pos x="0" y="98"/>
                </a:cxn>
                <a:cxn ang="0">
                  <a:pos x="4" y="77"/>
                </a:cxn>
                <a:cxn ang="0">
                  <a:pos x="13" y="57"/>
                </a:cxn>
                <a:cxn ang="0">
                  <a:pos x="24" y="39"/>
                </a:cxn>
                <a:cxn ang="0">
                  <a:pos x="40" y="24"/>
                </a:cxn>
                <a:cxn ang="0">
                  <a:pos x="56" y="13"/>
                </a:cxn>
                <a:cxn ang="0">
                  <a:pos x="76" y="4"/>
                </a:cxn>
                <a:cxn ang="0">
                  <a:pos x="97" y="0"/>
                </a:cxn>
              </a:cxnLst>
              <a:rect l="0" t="0" r="r" b="b"/>
              <a:pathLst>
                <a:path w="1278" h="217">
                  <a:moveTo>
                    <a:pt x="108" y="0"/>
                  </a:moveTo>
                  <a:lnTo>
                    <a:pt x="1170" y="0"/>
                  </a:lnTo>
                  <a:lnTo>
                    <a:pt x="1181" y="0"/>
                  </a:lnTo>
                  <a:lnTo>
                    <a:pt x="1192" y="2"/>
                  </a:lnTo>
                  <a:lnTo>
                    <a:pt x="1202" y="4"/>
                  </a:lnTo>
                  <a:lnTo>
                    <a:pt x="1212" y="8"/>
                  </a:lnTo>
                  <a:lnTo>
                    <a:pt x="1222" y="13"/>
                  </a:lnTo>
                  <a:lnTo>
                    <a:pt x="1231" y="18"/>
                  </a:lnTo>
                  <a:lnTo>
                    <a:pt x="1238" y="24"/>
                  </a:lnTo>
                  <a:lnTo>
                    <a:pt x="1246" y="31"/>
                  </a:lnTo>
                  <a:lnTo>
                    <a:pt x="1254" y="39"/>
                  </a:lnTo>
                  <a:lnTo>
                    <a:pt x="1259" y="48"/>
                  </a:lnTo>
                  <a:lnTo>
                    <a:pt x="1265" y="57"/>
                  </a:lnTo>
                  <a:lnTo>
                    <a:pt x="1271" y="67"/>
                  </a:lnTo>
                  <a:lnTo>
                    <a:pt x="1274" y="77"/>
                  </a:lnTo>
                  <a:lnTo>
                    <a:pt x="1276" y="87"/>
                  </a:lnTo>
                  <a:lnTo>
                    <a:pt x="1278" y="98"/>
                  </a:lnTo>
                  <a:lnTo>
                    <a:pt x="1278" y="109"/>
                  </a:lnTo>
                  <a:lnTo>
                    <a:pt x="1278" y="120"/>
                  </a:lnTo>
                  <a:lnTo>
                    <a:pt x="1276" y="131"/>
                  </a:lnTo>
                  <a:lnTo>
                    <a:pt x="1274" y="141"/>
                  </a:lnTo>
                  <a:lnTo>
                    <a:pt x="1271" y="151"/>
                  </a:lnTo>
                  <a:lnTo>
                    <a:pt x="1265" y="161"/>
                  </a:lnTo>
                  <a:lnTo>
                    <a:pt x="1259" y="170"/>
                  </a:lnTo>
                  <a:lnTo>
                    <a:pt x="1254" y="177"/>
                  </a:lnTo>
                  <a:lnTo>
                    <a:pt x="1246" y="185"/>
                  </a:lnTo>
                  <a:lnTo>
                    <a:pt x="1238" y="193"/>
                  </a:lnTo>
                  <a:lnTo>
                    <a:pt x="1231" y="199"/>
                  </a:lnTo>
                  <a:lnTo>
                    <a:pt x="1222" y="204"/>
                  </a:lnTo>
                  <a:lnTo>
                    <a:pt x="1212" y="209"/>
                  </a:lnTo>
                  <a:lnTo>
                    <a:pt x="1202" y="213"/>
                  </a:lnTo>
                  <a:lnTo>
                    <a:pt x="1192" y="215"/>
                  </a:lnTo>
                  <a:lnTo>
                    <a:pt x="1181" y="217"/>
                  </a:lnTo>
                  <a:lnTo>
                    <a:pt x="1170" y="217"/>
                  </a:lnTo>
                  <a:lnTo>
                    <a:pt x="108" y="217"/>
                  </a:lnTo>
                  <a:lnTo>
                    <a:pt x="97" y="217"/>
                  </a:lnTo>
                  <a:lnTo>
                    <a:pt x="86" y="215"/>
                  </a:lnTo>
                  <a:lnTo>
                    <a:pt x="76" y="213"/>
                  </a:lnTo>
                  <a:lnTo>
                    <a:pt x="66" y="209"/>
                  </a:lnTo>
                  <a:lnTo>
                    <a:pt x="56" y="204"/>
                  </a:lnTo>
                  <a:lnTo>
                    <a:pt x="47" y="199"/>
                  </a:lnTo>
                  <a:lnTo>
                    <a:pt x="40" y="193"/>
                  </a:lnTo>
                  <a:lnTo>
                    <a:pt x="32" y="185"/>
                  </a:lnTo>
                  <a:lnTo>
                    <a:pt x="24" y="177"/>
                  </a:lnTo>
                  <a:lnTo>
                    <a:pt x="19" y="170"/>
                  </a:lnTo>
                  <a:lnTo>
                    <a:pt x="13" y="161"/>
                  </a:lnTo>
                  <a:lnTo>
                    <a:pt x="9" y="151"/>
                  </a:lnTo>
                  <a:lnTo>
                    <a:pt x="4" y="141"/>
                  </a:lnTo>
                  <a:lnTo>
                    <a:pt x="2" y="131"/>
                  </a:lnTo>
                  <a:lnTo>
                    <a:pt x="0" y="120"/>
                  </a:lnTo>
                  <a:lnTo>
                    <a:pt x="0" y="109"/>
                  </a:lnTo>
                  <a:lnTo>
                    <a:pt x="0" y="98"/>
                  </a:lnTo>
                  <a:lnTo>
                    <a:pt x="2" y="87"/>
                  </a:lnTo>
                  <a:lnTo>
                    <a:pt x="4" y="77"/>
                  </a:lnTo>
                  <a:lnTo>
                    <a:pt x="9" y="67"/>
                  </a:lnTo>
                  <a:lnTo>
                    <a:pt x="13" y="57"/>
                  </a:lnTo>
                  <a:lnTo>
                    <a:pt x="19" y="48"/>
                  </a:lnTo>
                  <a:lnTo>
                    <a:pt x="24" y="39"/>
                  </a:lnTo>
                  <a:lnTo>
                    <a:pt x="32" y="31"/>
                  </a:lnTo>
                  <a:lnTo>
                    <a:pt x="40" y="24"/>
                  </a:lnTo>
                  <a:lnTo>
                    <a:pt x="47" y="18"/>
                  </a:lnTo>
                  <a:lnTo>
                    <a:pt x="56" y="13"/>
                  </a:lnTo>
                  <a:lnTo>
                    <a:pt x="66" y="8"/>
                  </a:lnTo>
                  <a:lnTo>
                    <a:pt x="76" y="4"/>
                  </a:lnTo>
                  <a:lnTo>
                    <a:pt x="86" y="2"/>
                  </a:lnTo>
                  <a:lnTo>
                    <a:pt x="97" y="0"/>
                  </a:lnTo>
                  <a:lnTo>
                    <a:pt x="108" y="0"/>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55" name="Freeform 125"/>
            <p:cNvSpPr>
              <a:spLocks/>
            </p:cNvSpPr>
            <p:nvPr/>
          </p:nvSpPr>
          <p:spPr bwMode="auto">
            <a:xfrm>
              <a:off x="11619315" y="3339462"/>
              <a:ext cx="28575" cy="28575"/>
            </a:xfrm>
            <a:custGeom>
              <a:avLst/>
              <a:gdLst/>
              <a:ahLst/>
              <a:cxnLst>
                <a:cxn ang="0">
                  <a:pos x="101" y="182"/>
                </a:cxn>
                <a:cxn ang="0">
                  <a:pos x="119" y="178"/>
                </a:cxn>
                <a:cxn ang="0">
                  <a:pos x="136" y="172"/>
                </a:cxn>
                <a:cxn ang="0">
                  <a:pos x="150" y="162"/>
                </a:cxn>
                <a:cxn ang="0">
                  <a:pos x="162" y="149"/>
                </a:cxn>
                <a:cxn ang="0">
                  <a:pos x="172" y="135"/>
                </a:cxn>
                <a:cxn ang="0">
                  <a:pos x="179" y="118"/>
                </a:cxn>
                <a:cxn ang="0">
                  <a:pos x="183" y="101"/>
                </a:cxn>
                <a:cxn ang="0">
                  <a:pos x="183" y="82"/>
                </a:cxn>
                <a:cxn ang="0">
                  <a:pos x="179" y="64"/>
                </a:cxn>
                <a:cxn ang="0">
                  <a:pos x="172" y="47"/>
                </a:cxn>
                <a:cxn ang="0">
                  <a:pos x="162" y="33"/>
                </a:cxn>
                <a:cxn ang="0">
                  <a:pos x="150" y="21"/>
                </a:cxn>
                <a:cxn ang="0">
                  <a:pos x="136" y="11"/>
                </a:cxn>
                <a:cxn ang="0">
                  <a:pos x="119" y="4"/>
                </a:cxn>
                <a:cxn ang="0">
                  <a:pos x="101" y="0"/>
                </a:cxn>
                <a:cxn ang="0">
                  <a:pos x="82" y="0"/>
                </a:cxn>
                <a:cxn ang="0">
                  <a:pos x="65" y="4"/>
                </a:cxn>
                <a:cxn ang="0">
                  <a:pos x="49" y="11"/>
                </a:cxn>
                <a:cxn ang="0">
                  <a:pos x="34" y="21"/>
                </a:cxn>
                <a:cxn ang="0">
                  <a:pos x="21" y="33"/>
                </a:cxn>
                <a:cxn ang="0">
                  <a:pos x="11" y="47"/>
                </a:cxn>
                <a:cxn ang="0">
                  <a:pos x="5" y="64"/>
                </a:cxn>
                <a:cxn ang="0">
                  <a:pos x="1" y="82"/>
                </a:cxn>
                <a:cxn ang="0">
                  <a:pos x="1" y="101"/>
                </a:cxn>
                <a:cxn ang="0">
                  <a:pos x="5" y="118"/>
                </a:cxn>
                <a:cxn ang="0">
                  <a:pos x="11" y="135"/>
                </a:cxn>
                <a:cxn ang="0">
                  <a:pos x="21" y="149"/>
                </a:cxn>
                <a:cxn ang="0">
                  <a:pos x="34" y="162"/>
                </a:cxn>
                <a:cxn ang="0">
                  <a:pos x="49" y="172"/>
                </a:cxn>
                <a:cxn ang="0">
                  <a:pos x="65" y="178"/>
                </a:cxn>
                <a:cxn ang="0">
                  <a:pos x="82" y="182"/>
                </a:cxn>
              </a:cxnLst>
              <a:rect l="0" t="0" r="r" b="b"/>
              <a:pathLst>
                <a:path w="183" h="183">
                  <a:moveTo>
                    <a:pt x="92" y="183"/>
                  </a:moveTo>
                  <a:lnTo>
                    <a:pt x="101" y="182"/>
                  </a:lnTo>
                  <a:lnTo>
                    <a:pt x="110" y="180"/>
                  </a:lnTo>
                  <a:lnTo>
                    <a:pt x="119" y="178"/>
                  </a:lnTo>
                  <a:lnTo>
                    <a:pt x="128" y="175"/>
                  </a:lnTo>
                  <a:lnTo>
                    <a:pt x="136" y="172"/>
                  </a:lnTo>
                  <a:lnTo>
                    <a:pt x="143" y="167"/>
                  </a:lnTo>
                  <a:lnTo>
                    <a:pt x="150" y="162"/>
                  </a:lnTo>
                  <a:lnTo>
                    <a:pt x="157" y="156"/>
                  </a:lnTo>
                  <a:lnTo>
                    <a:pt x="162" y="149"/>
                  </a:lnTo>
                  <a:lnTo>
                    <a:pt x="168" y="142"/>
                  </a:lnTo>
                  <a:lnTo>
                    <a:pt x="172" y="135"/>
                  </a:lnTo>
                  <a:lnTo>
                    <a:pt x="177" y="126"/>
                  </a:lnTo>
                  <a:lnTo>
                    <a:pt x="179" y="118"/>
                  </a:lnTo>
                  <a:lnTo>
                    <a:pt x="181" y="109"/>
                  </a:lnTo>
                  <a:lnTo>
                    <a:pt x="183" y="101"/>
                  </a:lnTo>
                  <a:lnTo>
                    <a:pt x="183" y="91"/>
                  </a:lnTo>
                  <a:lnTo>
                    <a:pt x="183" y="82"/>
                  </a:lnTo>
                  <a:lnTo>
                    <a:pt x="181" y="73"/>
                  </a:lnTo>
                  <a:lnTo>
                    <a:pt x="179" y="64"/>
                  </a:lnTo>
                  <a:lnTo>
                    <a:pt x="177" y="55"/>
                  </a:lnTo>
                  <a:lnTo>
                    <a:pt x="172" y="47"/>
                  </a:lnTo>
                  <a:lnTo>
                    <a:pt x="168" y="40"/>
                  </a:lnTo>
                  <a:lnTo>
                    <a:pt x="162" y="33"/>
                  </a:lnTo>
                  <a:lnTo>
                    <a:pt x="157" y="26"/>
                  </a:lnTo>
                  <a:lnTo>
                    <a:pt x="150" y="21"/>
                  </a:lnTo>
                  <a:lnTo>
                    <a:pt x="143" y="15"/>
                  </a:lnTo>
                  <a:lnTo>
                    <a:pt x="136" y="11"/>
                  </a:lnTo>
                  <a:lnTo>
                    <a:pt x="128" y="6"/>
                  </a:lnTo>
                  <a:lnTo>
                    <a:pt x="119" y="4"/>
                  </a:lnTo>
                  <a:lnTo>
                    <a:pt x="110" y="2"/>
                  </a:lnTo>
                  <a:lnTo>
                    <a:pt x="101" y="0"/>
                  </a:lnTo>
                  <a:lnTo>
                    <a:pt x="92" y="0"/>
                  </a:lnTo>
                  <a:lnTo>
                    <a:pt x="82" y="0"/>
                  </a:lnTo>
                  <a:lnTo>
                    <a:pt x="73" y="2"/>
                  </a:lnTo>
                  <a:lnTo>
                    <a:pt x="65" y="4"/>
                  </a:lnTo>
                  <a:lnTo>
                    <a:pt x="57" y="6"/>
                  </a:lnTo>
                  <a:lnTo>
                    <a:pt x="49" y="11"/>
                  </a:lnTo>
                  <a:lnTo>
                    <a:pt x="41" y="15"/>
                  </a:lnTo>
                  <a:lnTo>
                    <a:pt x="34" y="21"/>
                  </a:lnTo>
                  <a:lnTo>
                    <a:pt x="28" y="26"/>
                  </a:lnTo>
                  <a:lnTo>
                    <a:pt x="21" y="33"/>
                  </a:lnTo>
                  <a:lnTo>
                    <a:pt x="16" y="40"/>
                  </a:lnTo>
                  <a:lnTo>
                    <a:pt x="11" y="47"/>
                  </a:lnTo>
                  <a:lnTo>
                    <a:pt x="8" y="55"/>
                  </a:lnTo>
                  <a:lnTo>
                    <a:pt x="5" y="64"/>
                  </a:lnTo>
                  <a:lnTo>
                    <a:pt x="2" y="73"/>
                  </a:lnTo>
                  <a:lnTo>
                    <a:pt x="1" y="82"/>
                  </a:lnTo>
                  <a:lnTo>
                    <a:pt x="0" y="91"/>
                  </a:lnTo>
                  <a:lnTo>
                    <a:pt x="1" y="101"/>
                  </a:lnTo>
                  <a:lnTo>
                    <a:pt x="2" y="109"/>
                  </a:lnTo>
                  <a:lnTo>
                    <a:pt x="5" y="118"/>
                  </a:lnTo>
                  <a:lnTo>
                    <a:pt x="8" y="126"/>
                  </a:lnTo>
                  <a:lnTo>
                    <a:pt x="11" y="135"/>
                  </a:lnTo>
                  <a:lnTo>
                    <a:pt x="16" y="142"/>
                  </a:lnTo>
                  <a:lnTo>
                    <a:pt x="21" y="149"/>
                  </a:lnTo>
                  <a:lnTo>
                    <a:pt x="28" y="156"/>
                  </a:lnTo>
                  <a:lnTo>
                    <a:pt x="34" y="162"/>
                  </a:lnTo>
                  <a:lnTo>
                    <a:pt x="41" y="167"/>
                  </a:lnTo>
                  <a:lnTo>
                    <a:pt x="49" y="172"/>
                  </a:lnTo>
                  <a:lnTo>
                    <a:pt x="57" y="175"/>
                  </a:lnTo>
                  <a:lnTo>
                    <a:pt x="65" y="178"/>
                  </a:lnTo>
                  <a:lnTo>
                    <a:pt x="73" y="180"/>
                  </a:lnTo>
                  <a:lnTo>
                    <a:pt x="82" y="182"/>
                  </a:lnTo>
                  <a:lnTo>
                    <a:pt x="92"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56" name="Freeform 126"/>
            <p:cNvSpPr>
              <a:spLocks/>
            </p:cNvSpPr>
            <p:nvPr/>
          </p:nvSpPr>
          <p:spPr bwMode="auto">
            <a:xfrm>
              <a:off x="11659003" y="3339462"/>
              <a:ext cx="28575" cy="28575"/>
            </a:xfrm>
            <a:custGeom>
              <a:avLst/>
              <a:gdLst/>
              <a:ahLst/>
              <a:cxnLst>
                <a:cxn ang="0">
                  <a:pos x="100" y="182"/>
                </a:cxn>
                <a:cxn ang="0">
                  <a:pos x="118" y="178"/>
                </a:cxn>
                <a:cxn ang="0">
                  <a:pos x="134" y="172"/>
                </a:cxn>
                <a:cxn ang="0">
                  <a:pos x="149" y="162"/>
                </a:cxn>
                <a:cxn ang="0">
                  <a:pos x="161" y="149"/>
                </a:cxn>
                <a:cxn ang="0">
                  <a:pos x="171" y="135"/>
                </a:cxn>
                <a:cxn ang="0">
                  <a:pos x="179" y="118"/>
                </a:cxn>
                <a:cxn ang="0">
                  <a:pos x="182" y="101"/>
                </a:cxn>
                <a:cxn ang="0">
                  <a:pos x="182" y="82"/>
                </a:cxn>
                <a:cxn ang="0">
                  <a:pos x="179" y="64"/>
                </a:cxn>
                <a:cxn ang="0">
                  <a:pos x="171" y="47"/>
                </a:cxn>
                <a:cxn ang="0">
                  <a:pos x="161" y="33"/>
                </a:cxn>
                <a:cxn ang="0">
                  <a:pos x="149" y="21"/>
                </a:cxn>
                <a:cxn ang="0">
                  <a:pos x="134" y="11"/>
                </a:cxn>
                <a:cxn ang="0">
                  <a:pos x="118" y="4"/>
                </a:cxn>
                <a:cxn ang="0">
                  <a:pos x="100" y="0"/>
                </a:cxn>
                <a:cxn ang="0">
                  <a:pos x="81" y="0"/>
                </a:cxn>
                <a:cxn ang="0">
                  <a:pos x="63" y="4"/>
                </a:cxn>
                <a:cxn ang="0">
                  <a:pos x="48" y="11"/>
                </a:cxn>
                <a:cxn ang="0">
                  <a:pos x="32" y="21"/>
                </a:cxn>
                <a:cxn ang="0">
                  <a:pos x="20" y="33"/>
                </a:cxn>
                <a:cxn ang="0">
                  <a:pos x="10" y="47"/>
                </a:cxn>
                <a:cxn ang="0">
                  <a:pos x="4" y="64"/>
                </a:cxn>
                <a:cxn ang="0">
                  <a:pos x="0" y="82"/>
                </a:cxn>
                <a:cxn ang="0">
                  <a:pos x="0" y="101"/>
                </a:cxn>
                <a:cxn ang="0">
                  <a:pos x="4" y="118"/>
                </a:cxn>
                <a:cxn ang="0">
                  <a:pos x="10" y="135"/>
                </a:cxn>
                <a:cxn ang="0">
                  <a:pos x="20" y="149"/>
                </a:cxn>
                <a:cxn ang="0">
                  <a:pos x="32" y="162"/>
                </a:cxn>
                <a:cxn ang="0">
                  <a:pos x="48" y="172"/>
                </a:cxn>
                <a:cxn ang="0">
                  <a:pos x="63" y="178"/>
                </a:cxn>
                <a:cxn ang="0">
                  <a:pos x="81" y="182"/>
                </a:cxn>
              </a:cxnLst>
              <a:rect l="0" t="0" r="r" b="b"/>
              <a:pathLst>
                <a:path w="182" h="183">
                  <a:moveTo>
                    <a:pt x="91" y="183"/>
                  </a:moveTo>
                  <a:lnTo>
                    <a:pt x="100" y="182"/>
                  </a:lnTo>
                  <a:lnTo>
                    <a:pt x="109" y="180"/>
                  </a:lnTo>
                  <a:lnTo>
                    <a:pt x="118" y="178"/>
                  </a:lnTo>
                  <a:lnTo>
                    <a:pt x="127" y="175"/>
                  </a:lnTo>
                  <a:lnTo>
                    <a:pt x="134" y="172"/>
                  </a:lnTo>
                  <a:lnTo>
                    <a:pt x="142" y="167"/>
                  </a:lnTo>
                  <a:lnTo>
                    <a:pt x="149" y="162"/>
                  </a:lnTo>
                  <a:lnTo>
                    <a:pt x="155" y="156"/>
                  </a:lnTo>
                  <a:lnTo>
                    <a:pt x="161" y="149"/>
                  </a:lnTo>
                  <a:lnTo>
                    <a:pt x="167" y="142"/>
                  </a:lnTo>
                  <a:lnTo>
                    <a:pt x="171" y="135"/>
                  </a:lnTo>
                  <a:lnTo>
                    <a:pt x="175" y="126"/>
                  </a:lnTo>
                  <a:lnTo>
                    <a:pt x="179" y="118"/>
                  </a:lnTo>
                  <a:lnTo>
                    <a:pt x="181" y="109"/>
                  </a:lnTo>
                  <a:lnTo>
                    <a:pt x="182" y="101"/>
                  </a:lnTo>
                  <a:lnTo>
                    <a:pt x="182" y="91"/>
                  </a:lnTo>
                  <a:lnTo>
                    <a:pt x="182" y="82"/>
                  </a:lnTo>
                  <a:lnTo>
                    <a:pt x="181" y="73"/>
                  </a:lnTo>
                  <a:lnTo>
                    <a:pt x="179" y="64"/>
                  </a:lnTo>
                  <a:lnTo>
                    <a:pt x="175" y="55"/>
                  </a:lnTo>
                  <a:lnTo>
                    <a:pt x="171" y="47"/>
                  </a:lnTo>
                  <a:lnTo>
                    <a:pt x="167" y="40"/>
                  </a:lnTo>
                  <a:lnTo>
                    <a:pt x="161" y="33"/>
                  </a:lnTo>
                  <a:lnTo>
                    <a:pt x="155" y="26"/>
                  </a:lnTo>
                  <a:lnTo>
                    <a:pt x="149" y="21"/>
                  </a:lnTo>
                  <a:lnTo>
                    <a:pt x="142" y="15"/>
                  </a:lnTo>
                  <a:lnTo>
                    <a:pt x="134" y="11"/>
                  </a:lnTo>
                  <a:lnTo>
                    <a:pt x="127" y="6"/>
                  </a:lnTo>
                  <a:lnTo>
                    <a:pt x="118" y="4"/>
                  </a:lnTo>
                  <a:lnTo>
                    <a:pt x="109" y="2"/>
                  </a:lnTo>
                  <a:lnTo>
                    <a:pt x="100" y="0"/>
                  </a:lnTo>
                  <a:lnTo>
                    <a:pt x="91" y="0"/>
                  </a:lnTo>
                  <a:lnTo>
                    <a:pt x="81" y="0"/>
                  </a:lnTo>
                  <a:lnTo>
                    <a:pt x="72" y="2"/>
                  </a:lnTo>
                  <a:lnTo>
                    <a:pt x="63" y="4"/>
                  </a:lnTo>
                  <a:lnTo>
                    <a:pt x="56" y="6"/>
                  </a:lnTo>
                  <a:lnTo>
                    <a:pt x="48" y="11"/>
                  </a:lnTo>
                  <a:lnTo>
                    <a:pt x="40" y="15"/>
                  </a:lnTo>
                  <a:lnTo>
                    <a:pt x="32" y="21"/>
                  </a:lnTo>
                  <a:lnTo>
                    <a:pt x="27" y="26"/>
                  </a:lnTo>
                  <a:lnTo>
                    <a:pt x="20" y="33"/>
                  </a:lnTo>
                  <a:lnTo>
                    <a:pt x="16" y="40"/>
                  </a:lnTo>
                  <a:lnTo>
                    <a:pt x="10" y="47"/>
                  </a:lnTo>
                  <a:lnTo>
                    <a:pt x="7" y="55"/>
                  </a:lnTo>
                  <a:lnTo>
                    <a:pt x="4" y="64"/>
                  </a:lnTo>
                  <a:lnTo>
                    <a:pt x="1" y="73"/>
                  </a:lnTo>
                  <a:lnTo>
                    <a:pt x="0" y="82"/>
                  </a:lnTo>
                  <a:lnTo>
                    <a:pt x="0" y="91"/>
                  </a:lnTo>
                  <a:lnTo>
                    <a:pt x="0" y="101"/>
                  </a:lnTo>
                  <a:lnTo>
                    <a:pt x="1" y="109"/>
                  </a:lnTo>
                  <a:lnTo>
                    <a:pt x="4" y="118"/>
                  </a:lnTo>
                  <a:lnTo>
                    <a:pt x="7" y="126"/>
                  </a:lnTo>
                  <a:lnTo>
                    <a:pt x="10" y="135"/>
                  </a:lnTo>
                  <a:lnTo>
                    <a:pt x="16" y="142"/>
                  </a:lnTo>
                  <a:lnTo>
                    <a:pt x="20" y="149"/>
                  </a:lnTo>
                  <a:lnTo>
                    <a:pt x="27" y="156"/>
                  </a:lnTo>
                  <a:lnTo>
                    <a:pt x="32" y="162"/>
                  </a:lnTo>
                  <a:lnTo>
                    <a:pt x="40" y="167"/>
                  </a:lnTo>
                  <a:lnTo>
                    <a:pt x="48" y="172"/>
                  </a:lnTo>
                  <a:lnTo>
                    <a:pt x="56" y="175"/>
                  </a:lnTo>
                  <a:lnTo>
                    <a:pt x="63" y="178"/>
                  </a:lnTo>
                  <a:lnTo>
                    <a:pt x="72" y="180"/>
                  </a:lnTo>
                  <a:lnTo>
                    <a:pt x="81" y="182"/>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57" name="Freeform 127"/>
            <p:cNvSpPr>
              <a:spLocks/>
            </p:cNvSpPr>
            <p:nvPr/>
          </p:nvSpPr>
          <p:spPr bwMode="auto">
            <a:xfrm>
              <a:off x="11698690" y="3339462"/>
              <a:ext cx="30163" cy="28575"/>
            </a:xfrm>
            <a:custGeom>
              <a:avLst/>
              <a:gdLst/>
              <a:ahLst/>
              <a:cxnLst>
                <a:cxn ang="0">
                  <a:pos x="100" y="182"/>
                </a:cxn>
                <a:cxn ang="0">
                  <a:pos x="118" y="178"/>
                </a:cxn>
                <a:cxn ang="0">
                  <a:pos x="134" y="172"/>
                </a:cxn>
                <a:cxn ang="0">
                  <a:pos x="149" y="162"/>
                </a:cxn>
                <a:cxn ang="0">
                  <a:pos x="162" y="149"/>
                </a:cxn>
                <a:cxn ang="0">
                  <a:pos x="171" y="135"/>
                </a:cxn>
                <a:cxn ang="0">
                  <a:pos x="179" y="118"/>
                </a:cxn>
                <a:cxn ang="0">
                  <a:pos x="182" y="101"/>
                </a:cxn>
                <a:cxn ang="0">
                  <a:pos x="182" y="82"/>
                </a:cxn>
                <a:cxn ang="0">
                  <a:pos x="179" y="64"/>
                </a:cxn>
                <a:cxn ang="0">
                  <a:pos x="171" y="47"/>
                </a:cxn>
                <a:cxn ang="0">
                  <a:pos x="162" y="33"/>
                </a:cxn>
                <a:cxn ang="0">
                  <a:pos x="149" y="21"/>
                </a:cxn>
                <a:cxn ang="0">
                  <a:pos x="134" y="11"/>
                </a:cxn>
                <a:cxn ang="0">
                  <a:pos x="118" y="4"/>
                </a:cxn>
                <a:cxn ang="0">
                  <a:pos x="100" y="0"/>
                </a:cxn>
                <a:cxn ang="0">
                  <a:pos x="82" y="0"/>
                </a:cxn>
                <a:cxn ang="0">
                  <a:pos x="64" y="4"/>
                </a:cxn>
                <a:cxn ang="0">
                  <a:pos x="48" y="11"/>
                </a:cxn>
                <a:cxn ang="0">
                  <a:pos x="33" y="21"/>
                </a:cxn>
                <a:cxn ang="0">
                  <a:pos x="20" y="33"/>
                </a:cxn>
                <a:cxn ang="0">
                  <a:pos x="11" y="47"/>
                </a:cxn>
                <a:cxn ang="0">
                  <a:pos x="3" y="64"/>
                </a:cxn>
                <a:cxn ang="0">
                  <a:pos x="0" y="82"/>
                </a:cxn>
                <a:cxn ang="0">
                  <a:pos x="0" y="101"/>
                </a:cxn>
                <a:cxn ang="0">
                  <a:pos x="3" y="118"/>
                </a:cxn>
                <a:cxn ang="0">
                  <a:pos x="11" y="135"/>
                </a:cxn>
                <a:cxn ang="0">
                  <a:pos x="20" y="149"/>
                </a:cxn>
                <a:cxn ang="0">
                  <a:pos x="33" y="162"/>
                </a:cxn>
                <a:cxn ang="0">
                  <a:pos x="48" y="172"/>
                </a:cxn>
                <a:cxn ang="0">
                  <a:pos x="64" y="178"/>
                </a:cxn>
                <a:cxn ang="0">
                  <a:pos x="82" y="182"/>
                </a:cxn>
              </a:cxnLst>
              <a:rect l="0" t="0" r="r" b="b"/>
              <a:pathLst>
                <a:path w="182" h="183">
                  <a:moveTo>
                    <a:pt x="91" y="183"/>
                  </a:moveTo>
                  <a:lnTo>
                    <a:pt x="100" y="182"/>
                  </a:lnTo>
                  <a:lnTo>
                    <a:pt x="110" y="180"/>
                  </a:lnTo>
                  <a:lnTo>
                    <a:pt x="118" y="178"/>
                  </a:lnTo>
                  <a:lnTo>
                    <a:pt x="126" y="175"/>
                  </a:lnTo>
                  <a:lnTo>
                    <a:pt x="134" y="172"/>
                  </a:lnTo>
                  <a:lnTo>
                    <a:pt x="142" y="167"/>
                  </a:lnTo>
                  <a:lnTo>
                    <a:pt x="149" y="162"/>
                  </a:lnTo>
                  <a:lnTo>
                    <a:pt x="155" y="156"/>
                  </a:lnTo>
                  <a:lnTo>
                    <a:pt x="162" y="149"/>
                  </a:lnTo>
                  <a:lnTo>
                    <a:pt x="166" y="142"/>
                  </a:lnTo>
                  <a:lnTo>
                    <a:pt x="171" y="135"/>
                  </a:lnTo>
                  <a:lnTo>
                    <a:pt x="175" y="126"/>
                  </a:lnTo>
                  <a:lnTo>
                    <a:pt x="179" y="118"/>
                  </a:lnTo>
                  <a:lnTo>
                    <a:pt x="181" y="109"/>
                  </a:lnTo>
                  <a:lnTo>
                    <a:pt x="182" y="101"/>
                  </a:lnTo>
                  <a:lnTo>
                    <a:pt x="182" y="91"/>
                  </a:lnTo>
                  <a:lnTo>
                    <a:pt x="182" y="82"/>
                  </a:lnTo>
                  <a:lnTo>
                    <a:pt x="181" y="73"/>
                  </a:lnTo>
                  <a:lnTo>
                    <a:pt x="179" y="64"/>
                  </a:lnTo>
                  <a:lnTo>
                    <a:pt x="175" y="55"/>
                  </a:lnTo>
                  <a:lnTo>
                    <a:pt x="171" y="47"/>
                  </a:lnTo>
                  <a:lnTo>
                    <a:pt x="166" y="40"/>
                  </a:lnTo>
                  <a:lnTo>
                    <a:pt x="162" y="33"/>
                  </a:lnTo>
                  <a:lnTo>
                    <a:pt x="155" y="26"/>
                  </a:lnTo>
                  <a:lnTo>
                    <a:pt x="149" y="21"/>
                  </a:lnTo>
                  <a:lnTo>
                    <a:pt x="142" y="15"/>
                  </a:lnTo>
                  <a:lnTo>
                    <a:pt x="134" y="11"/>
                  </a:lnTo>
                  <a:lnTo>
                    <a:pt x="126" y="6"/>
                  </a:lnTo>
                  <a:lnTo>
                    <a:pt x="118" y="4"/>
                  </a:lnTo>
                  <a:lnTo>
                    <a:pt x="110" y="2"/>
                  </a:lnTo>
                  <a:lnTo>
                    <a:pt x="100" y="0"/>
                  </a:lnTo>
                  <a:lnTo>
                    <a:pt x="91" y="0"/>
                  </a:lnTo>
                  <a:lnTo>
                    <a:pt x="82" y="0"/>
                  </a:lnTo>
                  <a:lnTo>
                    <a:pt x="72" y="2"/>
                  </a:lnTo>
                  <a:lnTo>
                    <a:pt x="64" y="4"/>
                  </a:lnTo>
                  <a:lnTo>
                    <a:pt x="55" y="6"/>
                  </a:lnTo>
                  <a:lnTo>
                    <a:pt x="48" y="11"/>
                  </a:lnTo>
                  <a:lnTo>
                    <a:pt x="40" y="15"/>
                  </a:lnTo>
                  <a:lnTo>
                    <a:pt x="33" y="21"/>
                  </a:lnTo>
                  <a:lnTo>
                    <a:pt x="27" y="26"/>
                  </a:lnTo>
                  <a:lnTo>
                    <a:pt x="20" y="33"/>
                  </a:lnTo>
                  <a:lnTo>
                    <a:pt x="16" y="40"/>
                  </a:lnTo>
                  <a:lnTo>
                    <a:pt x="11" y="47"/>
                  </a:lnTo>
                  <a:lnTo>
                    <a:pt x="7" y="55"/>
                  </a:lnTo>
                  <a:lnTo>
                    <a:pt x="3" y="64"/>
                  </a:lnTo>
                  <a:lnTo>
                    <a:pt x="1" y="73"/>
                  </a:lnTo>
                  <a:lnTo>
                    <a:pt x="0" y="82"/>
                  </a:lnTo>
                  <a:lnTo>
                    <a:pt x="0" y="91"/>
                  </a:lnTo>
                  <a:lnTo>
                    <a:pt x="0" y="101"/>
                  </a:lnTo>
                  <a:lnTo>
                    <a:pt x="1" y="109"/>
                  </a:lnTo>
                  <a:lnTo>
                    <a:pt x="3" y="118"/>
                  </a:lnTo>
                  <a:lnTo>
                    <a:pt x="7" y="126"/>
                  </a:lnTo>
                  <a:lnTo>
                    <a:pt x="11" y="135"/>
                  </a:lnTo>
                  <a:lnTo>
                    <a:pt x="16" y="142"/>
                  </a:lnTo>
                  <a:lnTo>
                    <a:pt x="20" y="149"/>
                  </a:lnTo>
                  <a:lnTo>
                    <a:pt x="27" y="156"/>
                  </a:lnTo>
                  <a:lnTo>
                    <a:pt x="33" y="162"/>
                  </a:lnTo>
                  <a:lnTo>
                    <a:pt x="40" y="167"/>
                  </a:lnTo>
                  <a:lnTo>
                    <a:pt x="48" y="172"/>
                  </a:lnTo>
                  <a:lnTo>
                    <a:pt x="55" y="175"/>
                  </a:lnTo>
                  <a:lnTo>
                    <a:pt x="64" y="178"/>
                  </a:lnTo>
                  <a:lnTo>
                    <a:pt x="72" y="180"/>
                  </a:lnTo>
                  <a:lnTo>
                    <a:pt x="82" y="182"/>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58" name="Freeform 128"/>
            <p:cNvSpPr>
              <a:spLocks/>
            </p:cNvSpPr>
            <p:nvPr/>
          </p:nvSpPr>
          <p:spPr bwMode="auto">
            <a:xfrm>
              <a:off x="11739965" y="3339462"/>
              <a:ext cx="28575" cy="28575"/>
            </a:xfrm>
            <a:custGeom>
              <a:avLst/>
              <a:gdLst/>
              <a:ahLst/>
              <a:cxnLst>
                <a:cxn ang="0">
                  <a:pos x="101" y="182"/>
                </a:cxn>
                <a:cxn ang="0">
                  <a:pos x="118" y="178"/>
                </a:cxn>
                <a:cxn ang="0">
                  <a:pos x="134" y="172"/>
                </a:cxn>
                <a:cxn ang="0">
                  <a:pos x="148" y="162"/>
                </a:cxn>
                <a:cxn ang="0">
                  <a:pos x="162" y="149"/>
                </a:cxn>
                <a:cxn ang="0">
                  <a:pos x="172" y="135"/>
                </a:cxn>
                <a:cxn ang="0">
                  <a:pos x="178" y="118"/>
                </a:cxn>
                <a:cxn ang="0">
                  <a:pos x="182" y="101"/>
                </a:cxn>
                <a:cxn ang="0">
                  <a:pos x="182" y="82"/>
                </a:cxn>
                <a:cxn ang="0">
                  <a:pos x="178" y="64"/>
                </a:cxn>
                <a:cxn ang="0">
                  <a:pos x="172" y="47"/>
                </a:cxn>
                <a:cxn ang="0">
                  <a:pos x="162" y="33"/>
                </a:cxn>
                <a:cxn ang="0">
                  <a:pos x="148" y="21"/>
                </a:cxn>
                <a:cxn ang="0">
                  <a:pos x="134" y="11"/>
                </a:cxn>
                <a:cxn ang="0">
                  <a:pos x="118" y="4"/>
                </a:cxn>
                <a:cxn ang="0">
                  <a:pos x="101" y="0"/>
                </a:cxn>
                <a:cxn ang="0">
                  <a:pos x="82" y="0"/>
                </a:cxn>
                <a:cxn ang="0">
                  <a:pos x="64" y="4"/>
                </a:cxn>
                <a:cxn ang="0">
                  <a:pos x="48" y="11"/>
                </a:cxn>
                <a:cxn ang="0">
                  <a:pos x="33" y="21"/>
                </a:cxn>
                <a:cxn ang="0">
                  <a:pos x="21" y="33"/>
                </a:cxn>
                <a:cxn ang="0">
                  <a:pos x="11" y="47"/>
                </a:cxn>
                <a:cxn ang="0">
                  <a:pos x="3" y="64"/>
                </a:cxn>
                <a:cxn ang="0">
                  <a:pos x="0" y="82"/>
                </a:cxn>
                <a:cxn ang="0">
                  <a:pos x="0" y="101"/>
                </a:cxn>
                <a:cxn ang="0">
                  <a:pos x="3" y="118"/>
                </a:cxn>
                <a:cxn ang="0">
                  <a:pos x="11" y="135"/>
                </a:cxn>
                <a:cxn ang="0">
                  <a:pos x="21" y="149"/>
                </a:cxn>
                <a:cxn ang="0">
                  <a:pos x="33" y="162"/>
                </a:cxn>
                <a:cxn ang="0">
                  <a:pos x="48" y="172"/>
                </a:cxn>
                <a:cxn ang="0">
                  <a:pos x="64" y="178"/>
                </a:cxn>
                <a:cxn ang="0">
                  <a:pos x="82" y="182"/>
                </a:cxn>
              </a:cxnLst>
              <a:rect l="0" t="0" r="r" b="b"/>
              <a:pathLst>
                <a:path w="183" h="183">
                  <a:moveTo>
                    <a:pt x="91" y="183"/>
                  </a:moveTo>
                  <a:lnTo>
                    <a:pt x="101" y="182"/>
                  </a:lnTo>
                  <a:lnTo>
                    <a:pt x="110" y="180"/>
                  </a:lnTo>
                  <a:lnTo>
                    <a:pt x="118" y="178"/>
                  </a:lnTo>
                  <a:lnTo>
                    <a:pt x="126" y="175"/>
                  </a:lnTo>
                  <a:lnTo>
                    <a:pt x="134" y="172"/>
                  </a:lnTo>
                  <a:lnTo>
                    <a:pt x="142" y="167"/>
                  </a:lnTo>
                  <a:lnTo>
                    <a:pt x="148" y="162"/>
                  </a:lnTo>
                  <a:lnTo>
                    <a:pt x="155" y="156"/>
                  </a:lnTo>
                  <a:lnTo>
                    <a:pt x="162" y="149"/>
                  </a:lnTo>
                  <a:lnTo>
                    <a:pt x="166" y="142"/>
                  </a:lnTo>
                  <a:lnTo>
                    <a:pt x="172" y="135"/>
                  </a:lnTo>
                  <a:lnTo>
                    <a:pt x="175" y="126"/>
                  </a:lnTo>
                  <a:lnTo>
                    <a:pt x="178" y="118"/>
                  </a:lnTo>
                  <a:lnTo>
                    <a:pt x="181" y="109"/>
                  </a:lnTo>
                  <a:lnTo>
                    <a:pt x="182" y="101"/>
                  </a:lnTo>
                  <a:lnTo>
                    <a:pt x="183" y="91"/>
                  </a:lnTo>
                  <a:lnTo>
                    <a:pt x="182" y="82"/>
                  </a:lnTo>
                  <a:lnTo>
                    <a:pt x="181" y="73"/>
                  </a:lnTo>
                  <a:lnTo>
                    <a:pt x="178" y="64"/>
                  </a:lnTo>
                  <a:lnTo>
                    <a:pt x="175" y="55"/>
                  </a:lnTo>
                  <a:lnTo>
                    <a:pt x="172" y="47"/>
                  </a:lnTo>
                  <a:lnTo>
                    <a:pt x="166" y="40"/>
                  </a:lnTo>
                  <a:lnTo>
                    <a:pt x="162" y="33"/>
                  </a:lnTo>
                  <a:lnTo>
                    <a:pt x="155" y="26"/>
                  </a:lnTo>
                  <a:lnTo>
                    <a:pt x="148" y="21"/>
                  </a:lnTo>
                  <a:lnTo>
                    <a:pt x="142" y="15"/>
                  </a:lnTo>
                  <a:lnTo>
                    <a:pt x="134" y="11"/>
                  </a:lnTo>
                  <a:lnTo>
                    <a:pt x="126" y="6"/>
                  </a:lnTo>
                  <a:lnTo>
                    <a:pt x="118" y="4"/>
                  </a:lnTo>
                  <a:lnTo>
                    <a:pt x="110" y="2"/>
                  </a:lnTo>
                  <a:lnTo>
                    <a:pt x="101" y="0"/>
                  </a:lnTo>
                  <a:lnTo>
                    <a:pt x="91" y="0"/>
                  </a:lnTo>
                  <a:lnTo>
                    <a:pt x="82" y="0"/>
                  </a:lnTo>
                  <a:lnTo>
                    <a:pt x="73" y="2"/>
                  </a:lnTo>
                  <a:lnTo>
                    <a:pt x="64" y="4"/>
                  </a:lnTo>
                  <a:lnTo>
                    <a:pt x="55" y="6"/>
                  </a:lnTo>
                  <a:lnTo>
                    <a:pt x="48" y="11"/>
                  </a:lnTo>
                  <a:lnTo>
                    <a:pt x="40" y="15"/>
                  </a:lnTo>
                  <a:lnTo>
                    <a:pt x="33" y="21"/>
                  </a:lnTo>
                  <a:lnTo>
                    <a:pt x="26" y="26"/>
                  </a:lnTo>
                  <a:lnTo>
                    <a:pt x="21" y="33"/>
                  </a:lnTo>
                  <a:lnTo>
                    <a:pt x="15" y="40"/>
                  </a:lnTo>
                  <a:lnTo>
                    <a:pt x="11" y="47"/>
                  </a:lnTo>
                  <a:lnTo>
                    <a:pt x="6" y="55"/>
                  </a:lnTo>
                  <a:lnTo>
                    <a:pt x="3" y="64"/>
                  </a:lnTo>
                  <a:lnTo>
                    <a:pt x="1" y="73"/>
                  </a:lnTo>
                  <a:lnTo>
                    <a:pt x="0" y="82"/>
                  </a:lnTo>
                  <a:lnTo>
                    <a:pt x="0" y="91"/>
                  </a:lnTo>
                  <a:lnTo>
                    <a:pt x="0" y="101"/>
                  </a:lnTo>
                  <a:lnTo>
                    <a:pt x="1" y="109"/>
                  </a:lnTo>
                  <a:lnTo>
                    <a:pt x="3" y="118"/>
                  </a:lnTo>
                  <a:lnTo>
                    <a:pt x="6" y="126"/>
                  </a:lnTo>
                  <a:lnTo>
                    <a:pt x="11" y="135"/>
                  </a:lnTo>
                  <a:lnTo>
                    <a:pt x="15" y="142"/>
                  </a:lnTo>
                  <a:lnTo>
                    <a:pt x="21" y="149"/>
                  </a:lnTo>
                  <a:lnTo>
                    <a:pt x="26" y="156"/>
                  </a:lnTo>
                  <a:lnTo>
                    <a:pt x="33" y="162"/>
                  </a:lnTo>
                  <a:lnTo>
                    <a:pt x="40" y="167"/>
                  </a:lnTo>
                  <a:lnTo>
                    <a:pt x="48" y="172"/>
                  </a:lnTo>
                  <a:lnTo>
                    <a:pt x="55" y="175"/>
                  </a:lnTo>
                  <a:lnTo>
                    <a:pt x="64" y="178"/>
                  </a:lnTo>
                  <a:lnTo>
                    <a:pt x="73" y="180"/>
                  </a:lnTo>
                  <a:lnTo>
                    <a:pt x="82" y="182"/>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59" name="Freeform 129"/>
            <p:cNvSpPr>
              <a:spLocks/>
            </p:cNvSpPr>
            <p:nvPr/>
          </p:nvSpPr>
          <p:spPr bwMode="auto">
            <a:xfrm>
              <a:off x="11779653" y="3339462"/>
              <a:ext cx="28575" cy="28575"/>
            </a:xfrm>
            <a:custGeom>
              <a:avLst/>
              <a:gdLst/>
              <a:ahLst/>
              <a:cxnLst>
                <a:cxn ang="0">
                  <a:pos x="101" y="182"/>
                </a:cxn>
                <a:cxn ang="0">
                  <a:pos x="118" y="178"/>
                </a:cxn>
                <a:cxn ang="0">
                  <a:pos x="134" y="172"/>
                </a:cxn>
                <a:cxn ang="0">
                  <a:pos x="149" y="162"/>
                </a:cxn>
                <a:cxn ang="0">
                  <a:pos x="162" y="149"/>
                </a:cxn>
                <a:cxn ang="0">
                  <a:pos x="172" y="135"/>
                </a:cxn>
                <a:cxn ang="0">
                  <a:pos x="178" y="118"/>
                </a:cxn>
                <a:cxn ang="0">
                  <a:pos x="182" y="101"/>
                </a:cxn>
                <a:cxn ang="0">
                  <a:pos x="182" y="82"/>
                </a:cxn>
                <a:cxn ang="0">
                  <a:pos x="178" y="64"/>
                </a:cxn>
                <a:cxn ang="0">
                  <a:pos x="172" y="47"/>
                </a:cxn>
                <a:cxn ang="0">
                  <a:pos x="162" y="33"/>
                </a:cxn>
                <a:cxn ang="0">
                  <a:pos x="149" y="21"/>
                </a:cxn>
                <a:cxn ang="0">
                  <a:pos x="134" y="11"/>
                </a:cxn>
                <a:cxn ang="0">
                  <a:pos x="118" y="4"/>
                </a:cxn>
                <a:cxn ang="0">
                  <a:pos x="101" y="0"/>
                </a:cxn>
                <a:cxn ang="0">
                  <a:pos x="82" y="0"/>
                </a:cxn>
                <a:cxn ang="0">
                  <a:pos x="64" y="4"/>
                </a:cxn>
                <a:cxn ang="0">
                  <a:pos x="47" y="11"/>
                </a:cxn>
                <a:cxn ang="0">
                  <a:pos x="33" y="21"/>
                </a:cxn>
                <a:cxn ang="0">
                  <a:pos x="21" y="33"/>
                </a:cxn>
                <a:cxn ang="0">
                  <a:pos x="11" y="47"/>
                </a:cxn>
                <a:cxn ang="0">
                  <a:pos x="4" y="64"/>
                </a:cxn>
                <a:cxn ang="0">
                  <a:pos x="0" y="82"/>
                </a:cxn>
                <a:cxn ang="0">
                  <a:pos x="0" y="101"/>
                </a:cxn>
                <a:cxn ang="0">
                  <a:pos x="4" y="118"/>
                </a:cxn>
                <a:cxn ang="0">
                  <a:pos x="11" y="135"/>
                </a:cxn>
                <a:cxn ang="0">
                  <a:pos x="21" y="149"/>
                </a:cxn>
                <a:cxn ang="0">
                  <a:pos x="33" y="162"/>
                </a:cxn>
                <a:cxn ang="0">
                  <a:pos x="47" y="172"/>
                </a:cxn>
                <a:cxn ang="0">
                  <a:pos x="64" y="178"/>
                </a:cxn>
                <a:cxn ang="0">
                  <a:pos x="82" y="182"/>
                </a:cxn>
              </a:cxnLst>
              <a:rect l="0" t="0" r="r" b="b"/>
              <a:pathLst>
                <a:path w="183" h="183">
                  <a:moveTo>
                    <a:pt x="91" y="183"/>
                  </a:moveTo>
                  <a:lnTo>
                    <a:pt x="101" y="182"/>
                  </a:lnTo>
                  <a:lnTo>
                    <a:pt x="109" y="180"/>
                  </a:lnTo>
                  <a:lnTo>
                    <a:pt x="118" y="178"/>
                  </a:lnTo>
                  <a:lnTo>
                    <a:pt x="126" y="175"/>
                  </a:lnTo>
                  <a:lnTo>
                    <a:pt x="134" y="172"/>
                  </a:lnTo>
                  <a:lnTo>
                    <a:pt x="142" y="167"/>
                  </a:lnTo>
                  <a:lnTo>
                    <a:pt x="149" y="162"/>
                  </a:lnTo>
                  <a:lnTo>
                    <a:pt x="156" y="156"/>
                  </a:lnTo>
                  <a:lnTo>
                    <a:pt x="162" y="149"/>
                  </a:lnTo>
                  <a:lnTo>
                    <a:pt x="167" y="142"/>
                  </a:lnTo>
                  <a:lnTo>
                    <a:pt x="172" y="135"/>
                  </a:lnTo>
                  <a:lnTo>
                    <a:pt x="175" y="126"/>
                  </a:lnTo>
                  <a:lnTo>
                    <a:pt x="178" y="118"/>
                  </a:lnTo>
                  <a:lnTo>
                    <a:pt x="180" y="109"/>
                  </a:lnTo>
                  <a:lnTo>
                    <a:pt x="182" y="101"/>
                  </a:lnTo>
                  <a:lnTo>
                    <a:pt x="183" y="91"/>
                  </a:lnTo>
                  <a:lnTo>
                    <a:pt x="182" y="82"/>
                  </a:lnTo>
                  <a:lnTo>
                    <a:pt x="180" y="73"/>
                  </a:lnTo>
                  <a:lnTo>
                    <a:pt x="178" y="64"/>
                  </a:lnTo>
                  <a:lnTo>
                    <a:pt x="175" y="55"/>
                  </a:lnTo>
                  <a:lnTo>
                    <a:pt x="172" y="47"/>
                  </a:lnTo>
                  <a:lnTo>
                    <a:pt x="167" y="40"/>
                  </a:lnTo>
                  <a:lnTo>
                    <a:pt x="162" y="33"/>
                  </a:lnTo>
                  <a:lnTo>
                    <a:pt x="156" y="26"/>
                  </a:lnTo>
                  <a:lnTo>
                    <a:pt x="149" y="21"/>
                  </a:lnTo>
                  <a:lnTo>
                    <a:pt x="142" y="15"/>
                  </a:lnTo>
                  <a:lnTo>
                    <a:pt x="134" y="11"/>
                  </a:lnTo>
                  <a:lnTo>
                    <a:pt x="126" y="6"/>
                  </a:lnTo>
                  <a:lnTo>
                    <a:pt x="118" y="4"/>
                  </a:lnTo>
                  <a:lnTo>
                    <a:pt x="109" y="2"/>
                  </a:lnTo>
                  <a:lnTo>
                    <a:pt x="101" y="0"/>
                  </a:lnTo>
                  <a:lnTo>
                    <a:pt x="91" y="0"/>
                  </a:lnTo>
                  <a:lnTo>
                    <a:pt x="82" y="0"/>
                  </a:lnTo>
                  <a:lnTo>
                    <a:pt x="73" y="2"/>
                  </a:lnTo>
                  <a:lnTo>
                    <a:pt x="64" y="4"/>
                  </a:lnTo>
                  <a:lnTo>
                    <a:pt x="55" y="6"/>
                  </a:lnTo>
                  <a:lnTo>
                    <a:pt x="47" y="11"/>
                  </a:lnTo>
                  <a:lnTo>
                    <a:pt x="40" y="15"/>
                  </a:lnTo>
                  <a:lnTo>
                    <a:pt x="33" y="21"/>
                  </a:lnTo>
                  <a:lnTo>
                    <a:pt x="26" y="26"/>
                  </a:lnTo>
                  <a:lnTo>
                    <a:pt x="21" y="33"/>
                  </a:lnTo>
                  <a:lnTo>
                    <a:pt x="15" y="40"/>
                  </a:lnTo>
                  <a:lnTo>
                    <a:pt x="11" y="47"/>
                  </a:lnTo>
                  <a:lnTo>
                    <a:pt x="6" y="55"/>
                  </a:lnTo>
                  <a:lnTo>
                    <a:pt x="4" y="64"/>
                  </a:lnTo>
                  <a:lnTo>
                    <a:pt x="2" y="73"/>
                  </a:lnTo>
                  <a:lnTo>
                    <a:pt x="0" y="82"/>
                  </a:lnTo>
                  <a:lnTo>
                    <a:pt x="0" y="91"/>
                  </a:lnTo>
                  <a:lnTo>
                    <a:pt x="0" y="101"/>
                  </a:lnTo>
                  <a:lnTo>
                    <a:pt x="2" y="109"/>
                  </a:lnTo>
                  <a:lnTo>
                    <a:pt x="4" y="118"/>
                  </a:lnTo>
                  <a:lnTo>
                    <a:pt x="6" y="126"/>
                  </a:lnTo>
                  <a:lnTo>
                    <a:pt x="11" y="135"/>
                  </a:lnTo>
                  <a:lnTo>
                    <a:pt x="15" y="142"/>
                  </a:lnTo>
                  <a:lnTo>
                    <a:pt x="21" y="149"/>
                  </a:lnTo>
                  <a:lnTo>
                    <a:pt x="26" y="156"/>
                  </a:lnTo>
                  <a:lnTo>
                    <a:pt x="33" y="162"/>
                  </a:lnTo>
                  <a:lnTo>
                    <a:pt x="40" y="167"/>
                  </a:lnTo>
                  <a:lnTo>
                    <a:pt x="47" y="172"/>
                  </a:lnTo>
                  <a:lnTo>
                    <a:pt x="55" y="175"/>
                  </a:lnTo>
                  <a:lnTo>
                    <a:pt x="64" y="178"/>
                  </a:lnTo>
                  <a:lnTo>
                    <a:pt x="73" y="180"/>
                  </a:lnTo>
                  <a:lnTo>
                    <a:pt x="82" y="182"/>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60" name="Freeform 130"/>
            <p:cNvSpPr>
              <a:spLocks/>
            </p:cNvSpPr>
            <p:nvPr/>
          </p:nvSpPr>
          <p:spPr bwMode="auto">
            <a:xfrm>
              <a:off x="12235265" y="3526787"/>
              <a:ext cx="203200" cy="33338"/>
            </a:xfrm>
            <a:custGeom>
              <a:avLst/>
              <a:gdLst/>
              <a:ahLst/>
              <a:cxnLst>
                <a:cxn ang="0">
                  <a:pos x="1170" y="0"/>
                </a:cxn>
                <a:cxn ang="0">
                  <a:pos x="1192" y="2"/>
                </a:cxn>
                <a:cxn ang="0">
                  <a:pos x="1212" y="7"/>
                </a:cxn>
                <a:cxn ang="0">
                  <a:pos x="1231" y="17"/>
                </a:cxn>
                <a:cxn ang="0">
                  <a:pos x="1246" y="31"/>
                </a:cxn>
                <a:cxn ang="0">
                  <a:pos x="1259" y="47"/>
                </a:cxn>
                <a:cxn ang="0">
                  <a:pos x="1271" y="66"/>
                </a:cxn>
                <a:cxn ang="0">
                  <a:pos x="1276" y="86"/>
                </a:cxn>
                <a:cxn ang="0">
                  <a:pos x="1278" y="108"/>
                </a:cxn>
                <a:cxn ang="0">
                  <a:pos x="1276" y="130"/>
                </a:cxn>
                <a:cxn ang="0">
                  <a:pos x="1271" y="150"/>
                </a:cxn>
                <a:cxn ang="0">
                  <a:pos x="1259" y="169"/>
                </a:cxn>
                <a:cxn ang="0">
                  <a:pos x="1246" y="185"/>
                </a:cxn>
                <a:cxn ang="0">
                  <a:pos x="1231" y="198"/>
                </a:cxn>
                <a:cxn ang="0">
                  <a:pos x="1212" y="208"/>
                </a:cxn>
                <a:cxn ang="0">
                  <a:pos x="1192" y="215"/>
                </a:cxn>
                <a:cxn ang="0">
                  <a:pos x="1170" y="217"/>
                </a:cxn>
                <a:cxn ang="0">
                  <a:pos x="97" y="216"/>
                </a:cxn>
                <a:cxn ang="0">
                  <a:pos x="76" y="213"/>
                </a:cxn>
                <a:cxn ang="0">
                  <a:pos x="56" y="204"/>
                </a:cxn>
                <a:cxn ang="0">
                  <a:pos x="40" y="192"/>
                </a:cxn>
                <a:cxn ang="0">
                  <a:pos x="24" y="177"/>
                </a:cxn>
                <a:cxn ang="0">
                  <a:pos x="13" y="159"/>
                </a:cxn>
                <a:cxn ang="0">
                  <a:pos x="4" y="140"/>
                </a:cxn>
                <a:cxn ang="0">
                  <a:pos x="0" y="119"/>
                </a:cxn>
                <a:cxn ang="0">
                  <a:pos x="0" y="97"/>
                </a:cxn>
                <a:cxn ang="0">
                  <a:pos x="4" y="76"/>
                </a:cxn>
                <a:cxn ang="0">
                  <a:pos x="13" y="56"/>
                </a:cxn>
                <a:cxn ang="0">
                  <a:pos x="24" y="38"/>
                </a:cxn>
                <a:cxn ang="0">
                  <a:pos x="40" y="24"/>
                </a:cxn>
                <a:cxn ang="0">
                  <a:pos x="56" y="12"/>
                </a:cxn>
                <a:cxn ang="0">
                  <a:pos x="76" y="4"/>
                </a:cxn>
                <a:cxn ang="0">
                  <a:pos x="97" y="0"/>
                </a:cxn>
              </a:cxnLst>
              <a:rect l="0" t="0" r="r" b="b"/>
              <a:pathLst>
                <a:path w="1278" h="217">
                  <a:moveTo>
                    <a:pt x="108" y="0"/>
                  </a:moveTo>
                  <a:lnTo>
                    <a:pt x="1170" y="0"/>
                  </a:lnTo>
                  <a:lnTo>
                    <a:pt x="1181" y="0"/>
                  </a:lnTo>
                  <a:lnTo>
                    <a:pt x="1192" y="2"/>
                  </a:lnTo>
                  <a:lnTo>
                    <a:pt x="1202" y="4"/>
                  </a:lnTo>
                  <a:lnTo>
                    <a:pt x="1212" y="7"/>
                  </a:lnTo>
                  <a:lnTo>
                    <a:pt x="1222" y="12"/>
                  </a:lnTo>
                  <a:lnTo>
                    <a:pt x="1231" y="17"/>
                  </a:lnTo>
                  <a:lnTo>
                    <a:pt x="1238" y="24"/>
                  </a:lnTo>
                  <a:lnTo>
                    <a:pt x="1246" y="31"/>
                  </a:lnTo>
                  <a:lnTo>
                    <a:pt x="1254" y="38"/>
                  </a:lnTo>
                  <a:lnTo>
                    <a:pt x="1259" y="47"/>
                  </a:lnTo>
                  <a:lnTo>
                    <a:pt x="1265" y="56"/>
                  </a:lnTo>
                  <a:lnTo>
                    <a:pt x="1271" y="66"/>
                  </a:lnTo>
                  <a:lnTo>
                    <a:pt x="1274" y="76"/>
                  </a:lnTo>
                  <a:lnTo>
                    <a:pt x="1276" y="86"/>
                  </a:lnTo>
                  <a:lnTo>
                    <a:pt x="1278" y="97"/>
                  </a:lnTo>
                  <a:lnTo>
                    <a:pt x="1278" y="108"/>
                  </a:lnTo>
                  <a:lnTo>
                    <a:pt x="1278" y="119"/>
                  </a:lnTo>
                  <a:lnTo>
                    <a:pt x="1276" y="130"/>
                  </a:lnTo>
                  <a:lnTo>
                    <a:pt x="1274" y="140"/>
                  </a:lnTo>
                  <a:lnTo>
                    <a:pt x="1271" y="150"/>
                  </a:lnTo>
                  <a:lnTo>
                    <a:pt x="1265" y="159"/>
                  </a:lnTo>
                  <a:lnTo>
                    <a:pt x="1259" y="169"/>
                  </a:lnTo>
                  <a:lnTo>
                    <a:pt x="1254" y="177"/>
                  </a:lnTo>
                  <a:lnTo>
                    <a:pt x="1246" y="185"/>
                  </a:lnTo>
                  <a:lnTo>
                    <a:pt x="1238" y="192"/>
                  </a:lnTo>
                  <a:lnTo>
                    <a:pt x="1231" y="198"/>
                  </a:lnTo>
                  <a:lnTo>
                    <a:pt x="1222" y="204"/>
                  </a:lnTo>
                  <a:lnTo>
                    <a:pt x="1212" y="208"/>
                  </a:lnTo>
                  <a:lnTo>
                    <a:pt x="1202" y="213"/>
                  </a:lnTo>
                  <a:lnTo>
                    <a:pt x="1192" y="215"/>
                  </a:lnTo>
                  <a:lnTo>
                    <a:pt x="1181" y="216"/>
                  </a:lnTo>
                  <a:lnTo>
                    <a:pt x="1170" y="217"/>
                  </a:lnTo>
                  <a:lnTo>
                    <a:pt x="108" y="217"/>
                  </a:lnTo>
                  <a:lnTo>
                    <a:pt x="97" y="216"/>
                  </a:lnTo>
                  <a:lnTo>
                    <a:pt x="86" y="215"/>
                  </a:lnTo>
                  <a:lnTo>
                    <a:pt x="76" y="213"/>
                  </a:lnTo>
                  <a:lnTo>
                    <a:pt x="66" y="208"/>
                  </a:lnTo>
                  <a:lnTo>
                    <a:pt x="56" y="204"/>
                  </a:lnTo>
                  <a:lnTo>
                    <a:pt x="47" y="198"/>
                  </a:lnTo>
                  <a:lnTo>
                    <a:pt x="40" y="192"/>
                  </a:lnTo>
                  <a:lnTo>
                    <a:pt x="32" y="185"/>
                  </a:lnTo>
                  <a:lnTo>
                    <a:pt x="24" y="177"/>
                  </a:lnTo>
                  <a:lnTo>
                    <a:pt x="19" y="169"/>
                  </a:lnTo>
                  <a:lnTo>
                    <a:pt x="13" y="159"/>
                  </a:lnTo>
                  <a:lnTo>
                    <a:pt x="9" y="150"/>
                  </a:lnTo>
                  <a:lnTo>
                    <a:pt x="4" y="140"/>
                  </a:lnTo>
                  <a:lnTo>
                    <a:pt x="2" y="130"/>
                  </a:lnTo>
                  <a:lnTo>
                    <a:pt x="0" y="119"/>
                  </a:lnTo>
                  <a:lnTo>
                    <a:pt x="0" y="108"/>
                  </a:lnTo>
                  <a:lnTo>
                    <a:pt x="0" y="97"/>
                  </a:lnTo>
                  <a:lnTo>
                    <a:pt x="2" y="86"/>
                  </a:lnTo>
                  <a:lnTo>
                    <a:pt x="4" y="76"/>
                  </a:lnTo>
                  <a:lnTo>
                    <a:pt x="9" y="66"/>
                  </a:lnTo>
                  <a:lnTo>
                    <a:pt x="13" y="56"/>
                  </a:lnTo>
                  <a:lnTo>
                    <a:pt x="19" y="47"/>
                  </a:lnTo>
                  <a:lnTo>
                    <a:pt x="24" y="38"/>
                  </a:lnTo>
                  <a:lnTo>
                    <a:pt x="32" y="31"/>
                  </a:lnTo>
                  <a:lnTo>
                    <a:pt x="40" y="24"/>
                  </a:lnTo>
                  <a:lnTo>
                    <a:pt x="47" y="17"/>
                  </a:lnTo>
                  <a:lnTo>
                    <a:pt x="56" y="12"/>
                  </a:lnTo>
                  <a:lnTo>
                    <a:pt x="66" y="7"/>
                  </a:lnTo>
                  <a:lnTo>
                    <a:pt x="76" y="4"/>
                  </a:lnTo>
                  <a:lnTo>
                    <a:pt x="86" y="2"/>
                  </a:lnTo>
                  <a:lnTo>
                    <a:pt x="97" y="0"/>
                  </a:lnTo>
                  <a:lnTo>
                    <a:pt x="108" y="0"/>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61" name="Freeform 131"/>
            <p:cNvSpPr>
              <a:spLocks/>
            </p:cNvSpPr>
            <p:nvPr/>
          </p:nvSpPr>
          <p:spPr bwMode="auto">
            <a:xfrm>
              <a:off x="11619315" y="3526787"/>
              <a:ext cx="28575" cy="30163"/>
            </a:xfrm>
            <a:custGeom>
              <a:avLst/>
              <a:gdLst/>
              <a:ahLst/>
              <a:cxnLst>
                <a:cxn ang="0">
                  <a:pos x="101" y="182"/>
                </a:cxn>
                <a:cxn ang="0">
                  <a:pos x="119" y="179"/>
                </a:cxn>
                <a:cxn ang="0">
                  <a:pos x="136" y="172"/>
                </a:cxn>
                <a:cxn ang="0">
                  <a:pos x="150" y="162"/>
                </a:cxn>
                <a:cxn ang="0">
                  <a:pos x="162" y="150"/>
                </a:cxn>
                <a:cxn ang="0">
                  <a:pos x="172" y="134"/>
                </a:cxn>
                <a:cxn ang="0">
                  <a:pos x="179" y="119"/>
                </a:cxn>
                <a:cxn ang="0">
                  <a:pos x="183" y="101"/>
                </a:cxn>
                <a:cxn ang="0">
                  <a:pos x="183" y="82"/>
                </a:cxn>
                <a:cxn ang="0">
                  <a:pos x="179" y="65"/>
                </a:cxn>
                <a:cxn ang="0">
                  <a:pos x="172" y="48"/>
                </a:cxn>
                <a:cxn ang="0">
                  <a:pos x="162" y="34"/>
                </a:cxn>
                <a:cxn ang="0">
                  <a:pos x="150" y="21"/>
                </a:cxn>
                <a:cxn ang="0">
                  <a:pos x="136" y="11"/>
                </a:cxn>
                <a:cxn ang="0">
                  <a:pos x="119" y="5"/>
                </a:cxn>
                <a:cxn ang="0">
                  <a:pos x="101" y="0"/>
                </a:cxn>
                <a:cxn ang="0">
                  <a:pos x="82" y="0"/>
                </a:cxn>
                <a:cxn ang="0">
                  <a:pos x="65" y="5"/>
                </a:cxn>
                <a:cxn ang="0">
                  <a:pos x="49" y="11"/>
                </a:cxn>
                <a:cxn ang="0">
                  <a:pos x="34" y="21"/>
                </a:cxn>
                <a:cxn ang="0">
                  <a:pos x="21" y="34"/>
                </a:cxn>
                <a:cxn ang="0">
                  <a:pos x="11" y="48"/>
                </a:cxn>
                <a:cxn ang="0">
                  <a:pos x="5" y="65"/>
                </a:cxn>
                <a:cxn ang="0">
                  <a:pos x="1" y="82"/>
                </a:cxn>
                <a:cxn ang="0">
                  <a:pos x="1" y="101"/>
                </a:cxn>
                <a:cxn ang="0">
                  <a:pos x="5" y="119"/>
                </a:cxn>
                <a:cxn ang="0">
                  <a:pos x="11" y="134"/>
                </a:cxn>
                <a:cxn ang="0">
                  <a:pos x="21" y="150"/>
                </a:cxn>
                <a:cxn ang="0">
                  <a:pos x="34" y="162"/>
                </a:cxn>
                <a:cxn ang="0">
                  <a:pos x="49" y="172"/>
                </a:cxn>
                <a:cxn ang="0">
                  <a:pos x="65" y="179"/>
                </a:cxn>
                <a:cxn ang="0">
                  <a:pos x="82" y="182"/>
                </a:cxn>
              </a:cxnLst>
              <a:rect l="0" t="0" r="r" b="b"/>
              <a:pathLst>
                <a:path w="183" h="183">
                  <a:moveTo>
                    <a:pt x="92" y="183"/>
                  </a:moveTo>
                  <a:lnTo>
                    <a:pt x="101" y="182"/>
                  </a:lnTo>
                  <a:lnTo>
                    <a:pt x="110" y="181"/>
                  </a:lnTo>
                  <a:lnTo>
                    <a:pt x="119" y="179"/>
                  </a:lnTo>
                  <a:lnTo>
                    <a:pt x="128" y="176"/>
                  </a:lnTo>
                  <a:lnTo>
                    <a:pt x="136" y="172"/>
                  </a:lnTo>
                  <a:lnTo>
                    <a:pt x="143" y="168"/>
                  </a:lnTo>
                  <a:lnTo>
                    <a:pt x="150" y="162"/>
                  </a:lnTo>
                  <a:lnTo>
                    <a:pt x="157" y="156"/>
                  </a:lnTo>
                  <a:lnTo>
                    <a:pt x="162" y="150"/>
                  </a:lnTo>
                  <a:lnTo>
                    <a:pt x="168" y="142"/>
                  </a:lnTo>
                  <a:lnTo>
                    <a:pt x="172" y="134"/>
                  </a:lnTo>
                  <a:lnTo>
                    <a:pt x="177" y="127"/>
                  </a:lnTo>
                  <a:lnTo>
                    <a:pt x="179" y="119"/>
                  </a:lnTo>
                  <a:lnTo>
                    <a:pt x="181" y="110"/>
                  </a:lnTo>
                  <a:lnTo>
                    <a:pt x="183" y="101"/>
                  </a:lnTo>
                  <a:lnTo>
                    <a:pt x="183" y="91"/>
                  </a:lnTo>
                  <a:lnTo>
                    <a:pt x="183" y="82"/>
                  </a:lnTo>
                  <a:lnTo>
                    <a:pt x="181" y="73"/>
                  </a:lnTo>
                  <a:lnTo>
                    <a:pt x="179" y="65"/>
                  </a:lnTo>
                  <a:lnTo>
                    <a:pt x="177" y="56"/>
                  </a:lnTo>
                  <a:lnTo>
                    <a:pt x="172" y="48"/>
                  </a:lnTo>
                  <a:lnTo>
                    <a:pt x="168" y="40"/>
                  </a:lnTo>
                  <a:lnTo>
                    <a:pt x="162" y="34"/>
                  </a:lnTo>
                  <a:lnTo>
                    <a:pt x="157" y="27"/>
                  </a:lnTo>
                  <a:lnTo>
                    <a:pt x="150" y="21"/>
                  </a:lnTo>
                  <a:lnTo>
                    <a:pt x="143" y="16"/>
                  </a:lnTo>
                  <a:lnTo>
                    <a:pt x="136" y="11"/>
                  </a:lnTo>
                  <a:lnTo>
                    <a:pt x="128" y="7"/>
                  </a:lnTo>
                  <a:lnTo>
                    <a:pt x="119" y="5"/>
                  </a:lnTo>
                  <a:lnTo>
                    <a:pt x="110" y="2"/>
                  </a:lnTo>
                  <a:lnTo>
                    <a:pt x="101" y="0"/>
                  </a:lnTo>
                  <a:lnTo>
                    <a:pt x="92" y="0"/>
                  </a:lnTo>
                  <a:lnTo>
                    <a:pt x="82" y="0"/>
                  </a:lnTo>
                  <a:lnTo>
                    <a:pt x="73" y="2"/>
                  </a:lnTo>
                  <a:lnTo>
                    <a:pt x="65" y="5"/>
                  </a:lnTo>
                  <a:lnTo>
                    <a:pt x="57" y="7"/>
                  </a:lnTo>
                  <a:lnTo>
                    <a:pt x="49" y="11"/>
                  </a:lnTo>
                  <a:lnTo>
                    <a:pt x="41" y="16"/>
                  </a:lnTo>
                  <a:lnTo>
                    <a:pt x="34" y="21"/>
                  </a:lnTo>
                  <a:lnTo>
                    <a:pt x="28" y="27"/>
                  </a:lnTo>
                  <a:lnTo>
                    <a:pt x="21" y="34"/>
                  </a:lnTo>
                  <a:lnTo>
                    <a:pt x="16" y="40"/>
                  </a:lnTo>
                  <a:lnTo>
                    <a:pt x="11" y="48"/>
                  </a:lnTo>
                  <a:lnTo>
                    <a:pt x="8" y="56"/>
                  </a:lnTo>
                  <a:lnTo>
                    <a:pt x="5" y="65"/>
                  </a:lnTo>
                  <a:lnTo>
                    <a:pt x="2" y="73"/>
                  </a:lnTo>
                  <a:lnTo>
                    <a:pt x="1" y="82"/>
                  </a:lnTo>
                  <a:lnTo>
                    <a:pt x="0" y="91"/>
                  </a:lnTo>
                  <a:lnTo>
                    <a:pt x="1" y="101"/>
                  </a:lnTo>
                  <a:lnTo>
                    <a:pt x="2" y="110"/>
                  </a:lnTo>
                  <a:lnTo>
                    <a:pt x="5" y="119"/>
                  </a:lnTo>
                  <a:lnTo>
                    <a:pt x="8" y="127"/>
                  </a:lnTo>
                  <a:lnTo>
                    <a:pt x="11" y="134"/>
                  </a:lnTo>
                  <a:lnTo>
                    <a:pt x="16" y="142"/>
                  </a:lnTo>
                  <a:lnTo>
                    <a:pt x="21" y="150"/>
                  </a:lnTo>
                  <a:lnTo>
                    <a:pt x="28" y="156"/>
                  </a:lnTo>
                  <a:lnTo>
                    <a:pt x="34" y="162"/>
                  </a:lnTo>
                  <a:lnTo>
                    <a:pt x="41" y="168"/>
                  </a:lnTo>
                  <a:lnTo>
                    <a:pt x="49" y="172"/>
                  </a:lnTo>
                  <a:lnTo>
                    <a:pt x="57" y="176"/>
                  </a:lnTo>
                  <a:lnTo>
                    <a:pt x="65" y="179"/>
                  </a:lnTo>
                  <a:lnTo>
                    <a:pt x="73" y="181"/>
                  </a:lnTo>
                  <a:lnTo>
                    <a:pt x="82" y="182"/>
                  </a:lnTo>
                  <a:lnTo>
                    <a:pt x="92"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62" name="Freeform 132"/>
            <p:cNvSpPr>
              <a:spLocks/>
            </p:cNvSpPr>
            <p:nvPr/>
          </p:nvSpPr>
          <p:spPr bwMode="auto">
            <a:xfrm>
              <a:off x="11659003" y="3526787"/>
              <a:ext cx="28575" cy="30163"/>
            </a:xfrm>
            <a:custGeom>
              <a:avLst/>
              <a:gdLst/>
              <a:ahLst/>
              <a:cxnLst>
                <a:cxn ang="0">
                  <a:pos x="100" y="182"/>
                </a:cxn>
                <a:cxn ang="0">
                  <a:pos x="118" y="179"/>
                </a:cxn>
                <a:cxn ang="0">
                  <a:pos x="134" y="172"/>
                </a:cxn>
                <a:cxn ang="0">
                  <a:pos x="149" y="162"/>
                </a:cxn>
                <a:cxn ang="0">
                  <a:pos x="161" y="150"/>
                </a:cxn>
                <a:cxn ang="0">
                  <a:pos x="171" y="134"/>
                </a:cxn>
                <a:cxn ang="0">
                  <a:pos x="179" y="119"/>
                </a:cxn>
                <a:cxn ang="0">
                  <a:pos x="182" y="101"/>
                </a:cxn>
                <a:cxn ang="0">
                  <a:pos x="182" y="82"/>
                </a:cxn>
                <a:cxn ang="0">
                  <a:pos x="179" y="65"/>
                </a:cxn>
                <a:cxn ang="0">
                  <a:pos x="171" y="48"/>
                </a:cxn>
                <a:cxn ang="0">
                  <a:pos x="161" y="34"/>
                </a:cxn>
                <a:cxn ang="0">
                  <a:pos x="149" y="21"/>
                </a:cxn>
                <a:cxn ang="0">
                  <a:pos x="134" y="11"/>
                </a:cxn>
                <a:cxn ang="0">
                  <a:pos x="118" y="5"/>
                </a:cxn>
                <a:cxn ang="0">
                  <a:pos x="100" y="0"/>
                </a:cxn>
                <a:cxn ang="0">
                  <a:pos x="81" y="0"/>
                </a:cxn>
                <a:cxn ang="0">
                  <a:pos x="63" y="5"/>
                </a:cxn>
                <a:cxn ang="0">
                  <a:pos x="48" y="11"/>
                </a:cxn>
                <a:cxn ang="0">
                  <a:pos x="32" y="21"/>
                </a:cxn>
                <a:cxn ang="0">
                  <a:pos x="20" y="34"/>
                </a:cxn>
                <a:cxn ang="0">
                  <a:pos x="10" y="48"/>
                </a:cxn>
                <a:cxn ang="0">
                  <a:pos x="4" y="65"/>
                </a:cxn>
                <a:cxn ang="0">
                  <a:pos x="0" y="82"/>
                </a:cxn>
                <a:cxn ang="0">
                  <a:pos x="0" y="101"/>
                </a:cxn>
                <a:cxn ang="0">
                  <a:pos x="4" y="119"/>
                </a:cxn>
                <a:cxn ang="0">
                  <a:pos x="10" y="134"/>
                </a:cxn>
                <a:cxn ang="0">
                  <a:pos x="20" y="150"/>
                </a:cxn>
                <a:cxn ang="0">
                  <a:pos x="32" y="162"/>
                </a:cxn>
                <a:cxn ang="0">
                  <a:pos x="48" y="172"/>
                </a:cxn>
                <a:cxn ang="0">
                  <a:pos x="63" y="179"/>
                </a:cxn>
                <a:cxn ang="0">
                  <a:pos x="81" y="182"/>
                </a:cxn>
              </a:cxnLst>
              <a:rect l="0" t="0" r="r" b="b"/>
              <a:pathLst>
                <a:path w="182" h="183">
                  <a:moveTo>
                    <a:pt x="91" y="183"/>
                  </a:moveTo>
                  <a:lnTo>
                    <a:pt x="100" y="182"/>
                  </a:lnTo>
                  <a:lnTo>
                    <a:pt x="109" y="181"/>
                  </a:lnTo>
                  <a:lnTo>
                    <a:pt x="118" y="179"/>
                  </a:lnTo>
                  <a:lnTo>
                    <a:pt x="127" y="176"/>
                  </a:lnTo>
                  <a:lnTo>
                    <a:pt x="134" y="172"/>
                  </a:lnTo>
                  <a:lnTo>
                    <a:pt x="142" y="168"/>
                  </a:lnTo>
                  <a:lnTo>
                    <a:pt x="149" y="162"/>
                  </a:lnTo>
                  <a:lnTo>
                    <a:pt x="155" y="156"/>
                  </a:lnTo>
                  <a:lnTo>
                    <a:pt x="161" y="150"/>
                  </a:lnTo>
                  <a:lnTo>
                    <a:pt x="167" y="142"/>
                  </a:lnTo>
                  <a:lnTo>
                    <a:pt x="171" y="134"/>
                  </a:lnTo>
                  <a:lnTo>
                    <a:pt x="175" y="127"/>
                  </a:lnTo>
                  <a:lnTo>
                    <a:pt x="179" y="119"/>
                  </a:lnTo>
                  <a:lnTo>
                    <a:pt x="181" y="110"/>
                  </a:lnTo>
                  <a:lnTo>
                    <a:pt x="182" y="101"/>
                  </a:lnTo>
                  <a:lnTo>
                    <a:pt x="182" y="91"/>
                  </a:lnTo>
                  <a:lnTo>
                    <a:pt x="182" y="82"/>
                  </a:lnTo>
                  <a:lnTo>
                    <a:pt x="181" y="73"/>
                  </a:lnTo>
                  <a:lnTo>
                    <a:pt x="179" y="65"/>
                  </a:lnTo>
                  <a:lnTo>
                    <a:pt x="175" y="56"/>
                  </a:lnTo>
                  <a:lnTo>
                    <a:pt x="171" y="48"/>
                  </a:lnTo>
                  <a:lnTo>
                    <a:pt x="167" y="40"/>
                  </a:lnTo>
                  <a:lnTo>
                    <a:pt x="161" y="34"/>
                  </a:lnTo>
                  <a:lnTo>
                    <a:pt x="155" y="27"/>
                  </a:lnTo>
                  <a:lnTo>
                    <a:pt x="149" y="21"/>
                  </a:lnTo>
                  <a:lnTo>
                    <a:pt x="142" y="16"/>
                  </a:lnTo>
                  <a:lnTo>
                    <a:pt x="134" y="11"/>
                  </a:lnTo>
                  <a:lnTo>
                    <a:pt x="127" y="7"/>
                  </a:lnTo>
                  <a:lnTo>
                    <a:pt x="118" y="5"/>
                  </a:lnTo>
                  <a:lnTo>
                    <a:pt x="109" y="2"/>
                  </a:lnTo>
                  <a:lnTo>
                    <a:pt x="100" y="0"/>
                  </a:lnTo>
                  <a:lnTo>
                    <a:pt x="91" y="0"/>
                  </a:lnTo>
                  <a:lnTo>
                    <a:pt x="81" y="0"/>
                  </a:lnTo>
                  <a:lnTo>
                    <a:pt x="72" y="2"/>
                  </a:lnTo>
                  <a:lnTo>
                    <a:pt x="63" y="5"/>
                  </a:lnTo>
                  <a:lnTo>
                    <a:pt x="56" y="7"/>
                  </a:lnTo>
                  <a:lnTo>
                    <a:pt x="48" y="11"/>
                  </a:lnTo>
                  <a:lnTo>
                    <a:pt x="40" y="16"/>
                  </a:lnTo>
                  <a:lnTo>
                    <a:pt x="32" y="21"/>
                  </a:lnTo>
                  <a:lnTo>
                    <a:pt x="27" y="27"/>
                  </a:lnTo>
                  <a:lnTo>
                    <a:pt x="20" y="34"/>
                  </a:lnTo>
                  <a:lnTo>
                    <a:pt x="16" y="40"/>
                  </a:lnTo>
                  <a:lnTo>
                    <a:pt x="10" y="48"/>
                  </a:lnTo>
                  <a:lnTo>
                    <a:pt x="7" y="56"/>
                  </a:lnTo>
                  <a:lnTo>
                    <a:pt x="4" y="65"/>
                  </a:lnTo>
                  <a:lnTo>
                    <a:pt x="1" y="73"/>
                  </a:lnTo>
                  <a:lnTo>
                    <a:pt x="0" y="82"/>
                  </a:lnTo>
                  <a:lnTo>
                    <a:pt x="0" y="91"/>
                  </a:lnTo>
                  <a:lnTo>
                    <a:pt x="0" y="101"/>
                  </a:lnTo>
                  <a:lnTo>
                    <a:pt x="1" y="110"/>
                  </a:lnTo>
                  <a:lnTo>
                    <a:pt x="4" y="119"/>
                  </a:lnTo>
                  <a:lnTo>
                    <a:pt x="7" y="127"/>
                  </a:lnTo>
                  <a:lnTo>
                    <a:pt x="10" y="134"/>
                  </a:lnTo>
                  <a:lnTo>
                    <a:pt x="16" y="142"/>
                  </a:lnTo>
                  <a:lnTo>
                    <a:pt x="20" y="150"/>
                  </a:lnTo>
                  <a:lnTo>
                    <a:pt x="27" y="156"/>
                  </a:lnTo>
                  <a:lnTo>
                    <a:pt x="32" y="162"/>
                  </a:lnTo>
                  <a:lnTo>
                    <a:pt x="40" y="168"/>
                  </a:lnTo>
                  <a:lnTo>
                    <a:pt x="48" y="172"/>
                  </a:lnTo>
                  <a:lnTo>
                    <a:pt x="56" y="176"/>
                  </a:lnTo>
                  <a:lnTo>
                    <a:pt x="63" y="179"/>
                  </a:lnTo>
                  <a:lnTo>
                    <a:pt x="72" y="181"/>
                  </a:lnTo>
                  <a:lnTo>
                    <a:pt x="81" y="182"/>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63" name="Freeform 133"/>
            <p:cNvSpPr>
              <a:spLocks/>
            </p:cNvSpPr>
            <p:nvPr/>
          </p:nvSpPr>
          <p:spPr bwMode="auto">
            <a:xfrm>
              <a:off x="11698690" y="3526787"/>
              <a:ext cx="30163" cy="30163"/>
            </a:xfrm>
            <a:custGeom>
              <a:avLst/>
              <a:gdLst/>
              <a:ahLst/>
              <a:cxnLst>
                <a:cxn ang="0">
                  <a:pos x="100" y="182"/>
                </a:cxn>
                <a:cxn ang="0">
                  <a:pos x="118" y="179"/>
                </a:cxn>
                <a:cxn ang="0">
                  <a:pos x="134" y="172"/>
                </a:cxn>
                <a:cxn ang="0">
                  <a:pos x="149" y="162"/>
                </a:cxn>
                <a:cxn ang="0">
                  <a:pos x="162" y="150"/>
                </a:cxn>
                <a:cxn ang="0">
                  <a:pos x="171" y="134"/>
                </a:cxn>
                <a:cxn ang="0">
                  <a:pos x="179" y="119"/>
                </a:cxn>
                <a:cxn ang="0">
                  <a:pos x="182" y="101"/>
                </a:cxn>
                <a:cxn ang="0">
                  <a:pos x="182" y="82"/>
                </a:cxn>
                <a:cxn ang="0">
                  <a:pos x="179" y="65"/>
                </a:cxn>
                <a:cxn ang="0">
                  <a:pos x="171" y="48"/>
                </a:cxn>
                <a:cxn ang="0">
                  <a:pos x="162" y="34"/>
                </a:cxn>
                <a:cxn ang="0">
                  <a:pos x="149" y="21"/>
                </a:cxn>
                <a:cxn ang="0">
                  <a:pos x="134" y="11"/>
                </a:cxn>
                <a:cxn ang="0">
                  <a:pos x="118" y="5"/>
                </a:cxn>
                <a:cxn ang="0">
                  <a:pos x="100" y="0"/>
                </a:cxn>
                <a:cxn ang="0">
                  <a:pos x="82" y="0"/>
                </a:cxn>
                <a:cxn ang="0">
                  <a:pos x="64" y="5"/>
                </a:cxn>
                <a:cxn ang="0">
                  <a:pos x="48" y="11"/>
                </a:cxn>
                <a:cxn ang="0">
                  <a:pos x="33" y="21"/>
                </a:cxn>
                <a:cxn ang="0">
                  <a:pos x="20" y="34"/>
                </a:cxn>
                <a:cxn ang="0">
                  <a:pos x="11" y="48"/>
                </a:cxn>
                <a:cxn ang="0">
                  <a:pos x="3" y="65"/>
                </a:cxn>
                <a:cxn ang="0">
                  <a:pos x="0" y="82"/>
                </a:cxn>
                <a:cxn ang="0">
                  <a:pos x="0" y="101"/>
                </a:cxn>
                <a:cxn ang="0">
                  <a:pos x="3" y="119"/>
                </a:cxn>
                <a:cxn ang="0">
                  <a:pos x="11" y="134"/>
                </a:cxn>
                <a:cxn ang="0">
                  <a:pos x="20" y="150"/>
                </a:cxn>
                <a:cxn ang="0">
                  <a:pos x="33" y="162"/>
                </a:cxn>
                <a:cxn ang="0">
                  <a:pos x="48" y="172"/>
                </a:cxn>
                <a:cxn ang="0">
                  <a:pos x="64" y="179"/>
                </a:cxn>
                <a:cxn ang="0">
                  <a:pos x="82" y="182"/>
                </a:cxn>
              </a:cxnLst>
              <a:rect l="0" t="0" r="r" b="b"/>
              <a:pathLst>
                <a:path w="182" h="183">
                  <a:moveTo>
                    <a:pt x="91" y="183"/>
                  </a:moveTo>
                  <a:lnTo>
                    <a:pt x="100" y="182"/>
                  </a:lnTo>
                  <a:lnTo>
                    <a:pt x="110" y="181"/>
                  </a:lnTo>
                  <a:lnTo>
                    <a:pt x="118" y="179"/>
                  </a:lnTo>
                  <a:lnTo>
                    <a:pt x="126" y="176"/>
                  </a:lnTo>
                  <a:lnTo>
                    <a:pt x="134" y="172"/>
                  </a:lnTo>
                  <a:lnTo>
                    <a:pt x="142" y="168"/>
                  </a:lnTo>
                  <a:lnTo>
                    <a:pt x="149" y="162"/>
                  </a:lnTo>
                  <a:lnTo>
                    <a:pt x="155" y="156"/>
                  </a:lnTo>
                  <a:lnTo>
                    <a:pt x="162" y="150"/>
                  </a:lnTo>
                  <a:lnTo>
                    <a:pt x="166" y="142"/>
                  </a:lnTo>
                  <a:lnTo>
                    <a:pt x="171" y="134"/>
                  </a:lnTo>
                  <a:lnTo>
                    <a:pt x="175" y="127"/>
                  </a:lnTo>
                  <a:lnTo>
                    <a:pt x="179" y="119"/>
                  </a:lnTo>
                  <a:lnTo>
                    <a:pt x="181" y="110"/>
                  </a:lnTo>
                  <a:lnTo>
                    <a:pt x="182" y="101"/>
                  </a:lnTo>
                  <a:lnTo>
                    <a:pt x="182" y="91"/>
                  </a:lnTo>
                  <a:lnTo>
                    <a:pt x="182" y="82"/>
                  </a:lnTo>
                  <a:lnTo>
                    <a:pt x="181" y="73"/>
                  </a:lnTo>
                  <a:lnTo>
                    <a:pt x="179" y="65"/>
                  </a:lnTo>
                  <a:lnTo>
                    <a:pt x="175" y="56"/>
                  </a:lnTo>
                  <a:lnTo>
                    <a:pt x="171" y="48"/>
                  </a:lnTo>
                  <a:lnTo>
                    <a:pt x="166" y="40"/>
                  </a:lnTo>
                  <a:lnTo>
                    <a:pt x="162" y="34"/>
                  </a:lnTo>
                  <a:lnTo>
                    <a:pt x="155" y="27"/>
                  </a:lnTo>
                  <a:lnTo>
                    <a:pt x="149" y="21"/>
                  </a:lnTo>
                  <a:lnTo>
                    <a:pt x="142" y="16"/>
                  </a:lnTo>
                  <a:lnTo>
                    <a:pt x="134" y="11"/>
                  </a:lnTo>
                  <a:lnTo>
                    <a:pt x="126" y="7"/>
                  </a:lnTo>
                  <a:lnTo>
                    <a:pt x="118" y="5"/>
                  </a:lnTo>
                  <a:lnTo>
                    <a:pt x="110" y="2"/>
                  </a:lnTo>
                  <a:lnTo>
                    <a:pt x="100" y="0"/>
                  </a:lnTo>
                  <a:lnTo>
                    <a:pt x="91" y="0"/>
                  </a:lnTo>
                  <a:lnTo>
                    <a:pt x="82" y="0"/>
                  </a:lnTo>
                  <a:lnTo>
                    <a:pt x="72" y="2"/>
                  </a:lnTo>
                  <a:lnTo>
                    <a:pt x="64" y="5"/>
                  </a:lnTo>
                  <a:lnTo>
                    <a:pt x="55" y="7"/>
                  </a:lnTo>
                  <a:lnTo>
                    <a:pt x="48" y="11"/>
                  </a:lnTo>
                  <a:lnTo>
                    <a:pt x="40" y="16"/>
                  </a:lnTo>
                  <a:lnTo>
                    <a:pt x="33" y="21"/>
                  </a:lnTo>
                  <a:lnTo>
                    <a:pt x="27" y="27"/>
                  </a:lnTo>
                  <a:lnTo>
                    <a:pt x="20" y="34"/>
                  </a:lnTo>
                  <a:lnTo>
                    <a:pt x="16" y="40"/>
                  </a:lnTo>
                  <a:lnTo>
                    <a:pt x="11" y="48"/>
                  </a:lnTo>
                  <a:lnTo>
                    <a:pt x="7" y="56"/>
                  </a:lnTo>
                  <a:lnTo>
                    <a:pt x="3" y="65"/>
                  </a:lnTo>
                  <a:lnTo>
                    <a:pt x="1" y="73"/>
                  </a:lnTo>
                  <a:lnTo>
                    <a:pt x="0" y="82"/>
                  </a:lnTo>
                  <a:lnTo>
                    <a:pt x="0" y="91"/>
                  </a:lnTo>
                  <a:lnTo>
                    <a:pt x="0" y="101"/>
                  </a:lnTo>
                  <a:lnTo>
                    <a:pt x="1" y="110"/>
                  </a:lnTo>
                  <a:lnTo>
                    <a:pt x="3" y="119"/>
                  </a:lnTo>
                  <a:lnTo>
                    <a:pt x="7" y="127"/>
                  </a:lnTo>
                  <a:lnTo>
                    <a:pt x="11" y="134"/>
                  </a:lnTo>
                  <a:lnTo>
                    <a:pt x="16" y="142"/>
                  </a:lnTo>
                  <a:lnTo>
                    <a:pt x="20" y="150"/>
                  </a:lnTo>
                  <a:lnTo>
                    <a:pt x="27" y="156"/>
                  </a:lnTo>
                  <a:lnTo>
                    <a:pt x="33" y="162"/>
                  </a:lnTo>
                  <a:lnTo>
                    <a:pt x="40" y="168"/>
                  </a:lnTo>
                  <a:lnTo>
                    <a:pt x="48" y="172"/>
                  </a:lnTo>
                  <a:lnTo>
                    <a:pt x="55" y="176"/>
                  </a:lnTo>
                  <a:lnTo>
                    <a:pt x="64" y="179"/>
                  </a:lnTo>
                  <a:lnTo>
                    <a:pt x="72" y="181"/>
                  </a:lnTo>
                  <a:lnTo>
                    <a:pt x="82" y="182"/>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64" name="Freeform 134"/>
            <p:cNvSpPr>
              <a:spLocks/>
            </p:cNvSpPr>
            <p:nvPr/>
          </p:nvSpPr>
          <p:spPr bwMode="auto">
            <a:xfrm>
              <a:off x="11739965" y="3526787"/>
              <a:ext cx="28575" cy="30163"/>
            </a:xfrm>
            <a:custGeom>
              <a:avLst/>
              <a:gdLst/>
              <a:ahLst/>
              <a:cxnLst>
                <a:cxn ang="0">
                  <a:pos x="101" y="182"/>
                </a:cxn>
                <a:cxn ang="0">
                  <a:pos x="118" y="179"/>
                </a:cxn>
                <a:cxn ang="0">
                  <a:pos x="134" y="172"/>
                </a:cxn>
                <a:cxn ang="0">
                  <a:pos x="148" y="162"/>
                </a:cxn>
                <a:cxn ang="0">
                  <a:pos x="162" y="150"/>
                </a:cxn>
                <a:cxn ang="0">
                  <a:pos x="172" y="134"/>
                </a:cxn>
                <a:cxn ang="0">
                  <a:pos x="178" y="119"/>
                </a:cxn>
                <a:cxn ang="0">
                  <a:pos x="182" y="101"/>
                </a:cxn>
                <a:cxn ang="0">
                  <a:pos x="182" y="82"/>
                </a:cxn>
                <a:cxn ang="0">
                  <a:pos x="178" y="65"/>
                </a:cxn>
                <a:cxn ang="0">
                  <a:pos x="172" y="48"/>
                </a:cxn>
                <a:cxn ang="0">
                  <a:pos x="162" y="34"/>
                </a:cxn>
                <a:cxn ang="0">
                  <a:pos x="148" y="21"/>
                </a:cxn>
                <a:cxn ang="0">
                  <a:pos x="134" y="11"/>
                </a:cxn>
                <a:cxn ang="0">
                  <a:pos x="118" y="5"/>
                </a:cxn>
                <a:cxn ang="0">
                  <a:pos x="101" y="0"/>
                </a:cxn>
                <a:cxn ang="0">
                  <a:pos x="82" y="0"/>
                </a:cxn>
                <a:cxn ang="0">
                  <a:pos x="64" y="5"/>
                </a:cxn>
                <a:cxn ang="0">
                  <a:pos x="48" y="11"/>
                </a:cxn>
                <a:cxn ang="0">
                  <a:pos x="33" y="21"/>
                </a:cxn>
                <a:cxn ang="0">
                  <a:pos x="21" y="34"/>
                </a:cxn>
                <a:cxn ang="0">
                  <a:pos x="11" y="48"/>
                </a:cxn>
                <a:cxn ang="0">
                  <a:pos x="3" y="65"/>
                </a:cxn>
                <a:cxn ang="0">
                  <a:pos x="0" y="82"/>
                </a:cxn>
                <a:cxn ang="0">
                  <a:pos x="0" y="101"/>
                </a:cxn>
                <a:cxn ang="0">
                  <a:pos x="3" y="119"/>
                </a:cxn>
                <a:cxn ang="0">
                  <a:pos x="11" y="134"/>
                </a:cxn>
                <a:cxn ang="0">
                  <a:pos x="21" y="150"/>
                </a:cxn>
                <a:cxn ang="0">
                  <a:pos x="33" y="162"/>
                </a:cxn>
                <a:cxn ang="0">
                  <a:pos x="48" y="172"/>
                </a:cxn>
                <a:cxn ang="0">
                  <a:pos x="64" y="179"/>
                </a:cxn>
                <a:cxn ang="0">
                  <a:pos x="82" y="182"/>
                </a:cxn>
              </a:cxnLst>
              <a:rect l="0" t="0" r="r" b="b"/>
              <a:pathLst>
                <a:path w="183" h="183">
                  <a:moveTo>
                    <a:pt x="91" y="183"/>
                  </a:moveTo>
                  <a:lnTo>
                    <a:pt x="101" y="182"/>
                  </a:lnTo>
                  <a:lnTo>
                    <a:pt x="110" y="181"/>
                  </a:lnTo>
                  <a:lnTo>
                    <a:pt x="118" y="179"/>
                  </a:lnTo>
                  <a:lnTo>
                    <a:pt x="126" y="176"/>
                  </a:lnTo>
                  <a:lnTo>
                    <a:pt x="134" y="172"/>
                  </a:lnTo>
                  <a:lnTo>
                    <a:pt x="142" y="168"/>
                  </a:lnTo>
                  <a:lnTo>
                    <a:pt x="148" y="162"/>
                  </a:lnTo>
                  <a:lnTo>
                    <a:pt x="155" y="156"/>
                  </a:lnTo>
                  <a:lnTo>
                    <a:pt x="162" y="150"/>
                  </a:lnTo>
                  <a:lnTo>
                    <a:pt x="166" y="142"/>
                  </a:lnTo>
                  <a:lnTo>
                    <a:pt x="172" y="134"/>
                  </a:lnTo>
                  <a:lnTo>
                    <a:pt x="175" y="127"/>
                  </a:lnTo>
                  <a:lnTo>
                    <a:pt x="178" y="119"/>
                  </a:lnTo>
                  <a:lnTo>
                    <a:pt x="181" y="110"/>
                  </a:lnTo>
                  <a:lnTo>
                    <a:pt x="182" y="101"/>
                  </a:lnTo>
                  <a:lnTo>
                    <a:pt x="183" y="91"/>
                  </a:lnTo>
                  <a:lnTo>
                    <a:pt x="182" y="82"/>
                  </a:lnTo>
                  <a:lnTo>
                    <a:pt x="181" y="73"/>
                  </a:lnTo>
                  <a:lnTo>
                    <a:pt x="178" y="65"/>
                  </a:lnTo>
                  <a:lnTo>
                    <a:pt x="175" y="56"/>
                  </a:lnTo>
                  <a:lnTo>
                    <a:pt x="172" y="48"/>
                  </a:lnTo>
                  <a:lnTo>
                    <a:pt x="166" y="40"/>
                  </a:lnTo>
                  <a:lnTo>
                    <a:pt x="162" y="34"/>
                  </a:lnTo>
                  <a:lnTo>
                    <a:pt x="155" y="27"/>
                  </a:lnTo>
                  <a:lnTo>
                    <a:pt x="148" y="21"/>
                  </a:lnTo>
                  <a:lnTo>
                    <a:pt x="142" y="16"/>
                  </a:lnTo>
                  <a:lnTo>
                    <a:pt x="134" y="11"/>
                  </a:lnTo>
                  <a:lnTo>
                    <a:pt x="126" y="7"/>
                  </a:lnTo>
                  <a:lnTo>
                    <a:pt x="118" y="5"/>
                  </a:lnTo>
                  <a:lnTo>
                    <a:pt x="110" y="2"/>
                  </a:lnTo>
                  <a:lnTo>
                    <a:pt x="101" y="0"/>
                  </a:lnTo>
                  <a:lnTo>
                    <a:pt x="91" y="0"/>
                  </a:lnTo>
                  <a:lnTo>
                    <a:pt x="82" y="0"/>
                  </a:lnTo>
                  <a:lnTo>
                    <a:pt x="73" y="2"/>
                  </a:lnTo>
                  <a:lnTo>
                    <a:pt x="64" y="5"/>
                  </a:lnTo>
                  <a:lnTo>
                    <a:pt x="55" y="7"/>
                  </a:lnTo>
                  <a:lnTo>
                    <a:pt x="48" y="11"/>
                  </a:lnTo>
                  <a:lnTo>
                    <a:pt x="40" y="16"/>
                  </a:lnTo>
                  <a:lnTo>
                    <a:pt x="33" y="21"/>
                  </a:lnTo>
                  <a:lnTo>
                    <a:pt x="26" y="27"/>
                  </a:lnTo>
                  <a:lnTo>
                    <a:pt x="21" y="34"/>
                  </a:lnTo>
                  <a:lnTo>
                    <a:pt x="15" y="40"/>
                  </a:lnTo>
                  <a:lnTo>
                    <a:pt x="11" y="48"/>
                  </a:lnTo>
                  <a:lnTo>
                    <a:pt x="6" y="56"/>
                  </a:lnTo>
                  <a:lnTo>
                    <a:pt x="3" y="65"/>
                  </a:lnTo>
                  <a:lnTo>
                    <a:pt x="1" y="73"/>
                  </a:lnTo>
                  <a:lnTo>
                    <a:pt x="0" y="82"/>
                  </a:lnTo>
                  <a:lnTo>
                    <a:pt x="0" y="91"/>
                  </a:lnTo>
                  <a:lnTo>
                    <a:pt x="0" y="101"/>
                  </a:lnTo>
                  <a:lnTo>
                    <a:pt x="1" y="110"/>
                  </a:lnTo>
                  <a:lnTo>
                    <a:pt x="3" y="119"/>
                  </a:lnTo>
                  <a:lnTo>
                    <a:pt x="6" y="127"/>
                  </a:lnTo>
                  <a:lnTo>
                    <a:pt x="11" y="134"/>
                  </a:lnTo>
                  <a:lnTo>
                    <a:pt x="15" y="142"/>
                  </a:lnTo>
                  <a:lnTo>
                    <a:pt x="21" y="150"/>
                  </a:lnTo>
                  <a:lnTo>
                    <a:pt x="26" y="156"/>
                  </a:lnTo>
                  <a:lnTo>
                    <a:pt x="33" y="162"/>
                  </a:lnTo>
                  <a:lnTo>
                    <a:pt x="40" y="168"/>
                  </a:lnTo>
                  <a:lnTo>
                    <a:pt x="48" y="172"/>
                  </a:lnTo>
                  <a:lnTo>
                    <a:pt x="55" y="176"/>
                  </a:lnTo>
                  <a:lnTo>
                    <a:pt x="64" y="179"/>
                  </a:lnTo>
                  <a:lnTo>
                    <a:pt x="73" y="181"/>
                  </a:lnTo>
                  <a:lnTo>
                    <a:pt x="82" y="182"/>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65" name="Freeform 135"/>
            <p:cNvSpPr>
              <a:spLocks/>
            </p:cNvSpPr>
            <p:nvPr/>
          </p:nvSpPr>
          <p:spPr bwMode="auto">
            <a:xfrm>
              <a:off x="11779653" y="3526787"/>
              <a:ext cx="28575" cy="30163"/>
            </a:xfrm>
            <a:custGeom>
              <a:avLst/>
              <a:gdLst/>
              <a:ahLst/>
              <a:cxnLst>
                <a:cxn ang="0">
                  <a:pos x="101" y="182"/>
                </a:cxn>
                <a:cxn ang="0">
                  <a:pos x="118" y="179"/>
                </a:cxn>
                <a:cxn ang="0">
                  <a:pos x="134" y="172"/>
                </a:cxn>
                <a:cxn ang="0">
                  <a:pos x="149" y="162"/>
                </a:cxn>
                <a:cxn ang="0">
                  <a:pos x="162" y="150"/>
                </a:cxn>
                <a:cxn ang="0">
                  <a:pos x="172" y="134"/>
                </a:cxn>
                <a:cxn ang="0">
                  <a:pos x="178" y="119"/>
                </a:cxn>
                <a:cxn ang="0">
                  <a:pos x="182" y="101"/>
                </a:cxn>
                <a:cxn ang="0">
                  <a:pos x="182" y="82"/>
                </a:cxn>
                <a:cxn ang="0">
                  <a:pos x="178" y="65"/>
                </a:cxn>
                <a:cxn ang="0">
                  <a:pos x="172" y="48"/>
                </a:cxn>
                <a:cxn ang="0">
                  <a:pos x="162" y="34"/>
                </a:cxn>
                <a:cxn ang="0">
                  <a:pos x="149" y="21"/>
                </a:cxn>
                <a:cxn ang="0">
                  <a:pos x="134" y="11"/>
                </a:cxn>
                <a:cxn ang="0">
                  <a:pos x="118" y="5"/>
                </a:cxn>
                <a:cxn ang="0">
                  <a:pos x="101" y="0"/>
                </a:cxn>
                <a:cxn ang="0">
                  <a:pos x="82" y="0"/>
                </a:cxn>
                <a:cxn ang="0">
                  <a:pos x="64" y="5"/>
                </a:cxn>
                <a:cxn ang="0">
                  <a:pos x="47" y="11"/>
                </a:cxn>
                <a:cxn ang="0">
                  <a:pos x="33" y="21"/>
                </a:cxn>
                <a:cxn ang="0">
                  <a:pos x="21" y="34"/>
                </a:cxn>
                <a:cxn ang="0">
                  <a:pos x="11" y="48"/>
                </a:cxn>
                <a:cxn ang="0">
                  <a:pos x="4" y="65"/>
                </a:cxn>
                <a:cxn ang="0">
                  <a:pos x="0" y="82"/>
                </a:cxn>
                <a:cxn ang="0">
                  <a:pos x="0" y="101"/>
                </a:cxn>
                <a:cxn ang="0">
                  <a:pos x="4" y="119"/>
                </a:cxn>
                <a:cxn ang="0">
                  <a:pos x="11" y="134"/>
                </a:cxn>
                <a:cxn ang="0">
                  <a:pos x="21" y="150"/>
                </a:cxn>
                <a:cxn ang="0">
                  <a:pos x="33" y="162"/>
                </a:cxn>
                <a:cxn ang="0">
                  <a:pos x="47" y="172"/>
                </a:cxn>
                <a:cxn ang="0">
                  <a:pos x="64" y="179"/>
                </a:cxn>
                <a:cxn ang="0">
                  <a:pos x="82" y="182"/>
                </a:cxn>
              </a:cxnLst>
              <a:rect l="0" t="0" r="r" b="b"/>
              <a:pathLst>
                <a:path w="183" h="183">
                  <a:moveTo>
                    <a:pt x="91" y="183"/>
                  </a:moveTo>
                  <a:lnTo>
                    <a:pt x="101" y="182"/>
                  </a:lnTo>
                  <a:lnTo>
                    <a:pt x="109" y="181"/>
                  </a:lnTo>
                  <a:lnTo>
                    <a:pt x="118" y="179"/>
                  </a:lnTo>
                  <a:lnTo>
                    <a:pt x="126" y="176"/>
                  </a:lnTo>
                  <a:lnTo>
                    <a:pt x="134" y="172"/>
                  </a:lnTo>
                  <a:lnTo>
                    <a:pt x="142" y="168"/>
                  </a:lnTo>
                  <a:lnTo>
                    <a:pt x="149" y="162"/>
                  </a:lnTo>
                  <a:lnTo>
                    <a:pt x="156" y="156"/>
                  </a:lnTo>
                  <a:lnTo>
                    <a:pt x="162" y="150"/>
                  </a:lnTo>
                  <a:lnTo>
                    <a:pt x="167" y="142"/>
                  </a:lnTo>
                  <a:lnTo>
                    <a:pt x="172" y="134"/>
                  </a:lnTo>
                  <a:lnTo>
                    <a:pt x="175" y="127"/>
                  </a:lnTo>
                  <a:lnTo>
                    <a:pt x="178" y="119"/>
                  </a:lnTo>
                  <a:lnTo>
                    <a:pt x="180" y="110"/>
                  </a:lnTo>
                  <a:lnTo>
                    <a:pt x="182" y="101"/>
                  </a:lnTo>
                  <a:lnTo>
                    <a:pt x="183" y="91"/>
                  </a:lnTo>
                  <a:lnTo>
                    <a:pt x="182" y="82"/>
                  </a:lnTo>
                  <a:lnTo>
                    <a:pt x="180" y="73"/>
                  </a:lnTo>
                  <a:lnTo>
                    <a:pt x="178" y="65"/>
                  </a:lnTo>
                  <a:lnTo>
                    <a:pt x="175" y="56"/>
                  </a:lnTo>
                  <a:lnTo>
                    <a:pt x="172" y="48"/>
                  </a:lnTo>
                  <a:lnTo>
                    <a:pt x="167" y="40"/>
                  </a:lnTo>
                  <a:lnTo>
                    <a:pt x="162" y="34"/>
                  </a:lnTo>
                  <a:lnTo>
                    <a:pt x="156" y="27"/>
                  </a:lnTo>
                  <a:lnTo>
                    <a:pt x="149" y="21"/>
                  </a:lnTo>
                  <a:lnTo>
                    <a:pt x="142" y="16"/>
                  </a:lnTo>
                  <a:lnTo>
                    <a:pt x="134" y="11"/>
                  </a:lnTo>
                  <a:lnTo>
                    <a:pt x="126" y="7"/>
                  </a:lnTo>
                  <a:lnTo>
                    <a:pt x="118" y="5"/>
                  </a:lnTo>
                  <a:lnTo>
                    <a:pt x="109" y="2"/>
                  </a:lnTo>
                  <a:lnTo>
                    <a:pt x="101" y="0"/>
                  </a:lnTo>
                  <a:lnTo>
                    <a:pt x="91" y="0"/>
                  </a:lnTo>
                  <a:lnTo>
                    <a:pt x="82" y="0"/>
                  </a:lnTo>
                  <a:lnTo>
                    <a:pt x="73" y="2"/>
                  </a:lnTo>
                  <a:lnTo>
                    <a:pt x="64" y="5"/>
                  </a:lnTo>
                  <a:lnTo>
                    <a:pt x="55" y="7"/>
                  </a:lnTo>
                  <a:lnTo>
                    <a:pt x="47" y="11"/>
                  </a:lnTo>
                  <a:lnTo>
                    <a:pt x="40" y="16"/>
                  </a:lnTo>
                  <a:lnTo>
                    <a:pt x="33" y="21"/>
                  </a:lnTo>
                  <a:lnTo>
                    <a:pt x="26" y="27"/>
                  </a:lnTo>
                  <a:lnTo>
                    <a:pt x="21" y="34"/>
                  </a:lnTo>
                  <a:lnTo>
                    <a:pt x="15" y="40"/>
                  </a:lnTo>
                  <a:lnTo>
                    <a:pt x="11" y="48"/>
                  </a:lnTo>
                  <a:lnTo>
                    <a:pt x="6" y="56"/>
                  </a:lnTo>
                  <a:lnTo>
                    <a:pt x="4" y="65"/>
                  </a:lnTo>
                  <a:lnTo>
                    <a:pt x="2" y="73"/>
                  </a:lnTo>
                  <a:lnTo>
                    <a:pt x="0" y="82"/>
                  </a:lnTo>
                  <a:lnTo>
                    <a:pt x="0" y="91"/>
                  </a:lnTo>
                  <a:lnTo>
                    <a:pt x="0" y="101"/>
                  </a:lnTo>
                  <a:lnTo>
                    <a:pt x="2" y="110"/>
                  </a:lnTo>
                  <a:lnTo>
                    <a:pt x="4" y="119"/>
                  </a:lnTo>
                  <a:lnTo>
                    <a:pt x="6" y="127"/>
                  </a:lnTo>
                  <a:lnTo>
                    <a:pt x="11" y="134"/>
                  </a:lnTo>
                  <a:lnTo>
                    <a:pt x="15" y="142"/>
                  </a:lnTo>
                  <a:lnTo>
                    <a:pt x="21" y="150"/>
                  </a:lnTo>
                  <a:lnTo>
                    <a:pt x="26" y="156"/>
                  </a:lnTo>
                  <a:lnTo>
                    <a:pt x="33" y="162"/>
                  </a:lnTo>
                  <a:lnTo>
                    <a:pt x="40" y="168"/>
                  </a:lnTo>
                  <a:lnTo>
                    <a:pt x="47" y="172"/>
                  </a:lnTo>
                  <a:lnTo>
                    <a:pt x="55" y="176"/>
                  </a:lnTo>
                  <a:lnTo>
                    <a:pt x="64" y="179"/>
                  </a:lnTo>
                  <a:lnTo>
                    <a:pt x="73" y="181"/>
                  </a:lnTo>
                  <a:lnTo>
                    <a:pt x="82" y="182"/>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66" name="Freeform 136"/>
            <p:cNvSpPr>
              <a:spLocks/>
            </p:cNvSpPr>
            <p:nvPr/>
          </p:nvSpPr>
          <p:spPr bwMode="auto">
            <a:xfrm>
              <a:off x="12235265" y="2586987"/>
              <a:ext cx="203200" cy="34925"/>
            </a:xfrm>
            <a:custGeom>
              <a:avLst/>
              <a:gdLst/>
              <a:ahLst/>
              <a:cxnLst>
                <a:cxn ang="0">
                  <a:pos x="1170" y="0"/>
                </a:cxn>
                <a:cxn ang="0">
                  <a:pos x="1192" y="2"/>
                </a:cxn>
                <a:cxn ang="0">
                  <a:pos x="1212" y="8"/>
                </a:cxn>
                <a:cxn ang="0">
                  <a:pos x="1231" y="18"/>
                </a:cxn>
                <a:cxn ang="0">
                  <a:pos x="1246" y="32"/>
                </a:cxn>
                <a:cxn ang="0">
                  <a:pos x="1259" y="47"/>
                </a:cxn>
                <a:cxn ang="0">
                  <a:pos x="1271" y="66"/>
                </a:cxn>
                <a:cxn ang="0">
                  <a:pos x="1276" y="87"/>
                </a:cxn>
                <a:cxn ang="0">
                  <a:pos x="1278" y="108"/>
                </a:cxn>
                <a:cxn ang="0">
                  <a:pos x="1276" y="131"/>
                </a:cxn>
                <a:cxn ang="0">
                  <a:pos x="1271" y="150"/>
                </a:cxn>
                <a:cxn ang="0">
                  <a:pos x="1259" y="169"/>
                </a:cxn>
                <a:cxn ang="0">
                  <a:pos x="1246" y="186"/>
                </a:cxn>
                <a:cxn ang="0">
                  <a:pos x="1231" y="199"/>
                </a:cxn>
                <a:cxn ang="0">
                  <a:pos x="1212" y="209"/>
                </a:cxn>
                <a:cxn ang="0">
                  <a:pos x="1192" y="215"/>
                </a:cxn>
                <a:cxn ang="0">
                  <a:pos x="1170" y="217"/>
                </a:cxn>
                <a:cxn ang="0">
                  <a:pos x="97" y="217"/>
                </a:cxn>
                <a:cxn ang="0">
                  <a:pos x="76" y="213"/>
                </a:cxn>
                <a:cxn ang="0">
                  <a:pos x="56" y="205"/>
                </a:cxn>
                <a:cxn ang="0">
                  <a:pos x="40" y="193"/>
                </a:cxn>
                <a:cxn ang="0">
                  <a:pos x="24" y="178"/>
                </a:cxn>
                <a:cxn ang="0">
                  <a:pos x="13" y="160"/>
                </a:cxn>
                <a:cxn ang="0">
                  <a:pos x="4" y="141"/>
                </a:cxn>
                <a:cxn ang="0">
                  <a:pos x="0" y="119"/>
                </a:cxn>
                <a:cxn ang="0">
                  <a:pos x="0" y="97"/>
                </a:cxn>
                <a:cxn ang="0">
                  <a:pos x="4" y="76"/>
                </a:cxn>
                <a:cxn ang="0">
                  <a:pos x="13" y="57"/>
                </a:cxn>
                <a:cxn ang="0">
                  <a:pos x="24" y="40"/>
                </a:cxn>
                <a:cxn ang="0">
                  <a:pos x="40" y="25"/>
                </a:cxn>
                <a:cxn ang="0">
                  <a:pos x="56" y="13"/>
                </a:cxn>
                <a:cxn ang="0">
                  <a:pos x="76" y="4"/>
                </a:cxn>
                <a:cxn ang="0">
                  <a:pos x="97" y="1"/>
                </a:cxn>
              </a:cxnLst>
              <a:rect l="0" t="0" r="r" b="b"/>
              <a:pathLst>
                <a:path w="1278" h="217">
                  <a:moveTo>
                    <a:pt x="108" y="0"/>
                  </a:moveTo>
                  <a:lnTo>
                    <a:pt x="1170" y="0"/>
                  </a:lnTo>
                  <a:lnTo>
                    <a:pt x="1181" y="1"/>
                  </a:lnTo>
                  <a:lnTo>
                    <a:pt x="1192" y="2"/>
                  </a:lnTo>
                  <a:lnTo>
                    <a:pt x="1202" y="4"/>
                  </a:lnTo>
                  <a:lnTo>
                    <a:pt x="1212" y="8"/>
                  </a:lnTo>
                  <a:lnTo>
                    <a:pt x="1222" y="13"/>
                  </a:lnTo>
                  <a:lnTo>
                    <a:pt x="1231" y="18"/>
                  </a:lnTo>
                  <a:lnTo>
                    <a:pt x="1238" y="25"/>
                  </a:lnTo>
                  <a:lnTo>
                    <a:pt x="1246" y="32"/>
                  </a:lnTo>
                  <a:lnTo>
                    <a:pt x="1254" y="40"/>
                  </a:lnTo>
                  <a:lnTo>
                    <a:pt x="1259" y="47"/>
                  </a:lnTo>
                  <a:lnTo>
                    <a:pt x="1265" y="57"/>
                  </a:lnTo>
                  <a:lnTo>
                    <a:pt x="1271" y="66"/>
                  </a:lnTo>
                  <a:lnTo>
                    <a:pt x="1274" y="76"/>
                  </a:lnTo>
                  <a:lnTo>
                    <a:pt x="1276" y="87"/>
                  </a:lnTo>
                  <a:lnTo>
                    <a:pt x="1278" y="97"/>
                  </a:lnTo>
                  <a:lnTo>
                    <a:pt x="1278" y="108"/>
                  </a:lnTo>
                  <a:lnTo>
                    <a:pt x="1278" y="119"/>
                  </a:lnTo>
                  <a:lnTo>
                    <a:pt x="1276" y="131"/>
                  </a:lnTo>
                  <a:lnTo>
                    <a:pt x="1274" y="141"/>
                  </a:lnTo>
                  <a:lnTo>
                    <a:pt x="1271" y="150"/>
                  </a:lnTo>
                  <a:lnTo>
                    <a:pt x="1265" y="160"/>
                  </a:lnTo>
                  <a:lnTo>
                    <a:pt x="1259" y="169"/>
                  </a:lnTo>
                  <a:lnTo>
                    <a:pt x="1254" y="178"/>
                  </a:lnTo>
                  <a:lnTo>
                    <a:pt x="1246" y="186"/>
                  </a:lnTo>
                  <a:lnTo>
                    <a:pt x="1238" y="193"/>
                  </a:lnTo>
                  <a:lnTo>
                    <a:pt x="1231" y="199"/>
                  </a:lnTo>
                  <a:lnTo>
                    <a:pt x="1222" y="205"/>
                  </a:lnTo>
                  <a:lnTo>
                    <a:pt x="1212" y="209"/>
                  </a:lnTo>
                  <a:lnTo>
                    <a:pt x="1202" y="213"/>
                  </a:lnTo>
                  <a:lnTo>
                    <a:pt x="1192" y="215"/>
                  </a:lnTo>
                  <a:lnTo>
                    <a:pt x="1181" y="217"/>
                  </a:lnTo>
                  <a:lnTo>
                    <a:pt x="1170" y="217"/>
                  </a:lnTo>
                  <a:lnTo>
                    <a:pt x="108" y="217"/>
                  </a:lnTo>
                  <a:lnTo>
                    <a:pt x="97" y="217"/>
                  </a:lnTo>
                  <a:lnTo>
                    <a:pt x="86" y="215"/>
                  </a:lnTo>
                  <a:lnTo>
                    <a:pt x="76" y="213"/>
                  </a:lnTo>
                  <a:lnTo>
                    <a:pt x="66" y="209"/>
                  </a:lnTo>
                  <a:lnTo>
                    <a:pt x="56" y="205"/>
                  </a:lnTo>
                  <a:lnTo>
                    <a:pt x="47" y="199"/>
                  </a:lnTo>
                  <a:lnTo>
                    <a:pt x="40" y="193"/>
                  </a:lnTo>
                  <a:lnTo>
                    <a:pt x="32" y="186"/>
                  </a:lnTo>
                  <a:lnTo>
                    <a:pt x="24" y="178"/>
                  </a:lnTo>
                  <a:lnTo>
                    <a:pt x="19" y="169"/>
                  </a:lnTo>
                  <a:lnTo>
                    <a:pt x="13" y="160"/>
                  </a:lnTo>
                  <a:lnTo>
                    <a:pt x="9" y="150"/>
                  </a:lnTo>
                  <a:lnTo>
                    <a:pt x="4" y="141"/>
                  </a:lnTo>
                  <a:lnTo>
                    <a:pt x="2" y="131"/>
                  </a:lnTo>
                  <a:lnTo>
                    <a:pt x="0" y="119"/>
                  </a:lnTo>
                  <a:lnTo>
                    <a:pt x="0" y="108"/>
                  </a:lnTo>
                  <a:lnTo>
                    <a:pt x="0" y="97"/>
                  </a:lnTo>
                  <a:lnTo>
                    <a:pt x="2" y="87"/>
                  </a:lnTo>
                  <a:lnTo>
                    <a:pt x="4" y="76"/>
                  </a:lnTo>
                  <a:lnTo>
                    <a:pt x="9" y="66"/>
                  </a:lnTo>
                  <a:lnTo>
                    <a:pt x="13" y="57"/>
                  </a:lnTo>
                  <a:lnTo>
                    <a:pt x="19" y="47"/>
                  </a:lnTo>
                  <a:lnTo>
                    <a:pt x="24" y="40"/>
                  </a:lnTo>
                  <a:lnTo>
                    <a:pt x="32" y="32"/>
                  </a:lnTo>
                  <a:lnTo>
                    <a:pt x="40" y="25"/>
                  </a:lnTo>
                  <a:lnTo>
                    <a:pt x="47" y="18"/>
                  </a:lnTo>
                  <a:lnTo>
                    <a:pt x="56" y="13"/>
                  </a:lnTo>
                  <a:lnTo>
                    <a:pt x="66" y="8"/>
                  </a:lnTo>
                  <a:lnTo>
                    <a:pt x="76" y="4"/>
                  </a:lnTo>
                  <a:lnTo>
                    <a:pt x="86" y="2"/>
                  </a:lnTo>
                  <a:lnTo>
                    <a:pt x="97" y="1"/>
                  </a:lnTo>
                  <a:lnTo>
                    <a:pt x="108" y="0"/>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67" name="Freeform 137"/>
            <p:cNvSpPr>
              <a:spLocks/>
            </p:cNvSpPr>
            <p:nvPr/>
          </p:nvSpPr>
          <p:spPr bwMode="auto">
            <a:xfrm>
              <a:off x="11619315" y="2588574"/>
              <a:ext cx="28575" cy="28575"/>
            </a:xfrm>
            <a:custGeom>
              <a:avLst/>
              <a:gdLst/>
              <a:ahLst/>
              <a:cxnLst>
                <a:cxn ang="0">
                  <a:pos x="101" y="183"/>
                </a:cxn>
                <a:cxn ang="0">
                  <a:pos x="119" y="179"/>
                </a:cxn>
                <a:cxn ang="0">
                  <a:pos x="136" y="172"/>
                </a:cxn>
                <a:cxn ang="0">
                  <a:pos x="150" y="162"/>
                </a:cxn>
                <a:cxn ang="0">
                  <a:pos x="162" y="150"/>
                </a:cxn>
                <a:cxn ang="0">
                  <a:pos x="172" y="136"/>
                </a:cxn>
                <a:cxn ang="0">
                  <a:pos x="179" y="119"/>
                </a:cxn>
                <a:cxn ang="0">
                  <a:pos x="183" y="101"/>
                </a:cxn>
                <a:cxn ang="0">
                  <a:pos x="183" y="82"/>
                </a:cxn>
                <a:cxn ang="0">
                  <a:pos x="179" y="65"/>
                </a:cxn>
                <a:cxn ang="0">
                  <a:pos x="172" y="49"/>
                </a:cxn>
                <a:cxn ang="0">
                  <a:pos x="162" y="34"/>
                </a:cxn>
                <a:cxn ang="0">
                  <a:pos x="150" y="21"/>
                </a:cxn>
                <a:cxn ang="0">
                  <a:pos x="136" y="11"/>
                </a:cxn>
                <a:cxn ang="0">
                  <a:pos x="119" y="5"/>
                </a:cxn>
                <a:cxn ang="0">
                  <a:pos x="101" y="1"/>
                </a:cxn>
                <a:cxn ang="0">
                  <a:pos x="82" y="1"/>
                </a:cxn>
                <a:cxn ang="0">
                  <a:pos x="65" y="5"/>
                </a:cxn>
                <a:cxn ang="0">
                  <a:pos x="49" y="11"/>
                </a:cxn>
                <a:cxn ang="0">
                  <a:pos x="34" y="21"/>
                </a:cxn>
                <a:cxn ang="0">
                  <a:pos x="21" y="34"/>
                </a:cxn>
                <a:cxn ang="0">
                  <a:pos x="11" y="49"/>
                </a:cxn>
                <a:cxn ang="0">
                  <a:pos x="5" y="65"/>
                </a:cxn>
                <a:cxn ang="0">
                  <a:pos x="1" y="82"/>
                </a:cxn>
                <a:cxn ang="0">
                  <a:pos x="1" y="101"/>
                </a:cxn>
                <a:cxn ang="0">
                  <a:pos x="5" y="119"/>
                </a:cxn>
                <a:cxn ang="0">
                  <a:pos x="11" y="136"/>
                </a:cxn>
                <a:cxn ang="0">
                  <a:pos x="21" y="150"/>
                </a:cxn>
                <a:cxn ang="0">
                  <a:pos x="34" y="162"/>
                </a:cxn>
                <a:cxn ang="0">
                  <a:pos x="49" y="172"/>
                </a:cxn>
                <a:cxn ang="0">
                  <a:pos x="65" y="179"/>
                </a:cxn>
                <a:cxn ang="0">
                  <a:pos x="82" y="183"/>
                </a:cxn>
              </a:cxnLst>
              <a:rect l="0" t="0" r="r" b="b"/>
              <a:pathLst>
                <a:path w="183" h="183">
                  <a:moveTo>
                    <a:pt x="92" y="183"/>
                  </a:moveTo>
                  <a:lnTo>
                    <a:pt x="101" y="183"/>
                  </a:lnTo>
                  <a:lnTo>
                    <a:pt x="110" y="181"/>
                  </a:lnTo>
                  <a:lnTo>
                    <a:pt x="119" y="179"/>
                  </a:lnTo>
                  <a:lnTo>
                    <a:pt x="128" y="177"/>
                  </a:lnTo>
                  <a:lnTo>
                    <a:pt x="136" y="172"/>
                  </a:lnTo>
                  <a:lnTo>
                    <a:pt x="143" y="168"/>
                  </a:lnTo>
                  <a:lnTo>
                    <a:pt x="150" y="162"/>
                  </a:lnTo>
                  <a:lnTo>
                    <a:pt x="157" y="157"/>
                  </a:lnTo>
                  <a:lnTo>
                    <a:pt x="162" y="150"/>
                  </a:lnTo>
                  <a:lnTo>
                    <a:pt x="168" y="143"/>
                  </a:lnTo>
                  <a:lnTo>
                    <a:pt x="172" y="136"/>
                  </a:lnTo>
                  <a:lnTo>
                    <a:pt x="177" y="128"/>
                  </a:lnTo>
                  <a:lnTo>
                    <a:pt x="179" y="119"/>
                  </a:lnTo>
                  <a:lnTo>
                    <a:pt x="181" y="110"/>
                  </a:lnTo>
                  <a:lnTo>
                    <a:pt x="183" y="101"/>
                  </a:lnTo>
                  <a:lnTo>
                    <a:pt x="183" y="92"/>
                  </a:lnTo>
                  <a:lnTo>
                    <a:pt x="183" y="82"/>
                  </a:lnTo>
                  <a:lnTo>
                    <a:pt x="181" y="73"/>
                  </a:lnTo>
                  <a:lnTo>
                    <a:pt x="179" y="65"/>
                  </a:lnTo>
                  <a:lnTo>
                    <a:pt x="177" y="57"/>
                  </a:lnTo>
                  <a:lnTo>
                    <a:pt x="172" y="49"/>
                  </a:lnTo>
                  <a:lnTo>
                    <a:pt x="168" y="41"/>
                  </a:lnTo>
                  <a:lnTo>
                    <a:pt x="162" y="34"/>
                  </a:lnTo>
                  <a:lnTo>
                    <a:pt x="157" y="28"/>
                  </a:lnTo>
                  <a:lnTo>
                    <a:pt x="150" y="21"/>
                  </a:lnTo>
                  <a:lnTo>
                    <a:pt x="143" y="16"/>
                  </a:lnTo>
                  <a:lnTo>
                    <a:pt x="136" y="11"/>
                  </a:lnTo>
                  <a:lnTo>
                    <a:pt x="128" y="8"/>
                  </a:lnTo>
                  <a:lnTo>
                    <a:pt x="119" y="5"/>
                  </a:lnTo>
                  <a:lnTo>
                    <a:pt x="110" y="2"/>
                  </a:lnTo>
                  <a:lnTo>
                    <a:pt x="101" y="1"/>
                  </a:lnTo>
                  <a:lnTo>
                    <a:pt x="92" y="0"/>
                  </a:lnTo>
                  <a:lnTo>
                    <a:pt x="82" y="1"/>
                  </a:lnTo>
                  <a:lnTo>
                    <a:pt x="73" y="2"/>
                  </a:lnTo>
                  <a:lnTo>
                    <a:pt x="65" y="5"/>
                  </a:lnTo>
                  <a:lnTo>
                    <a:pt x="57" y="8"/>
                  </a:lnTo>
                  <a:lnTo>
                    <a:pt x="49" y="11"/>
                  </a:lnTo>
                  <a:lnTo>
                    <a:pt x="41" y="16"/>
                  </a:lnTo>
                  <a:lnTo>
                    <a:pt x="34" y="21"/>
                  </a:lnTo>
                  <a:lnTo>
                    <a:pt x="28" y="28"/>
                  </a:lnTo>
                  <a:lnTo>
                    <a:pt x="21" y="34"/>
                  </a:lnTo>
                  <a:lnTo>
                    <a:pt x="16" y="41"/>
                  </a:lnTo>
                  <a:lnTo>
                    <a:pt x="11" y="49"/>
                  </a:lnTo>
                  <a:lnTo>
                    <a:pt x="8" y="57"/>
                  </a:lnTo>
                  <a:lnTo>
                    <a:pt x="5" y="65"/>
                  </a:lnTo>
                  <a:lnTo>
                    <a:pt x="2" y="73"/>
                  </a:lnTo>
                  <a:lnTo>
                    <a:pt x="1" y="82"/>
                  </a:lnTo>
                  <a:lnTo>
                    <a:pt x="0" y="92"/>
                  </a:lnTo>
                  <a:lnTo>
                    <a:pt x="1" y="101"/>
                  </a:lnTo>
                  <a:lnTo>
                    <a:pt x="2" y="110"/>
                  </a:lnTo>
                  <a:lnTo>
                    <a:pt x="5" y="119"/>
                  </a:lnTo>
                  <a:lnTo>
                    <a:pt x="8" y="128"/>
                  </a:lnTo>
                  <a:lnTo>
                    <a:pt x="11" y="136"/>
                  </a:lnTo>
                  <a:lnTo>
                    <a:pt x="16" y="143"/>
                  </a:lnTo>
                  <a:lnTo>
                    <a:pt x="21" y="150"/>
                  </a:lnTo>
                  <a:lnTo>
                    <a:pt x="28" y="157"/>
                  </a:lnTo>
                  <a:lnTo>
                    <a:pt x="34" y="162"/>
                  </a:lnTo>
                  <a:lnTo>
                    <a:pt x="41" y="168"/>
                  </a:lnTo>
                  <a:lnTo>
                    <a:pt x="49" y="172"/>
                  </a:lnTo>
                  <a:lnTo>
                    <a:pt x="57" y="177"/>
                  </a:lnTo>
                  <a:lnTo>
                    <a:pt x="65" y="179"/>
                  </a:lnTo>
                  <a:lnTo>
                    <a:pt x="73" y="181"/>
                  </a:lnTo>
                  <a:lnTo>
                    <a:pt x="82" y="183"/>
                  </a:lnTo>
                  <a:lnTo>
                    <a:pt x="92"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68" name="Freeform 138"/>
            <p:cNvSpPr>
              <a:spLocks/>
            </p:cNvSpPr>
            <p:nvPr/>
          </p:nvSpPr>
          <p:spPr bwMode="auto">
            <a:xfrm>
              <a:off x="11659003" y="2588574"/>
              <a:ext cx="28575" cy="28575"/>
            </a:xfrm>
            <a:custGeom>
              <a:avLst/>
              <a:gdLst/>
              <a:ahLst/>
              <a:cxnLst>
                <a:cxn ang="0">
                  <a:pos x="100" y="183"/>
                </a:cxn>
                <a:cxn ang="0">
                  <a:pos x="118" y="179"/>
                </a:cxn>
                <a:cxn ang="0">
                  <a:pos x="134" y="172"/>
                </a:cxn>
                <a:cxn ang="0">
                  <a:pos x="149" y="162"/>
                </a:cxn>
                <a:cxn ang="0">
                  <a:pos x="161" y="150"/>
                </a:cxn>
                <a:cxn ang="0">
                  <a:pos x="171" y="136"/>
                </a:cxn>
                <a:cxn ang="0">
                  <a:pos x="179" y="119"/>
                </a:cxn>
                <a:cxn ang="0">
                  <a:pos x="182" y="101"/>
                </a:cxn>
                <a:cxn ang="0">
                  <a:pos x="182" y="82"/>
                </a:cxn>
                <a:cxn ang="0">
                  <a:pos x="179" y="65"/>
                </a:cxn>
                <a:cxn ang="0">
                  <a:pos x="171" y="49"/>
                </a:cxn>
                <a:cxn ang="0">
                  <a:pos x="161" y="34"/>
                </a:cxn>
                <a:cxn ang="0">
                  <a:pos x="149" y="21"/>
                </a:cxn>
                <a:cxn ang="0">
                  <a:pos x="134" y="11"/>
                </a:cxn>
                <a:cxn ang="0">
                  <a:pos x="118" y="5"/>
                </a:cxn>
                <a:cxn ang="0">
                  <a:pos x="100" y="1"/>
                </a:cxn>
                <a:cxn ang="0">
                  <a:pos x="81" y="1"/>
                </a:cxn>
                <a:cxn ang="0">
                  <a:pos x="63" y="5"/>
                </a:cxn>
                <a:cxn ang="0">
                  <a:pos x="48" y="11"/>
                </a:cxn>
                <a:cxn ang="0">
                  <a:pos x="32" y="21"/>
                </a:cxn>
                <a:cxn ang="0">
                  <a:pos x="20" y="34"/>
                </a:cxn>
                <a:cxn ang="0">
                  <a:pos x="10" y="49"/>
                </a:cxn>
                <a:cxn ang="0">
                  <a:pos x="4" y="65"/>
                </a:cxn>
                <a:cxn ang="0">
                  <a:pos x="0" y="82"/>
                </a:cxn>
                <a:cxn ang="0">
                  <a:pos x="0" y="101"/>
                </a:cxn>
                <a:cxn ang="0">
                  <a:pos x="4" y="119"/>
                </a:cxn>
                <a:cxn ang="0">
                  <a:pos x="10" y="136"/>
                </a:cxn>
                <a:cxn ang="0">
                  <a:pos x="20" y="150"/>
                </a:cxn>
                <a:cxn ang="0">
                  <a:pos x="32" y="162"/>
                </a:cxn>
                <a:cxn ang="0">
                  <a:pos x="48" y="172"/>
                </a:cxn>
                <a:cxn ang="0">
                  <a:pos x="63" y="179"/>
                </a:cxn>
                <a:cxn ang="0">
                  <a:pos x="81" y="183"/>
                </a:cxn>
              </a:cxnLst>
              <a:rect l="0" t="0" r="r" b="b"/>
              <a:pathLst>
                <a:path w="182" h="183">
                  <a:moveTo>
                    <a:pt x="91" y="183"/>
                  </a:moveTo>
                  <a:lnTo>
                    <a:pt x="100" y="183"/>
                  </a:lnTo>
                  <a:lnTo>
                    <a:pt x="109" y="181"/>
                  </a:lnTo>
                  <a:lnTo>
                    <a:pt x="118" y="179"/>
                  </a:lnTo>
                  <a:lnTo>
                    <a:pt x="127" y="177"/>
                  </a:lnTo>
                  <a:lnTo>
                    <a:pt x="134" y="172"/>
                  </a:lnTo>
                  <a:lnTo>
                    <a:pt x="142" y="168"/>
                  </a:lnTo>
                  <a:lnTo>
                    <a:pt x="149" y="162"/>
                  </a:lnTo>
                  <a:lnTo>
                    <a:pt x="155" y="157"/>
                  </a:lnTo>
                  <a:lnTo>
                    <a:pt x="161" y="150"/>
                  </a:lnTo>
                  <a:lnTo>
                    <a:pt x="167" y="143"/>
                  </a:lnTo>
                  <a:lnTo>
                    <a:pt x="171" y="136"/>
                  </a:lnTo>
                  <a:lnTo>
                    <a:pt x="175" y="128"/>
                  </a:lnTo>
                  <a:lnTo>
                    <a:pt x="179" y="119"/>
                  </a:lnTo>
                  <a:lnTo>
                    <a:pt x="181" y="110"/>
                  </a:lnTo>
                  <a:lnTo>
                    <a:pt x="182" y="101"/>
                  </a:lnTo>
                  <a:lnTo>
                    <a:pt x="182" y="92"/>
                  </a:lnTo>
                  <a:lnTo>
                    <a:pt x="182" y="82"/>
                  </a:lnTo>
                  <a:lnTo>
                    <a:pt x="181" y="73"/>
                  </a:lnTo>
                  <a:lnTo>
                    <a:pt x="179" y="65"/>
                  </a:lnTo>
                  <a:lnTo>
                    <a:pt x="175" y="57"/>
                  </a:lnTo>
                  <a:lnTo>
                    <a:pt x="171" y="49"/>
                  </a:lnTo>
                  <a:lnTo>
                    <a:pt x="167" y="41"/>
                  </a:lnTo>
                  <a:lnTo>
                    <a:pt x="161" y="34"/>
                  </a:lnTo>
                  <a:lnTo>
                    <a:pt x="155" y="28"/>
                  </a:lnTo>
                  <a:lnTo>
                    <a:pt x="149" y="21"/>
                  </a:lnTo>
                  <a:lnTo>
                    <a:pt x="142" y="16"/>
                  </a:lnTo>
                  <a:lnTo>
                    <a:pt x="134" y="11"/>
                  </a:lnTo>
                  <a:lnTo>
                    <a:pt x="127" y="8"/>
                  </a:lnTo>
                  <a:lnTo>
                    <a:pt x="118" y="5"/>
                  </a:lnTo>
                  <a:lnTo>
                    <a:pt x="109" y="2"/>
                  </a:lnTo>
                  <a:lnTo>
                    <a:pt x="100" y="1"/>
                  </a:lnTo>
                  <a:lnTo>
                    <a:pt x="91" y="0"/>
                  </a:lnTo>
                  <a:lnTo>
                    <a:pt x="81" y="1"/>
                  </a:lnTo>
                  <a:lnTo>
                    <a:pt x="72" y="2"/>
                  </a:lnTo>
                  <a:lnTo>
                    <a:pt x="63" y="5"/>
                  </a:lnTo>
                  <a:lnTo>
                    <a:pt x="56" y="8"/>
                  </a:lnTo>
                  <a:lnTo>
                    <a:pt x="48" y="11"/>
                  </a:lnTo>
                  <a:lnTo>
                    <a:pt x="40" y="16"/>
                  </a:lnTo>
                  <a:lnTo>
                    <a:pt x="32" y="21"/>
                  </a:lnTo>
                  <a:lnTo>
                    <a:pt x="27" y="28"/>
                  </a:lnTo>
                  <a:lnTo>
                    <a:pt x="20" y="34"/>
                  </a:lnTo>
                  <a:lnTo>
                    <a:pt x="16" y="41"/>
                  </a:lnTo>
                  <a:lnTo>
                    <a:pt x="10" y="49"/>
                  </a:lnTo>
                  <a:lnTo>
                    <a:pt x="7" y="57"/>
                  </a:lnTo>
                  <a:lnTo>
                    <a:pt x="4" y="65"/>
                  </a:lnTo>
                  <a:lnTo>
                    <a:pt x="1" y="73"/>
                  </a:lnTo>
                  <a:lnTo>
                    <a:pt x="0" y="82"/>
                  </a:lnTo>
                  <a:lnTo>
                    <a:pt x="0" y="92"/>
                  </a:lnTo>
                  <a:lnTo>
                    <a:pt x="0" y="101"/>
                  </a:lnTo>
                  <a:lnTo>
                    <a:pt x="1" y="110"/>
                  </a:lnTo>
                  <a:lnTo>
                    <a:pt x="4" y="119"/>
                  </a:lnTo>
                  <a:lnTo>
                    <a:pt x="7" y="128"/>
                  </a:lnTo>
                  <a:lnTo>
                    <a:pt x="10" y="136"/>
                  </a:lnTo>
                  <a:lnTo>
                    <a:pt x="16" y="143"/>
                  </a:lnTo>
                  <a:lnTo>
                    <a:pt x="20" y="150"/>
                  </a:lnTo>
                  <a:lnTo>
                    <a:pt x="27" y="157"/>
                  </a:lnTo>
                  <a:lnTo>
                    <a:pt x="32" y="162"/>
                  </a:lnTo>
                  <a:lnTo>
                    <a:pt x="40" y="168"/>
                  </a:lnTo>
                  <a:lnTo>
                    <a:pt x="48" y="172"/>
                  </a:lnTo>
                  <a:lnTo>
                    <a:pt x="56" y="177"/>
                  </a:lnTo>
                  <a:lnTo>
                    <a:pt x="63" y="179"/>
                  </a:lnTo>
                  <a:lnTo>
                    <a:pt x="72" y="181"/>
                  </a:lnTo>
                  <a:lnTo>
                    <a:pt x="81" y="183"/>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69" name="Freeform 139"/>
            <p:cNvSpPr>
              <a:spLocks/>
            </p:cNvSpPr>
            <p:nvPr/>
          </p:nvSpPr>
          <p:spPr bwMode="auto">
            <a:xfrm>
              <a:off x="11698690" y="2588574"/>
              <a:ext cx="30163" cy="28575"/>
            </a:xfrm>
            <a:custGeom>
              <a:avLst/>
              <a:gdLst/>
              <a:ahLst/>
              <a:cxnLst>
                <a:cxn ang="0">
                  <a:pos x="100" y="183"/>
                </a:cxn>
                <a:cxn ang="0">
                  <a:pos x="118" y="179"/>
                </a:cxn>
                <a:cxn ang="0">
                  <a:pos x="134" y="172"/>
                </a:cxn>
                <a:cxn ang="0">
                  <a:pos x="149" y="162"/>
                </a:cxn>
                <a:cxn ang="0">
                  <a:pos x="162" y="150"/>
                </a:cxn>
                <a:cxn ang="0">
                  <a:pos x="171" y="136"/>
                </a:cxn>
                <a:cxn ang="0">
                  <a:pos x="179" y="119"/>
                </a:cxn>
                <a:cxn ang="0">
                  <a:pos x="182" y="101"/>
                </a:cxn>
                <a:cxn ang="0">
                  <a:pos x="182" y="82"/>
                </a:cxn>
                <a:cxn ang="0">
                  <a:pos x="179" y="65"/>
                </a:cxn>
                <a:cxn ang="0">
                  <a:pos x="171" y="49"/>
                </a:cxn>
                <a:cxn ang="0">
                  <a:pos x="162" y="34"/>
                </a:cxn>
                <a:cxn ang="0">
                  <a:pos x="149" y="21"/>
                </a:cxn>
                <a:cxn ang="0">
                  <a:pos x="134" y="11"/>
                </a:cxn>
                <a:cxn ang="0">
                  <a:pos x="118" y="5"/>
                </a:cxn>
                <a:cxn ang="0">
                  <a:pos x="100" y="1"/>
                </a:cxn>
                <a:cxn ang="0">
                  <a:pos x="82" y="1"/>
                </a:cxn>
                <a:cxn ang="0">
                  <a:pos x="64" y="5"/>
                </a:cxn>
                <a:cxn ang="0">
                  <a:pos x="48" y="11"/>
                </a:cxn>
                <a:cxn ang="0">
                  <a:pos x="33" y="21"/>
                </a:cxn>
                <a:cxn ang="0">
                  <a:pos x="20" y="34"/>
                </a:cxn>
                <a:cxn ang="0">
                  <a:pos x="11" y="49"/>
                </a:cxn>
                <a:cxn ang="0">
                  <a:pos x="3" y="65"/>
                </a:cxn>
                <a:cxn ang="0">
                  <a:pos x="0" y="82"/>
                </a:cxn>
                <a:cxn ang="0">
                  <a:pos x="0" y="101"/>
                </a:cxn>
                <a:cxn ang="0">
                  <a:pos x="3" y="119"/>
                </a:cxn>
                <a:cxn ang="0">
                  <a:pos x="11" y="136"/>
                </a:cxn>
                <a:cxn ang="0">
                  <a:pos x="20" y="150"/>
                </a:cxn>
                <a:cxn ang="0">
                  <a:pos x="33" y="162"/>
                </a:cxn>
                <a:cxn ang="0">
                  <a:pos x="48" y="172"/>
                </a:cxn>
                <a:cxn ang="0">
                  <a:pos x="64" y="179"/>
                </a:cxn>
                <a:cxn ang="0">
                  <a:pos x="82" y="183"/>
                </a:cxn>
              </a:cxnLst>
              <a:rect l="0" t="0" r="r" b="b"/>
              <a:pathLst>
                <a:path w="182" h="183">
                  <a:moveTo>
                    <a:pt x="91" y="183"/>
                  </a:moveTo>
                  <a:lnTo>
                    <a:pt x="100" y="183"/>
                  </a:lnTo>
                  <a:lnTo>
                    <a:pt x="110" y="181"/>
                  </a:lnTo>
                  <a:lnTo>
                    <a:pt x="118" y="179"/>
                  </a:lnTo>
                  <a:lnTo>
                    <a:pt x="126" y="177"/>
                  </a:lnTo>
                  <a:lnTo>
                    <a:pt x="134" y="172"/>
                  </a:lnTo>
                  <a:lnTo>
                    <a:pt x="142" y="168"/>
                  </a:lnTo>
                  <a:lnTo>
                    <a:pt x="149" y="162"/>
                  </a:lnTo>
                  <a:lnTo>
                    <a:pt x="155" y="157"/>
                  </a:lnTo>
                  <a:lnTo>
                    <a:pt x="162" y="150"/>
                  </a:lnTo>
                  <a:lnTo>
                    <a:pt x="166" y="143"/>
                  </a:lnTo>
                  <a:lnTo>
                    <a:pt x="171" y="136"/>
                  </a:lnTo>
                  <a:lnTo>
                    <a:pt x="175" y="128"/>
                  </a:lnTo>
                  <a:lnTo>
                    <a:pt x="179" y="119"/>
                  </a:lnTo>
                  <a:lnTo>
                    <a:pt x="181" y="110"/>
                  </a:lnTo>
                  <a:lnTo>
                    <a:pt x="182" y="101"/>
                  </a:lnTo>
                  <a:lnTo>
                    <a:pt x="182" y="92"/>
                  </a:lnTo>
                  <a:lnTo>
                    <a:pt x="182" y="82"/>
                  </a:lnTo>
                  <a:lnTo>
                    <a:pt x="181" y="73"/>
                  </a:lnTo>
                  <a:lnTo>
                    <a:pt x="179" y="65"/>
                  </a:lnTo>
                  <a:lnTo>
                    <a:pt x="175" y="57"/>
                  </a:lnTo>
                  <a:lnTo>
                    <a:pt x="171" y="49"/>
                  </a:lnTo>
                  <a:lnTo>
                    <a:pt x="166" y="41"/>
                  </a:lnTo>
                  <a:lnTo>
                    <a:pt x="162" y="34"/>
                  </a:lnTo>
                  <a:lnTo>
                    <a:pt x="155" y="28"/>
                  </a:lnTo>
                  <a:lnTo>
                    <a:pt x="149" y="21"/>
                  </a:lnTo>
                  <a:lnTo>
                    <a:pt x="142" y="16"/>
                  </a:lnTo>
                  <a:lnTo>
                    <a:pt x="134" y="11"/>
                  </a:lnTo>
                  <a:lnTo>
                    <a:pt x="126" y="8"/>
                  </a:lnTo>
                  <a:lnTo>
                    <a:pt x="118" y="5"/>
                  </a:lnTo>
                  <a:lnTo>
                    <a:pt x="110" y="2"/>
                  </a:lnTo>
                  <a:lnTo>
                    <a:pt x="100" y="1"/>
                  </a:lnTo>
                  <a:lnTo>
                    <a:pt x="91" y="0"/>
                  </a:lnTo>
                  <a:lnTo>
                    <a:pt x="82" y="1"/>
                  </a:lnTo>
                  <a:lnTo>
                    <a:pt x="72" y="2"/>
                  </a:lnTo>
                  <a:lnTo>
                    <a:pt x="64" y="5"/>
                  </a:lnTo>
                  <a:lnTo>
                    <a:pt x="55" y="8"/>
                  </a:lnTo>
                  <a:lnTo>
                    <a:pt x="48" y="11"/>
                  </a:lnTo>
                  <a:lnTo>
                    <a:pt x="40" y="16"/>
                  </a:lnTo>
                  <a:lnTo>
                    <a:pt x="33" y="21"/>
                  </a:lnTo>
                  <a:lnTo>
                    <a:pt x="27" y="28"/>
                  </a:lnTo>
                  <a:lnTo>
                    <a:pt x="20" y="34"/>
                  </a:lnTo>
                  <a:lnTo>
                    <a:pt x="16" y="41"/>
                  </a:lnTo>
                  <a:lnTo>
                    <a:pt x="11" y="49"/>
                  </a:lnTo>
                  <a:lnTo>
                    <a:pt x="7" y="57"/>
                  </a:lnTo>
                  <a:lnTo>
                    <a:pt x="3" y="65"/>
                  </a:lnTo>
                  <a:lnTo>
                    <a:pt x="1" y="73"/>
                  </a:lnTo>
                  <a:lnTo>
                    <a:pt x="0" y="82"/>
                  </a:lnTo>
                  <a:lnTo>
                    <a:pt x="0" y="92"/>
                  </a:lnTo>
                  <a:lnTo>
                    <a:pt x="0" y="101"/>
                  </a:lnTo>
                  <a:lnTo>
                    <a:pt x="1" y="110"/>
                  </a:lnTo>
                  <a:lnTo>
                    <a:pt x="3" y="119"/>
                  </a:lnTo>
                  <a:lnTo>
                    <a:pt x="7" y="128"/>
                  </a:lnTo>
                  <a:lnTo>
                    <a:pt x="11" y="136"/>
                  </a:lnTo>
                  <a:lnTo>
                    <a:pt x="16" y="143"/>
                  </a:lnTo>
                  <a:lnTo>
                    <a:pt x="20" y="150"/>
                  </a:lnTo>
                  <a:lnTo>
                    <a:pt x="27" y="157"/>
                  </a:lnTo>
                  <a:lnTo>
                    <a:pt x="33" y="162"/>
                  </a:lnTo>
                  <a:lnTo>
                    <a:pt x="40" y="168"/>
                  </a:lnTo>
                  <a:lnTo>
                    <a:pt x="48" y="172"/>
                  </a:lnTo>
                  <a:lnTo>
                    <a:pt x="55" y="177"/>
                  </a:lnTo>
                  <a:lnTo>
                    <a:pt x="64" y="179"/>
                  </a:lnTo>
                  <a:lnTo>
                    <a:pt x="72" y="181"/>
                  </a:lnTo>
                  <a:lnTo>
                    <a:pt x="82" y="183"/>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70" name="Freeform 140"/>
            <p:cNvSpPr>
              <a:spLocks/>
            </p:cNvSpPr>
            <p:nvPr/>
          </p:nvSpPr>
          <p:spPr bwMode="auto">
            <a:xfrm>
              <a:off x="11739965" y="2588574"/>
              <a:ext cx="28575" cy="28575"/>
            </a:xfrm>
            <a:custGeom>
              <a:avLst/>
              <a:gdLst/>
              <a:ahLst/>
              <a:cxnLst>
                <a:cxn ang="0">
                  <a:pos x="101" y="183"/>
                </a:cxn>
                <a:cxn ang="0">
                  <a:pos x="118" y="179"/>
                </a:cxn>
                <a:cxn ang="0">
                  <a:pos x="134" y="172"/>
                </a:cxn>
                <a:cxn ang="0">
                  <a:pos x="148" y="162"/>
                </a:cxn>
                <a:cxn ang="0">
                  <a:pos x="162" y="150"/>
                </a:cxn>
                <a:cxn ang="0">
                  <a:pos x="172" y="136"/>
                </a:cxn>
                <a:cxn ang="0">
                  <a:pos x="178" y="119"/>
                </a:cxn>
                <a:cxn ang="0">
                  <a:pos x="182" y="101"/>
                </a:cxn>
                <a:cxn ang="0">
                  <a:pos x="182" y="82"/>
                </a:cxn>
                <a:cxn ang="0">
                  <a:pos x="178" y="65"/>
                </a:cxn>
                <a:cxn ang="0">
                  <a:pos x="172" y="49"/>
                </a:cxn>
                <a:cxn ang="0">
                  <a:pos x="162" y="34"/>
                </a:cxn>
                <a:cxn ang="0">
                  <a:pos x="148" y="21"/>
                </a:cxn>
                <a:cxn ang="0">
                  <a:pos x="134" y="11"/>
                </a:cxn>
                <a:cxn ang="0">
                  <a:pos x="118" y="5"/>
                </a:cxn>
                <a:cxn ang="0">
                  <a:pos x="101" y="1"/>
                </a:cxn>
                <a:cxn ang="0">
                  <a:pos x="82" y="1"/>
                </a:cxn>
                <a:cxn ang="0">
                  <a:pos x="64" y="5"/>
                </a:cxn>
                <a:cxn ang="0">
                  <a:pos x="48" y="11"/>
                </a:cxn>
                <a:cxn ang="0">
                  <a:pos x="33" y="21"/>
                </a:cxn>
                <a:cxn ang="0">
                  <a:pos x="21" y="34"/>
                </a:cxn>
                <a:cxn ang="0">
                  <a:pos x="11" y="49"/>
                </a:cxn>
                <a:cxn ang="0">
                  <a:pos x="3" y="65"/>
                </a:cxn>
                <a:cxn ang="0">
                  <a:pos x="0" y="82"/>
                </a:cxn>
                <a:cxn ang="0">
                  <a:pos x="0" y="101"/>
                </a:cxn>
                <a:cxn ang="0">
                  <a:pos x="3" y="119"/>
                </a:cxn>
                <a:cxn ang="0">
                  <a:pos x="11" y="136"/>
                </a:cxn>
                <a:cxn ang="0">
                  <a:pos x="21" y="150"/>
                </a:cxn>
                <a:cxn ang="0">
                  <a:pos x="33" y="162"/>
                </a:cxn>
                <a:cxn ang="0">
                  <a:pos x="48" y="172"/>
                </a:cxn>
                <a:cxn ang="0">
                  <a:pos x="64" y="179"/>
                </a:cxn>
                <a:cxn ang="0">
                  <a:pos x="82" y="183"/>
                </a:cxn>
              </a:cxnLst>
              <a:rect l="0" t="0" r="r" b="b"/>
              <a:pathLst>
                <a:path w="183" h="183">
                  <a:moveTo>
                    <a:pt x="91" y="183"/>
                  </a:moveTo>
                  <a:lnTo>
                    <a:pt x="101" y="183"/>
                  </a:lnTo>
                  <a:lnTo>
                    <a:pt x="110" y="181"/>
                  </a:lnTo>
                  <a:lnTo>
                    <a:pt x="118" y="179"/>
                  </a:lnTo>
                  <a:lnTo>
                    <a:pt x="126" y="177"/>
                  </a:lnTo>
                  <a:lnTo>
                    <a:pt x="134" y="172"/>
                  </a:lnTo>
                  <a:lnTo>
                    <a:pt x="142" y="168"/>
                  </a:lnTo>
                  <a:lnTo>
                    <a:pt x="148" y="162"/>
                  </a:lnTo>
                  <a:lnTo>
                    <a:pt x="155" y="157"/>
                  </a:lnTo>
                  <a:lnTo>
                    <a:pt x="162" y="150"/>
                  </a:lnTo>
                  <a:lnTo>
                    <a:pt x="166" y="143"/>
                  </a:lnTo>
                  <a:lnTo>
                    <a:pt x="172" y="136"/>
                  </a:lnTo>
                  <a:lnTo>
                    <a:pt x="175" y="128"/>
                  </a:lnTo>
                  <a:lnTo>
                    <a:pt x="178" y="119"/>
                  </a:lnTo>
                  <a:lnTo>
                    <a:pt x="181" y="110"/>
                  </a:lnTo>
                  <a:lnTo>
                    <a:pt x="182" y="101"/>
                  </a:lnTo>
                  <a:lnTo>
                    <a:pt x="183" y="92"/>
                  </a:lnTo>
                  <a:lnTo>
                    <a:pt x="182" y="82"/>
                  </a:lnTo>
                  <a:lnTo>
                    <a:pt x="181" y="73"/>
                  </a:lnTo>
                  <a:lnTo>
                    <a:pt x="178" y="65"/>
                  </a:lnTo>
                  <a:lnTo>
                    <a:pt x="175" y="57"/>
                  </a:lnTo>
                  <a:lnTo>
                    <a:pt x="172" y="49"/>
                  </a:lnTo>
                  <a:lnTo>
                    <a:pt x="166" y="41"/>
                  </a:lnTo>
                  <a:lnTo>
                    <a:pt x="162" y="34"/>
                  </a:lnTo>
                  <a:lnTo>
                    <a:pt x="155" y="28"/>
                  </a:lnTo>
                  <a:lnTo>
                    <a:pt x="148" y="21"/>
                  </a:lnTo>
                  <a:lnTo>
                    <a:pt x="142" y="16"/>
                  </a:lnTo>
                  <a:lnTo>
                    <a:pt x="134" y="11"/>
                  </a:lnTo>
                  <a:lnTo>
                    <a:pt x="126" y="8"/>
                  </a:lnTo>
                  <a:lnTo>
                    <a:pt x="118" y="5"/>
                  </a:lnTo>
                  <a:lnTo>
                    <a:pt x="110" y="2"/>
                  </a:lnTo>
                  <a:lnTo>
                    <a:pt x="101" y="1"/>
                  </a:lnTo>
                  <a:lnTo>
                    <a:pt x="91" y="0"/>
                  </a:lnTo>
                  <a:lnTo>
                    <a:pt x="82" y="1"/>
                  </a:lnTo>
                  <a:lnTo>
                    <a:pt x="73" y="2"/>
                  </a:lnTo>
                  <a:lnTo>
                    <a:pt x="64" y="5"/>
                  </a:lnTo>
                  <a:lnTo>
                    <a:pt x="55" y="8"/>
                  </a:lnTo>
                  <a:lnTo>
                    <a:pt x="48" y="11"/>
                  </a:lnTo>
                  <a:lnTo>
                    <a:pt x="40" y="16"/>
                  </a:lnTo>
                  <a:lnTo>
                    <a:pt x="33" y="21"/>
                  </a:lnTo>
                  <a:lnTo>
                    <a:pt x="26" y="28"/>
                  </a:lnTo>
                  <a:lnTo>
                    <a:pt x="21" y="34"/>
                  </a:lnTo>
                  <a:lnTo>
                    <a:pt x="15" y="41"/>
                  </a:lnTo>
                  <a:lnTo>
                    <a:pt x="11" y="49"/>
                  </a:lnTo>
                  <a:lnTo>
                    <a:pt x="6" y="57"/>
                  </a:lnTo>
                  <a:lnTo>
                    <a:pt x="3" y="65"/>
                  </a:lnTo>
                  <a:lnTo>
                    <a:pt x="1" y="73"/>
                  </a:lnTo>
                  <a:lnTo>
                    <a:pt x="0" y="82"/>
                  </a:lnTo>
                  <a:lnTo>
                    <a:pt x="0" y="92"/>
                  </a:lnTo>
                  <a:lnTo>
                    <a:pt x="0" y="101"/>
                  </a:lnTo>
                  <a:lnTo>
                    <a:pt x="1" y="110"/>
                  </a:lnTo>
                  <a:lnTo>
                    <a:pt x="3" y="119"/>
                  </a:lnTo>
                  <a:lnTo>
                    <a:pt x="6" y="128"/>
                  </a:lnTo>
                  <a:lnTo>
                    <a:pt x="11" y="136"/>
                  </a:lnTo>
                  <a:lnTo>
                    <a:pt x="15" y="143"/>
                  </a:lnTo>
                  <a:lnTo>
                    <a:pt x="21" y="150"/>
                  </a:lnTo>
                  <a:lnTo>
                    <a:pt x="26" y="157"/>
                  </a:lnTo>
                  <a:lnTo>
                    <a:pt x="33" y="162"/>
                  </a:lnTo>
                  <a:lnTo>
                    <a:pt x="40" y="168"/>
                  </a:lnTo>
                  <a:lnTo>
                    <a:pt x="48" y="172"/>
                  </a:lnTo>
                  <a:lnTo>
                    <a:pt x="55" y="177"/>
                  </a:lnTo>
                  <a:lnTo>
                    <a:pt x="64" y="179"/>
                  </a:lnTo>
                  <a:lnTo>
                    <a:pt x="73" y="181"/>
                  </a:lnTo>
                  <a:lnTo>
                    <a:pt x="82" y="183"/>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71" name="Freeform 141"/>
            <p:cNvSpPr>
              <a:spLocks/>
            </p:cNvSpPr>
            <p:nvPr/>
          </p:nvSpPr>
          <p:spPr bwMode="auto">
            <a:xfrm>
              <a:off x="11779653" y="2588574"/>
              <a:ext cx="28575" cy="28575"/>
            </a:xfrm>
            <a:custGeom>
              <a:avLst/>
              <a:gdLst/>
              <a:ahLst/>
              <a:cxnLst>
                <a:cxn ang="0">
                  <a:pos x="101" y="183"/>
                </a:cxn>
                <a:cxn ang="0">
                  <a:pos x="118" y="179"/>
                </a:cxn>
                <a:cxn ang="0">
                  <a:pos x="134" y="172"/>
                </a:cxn>
                <a:cxn ang="0">
                  <a:pos x="149" y="162"/>
                </a:cxn>
                <a:cxn ang="0">
                  <a:pos x="162" y="150"/>
                </a:cxn>
                <a:cxn ang="0">
                  <a:pos x="172" y="136"/>
                </a:cxn>
                <a:cxn ang="0">
                  <a:pos x="178" y="119"/>
                </a:cxn>
                <a:cxn ang="0">
                  <a:pos x="182" y="101"/>
                </a:cxn>
                <a:cxn ang="0">
                  <a:pos x="182" y="82"/>
                </a:cxn>
                <a:cxn ang="0">
                  <a:pos x="178" y="65"/>
                </a:cxn>
                <a:cxn ang="0">
                  <a:pos x="172" y="49"/>
                </a:cxn>
                <a:cxn ang="0">
                  <a:pos x="162" y="34"/>
                </a:cxn>
                <a:cxn ang="0">
                  <a:pos x="149" y="21"/>
                </a:cxn>
                <a:cxn ang="0">
                  <a:pos x="134" y="11"/>
                </a:cxn>
                <a:cxn ang="0">
                  <a:pos x="118" y="5"/>
                </a:cxn>
                <a:cxn ang="0">
                  <a:pos x="101" y="1"/>
                </a:cxn>
                <a:cxn ang="0">
                  <a:pos x="82" y="1"/>
                </a:cxn>
                <a:cxn ang="0">
                  <a:pos x="64" y="5"/>
                </a:cxn>
                <a:cxn ang="0">
                  <a:pos x="47" y="11"/>
                </a:cxn>
                <a:cxn ang="0">
                  <a:pos x="33" y="21"/>
                </a:cxn>
                <a:cxn ang="0">
                  <a:pos x="21" y="34"/>
                </a:cxn>
                <a:cxn ang="0">
                  <a:pos x="11" y="49"/>
                </a:cxn>
                <a:cxn ang="0">
                  <a:pos x="4" y="65"/>
                </a:cxn>
                <a:cxn ang="0">
                  <a:pos x="0" y="82"/>
                </a:cxn>
                <a:cxn ang="0">
                  <a:pos x="0" y="101"/>
                </a:cxn>
                <a:cxn ang="0">
                  <a:pos x="4" y="119"/>
                </a:cxn>
                <a:cxn ang="0">
                  <a:pos x="11" y="136"/>
                </a:cxn>
                <a:cxn ang="0">
                  <a:pos x="21" y="150"/>
                </a:cxn>
                <a:cxn ang="0">
                  <a:pos x="33" y="162"/>
                </a:cxn>
                <a:cxn ang="0">
                  <a:pos x="47" y="172"/>
                </a:cxn>
                <a:cxn ang="0">
                  <a:pos x="64" y="179"/>
                </a:cxn>
                <a:cxn ang="0">
                  <a:pos x="82" y="183"/>
                </a:cxn>
              </a:cxnLst>
              <a:rect l="0" t="0" r="r" b="b"/>
              <a:pathLst>
                <a:path w="183" h="183">
                  <a:moveTo>
                    <a:pt x="91" y="183"/>
                  </a:moveTo>
                  <a:lnTo>
                    <a:pt x="101" y="183"/>
                  </a:lnTo>
                  <a:lnTo>
                    <a:pt x="109" y="181"/>
                  </a:lnTo>
                  <a:lnTo>
                    <a:pt x="118" y="179"/>
                  </a:lnTo>
                  <a:lnTo>
                    <a:pt x="126" y="177"/>
                  </a:lnTo>
                  <a:lnTo>
                    <a:pt x="134" y="172"/>
                  </a:lnTo>
                  <a:lnTo>
                    <a:pt x="142" y="168"/>
                  </a:lnTo>
                  <a:lnTo>
                    <a:pt x="149" y="162"/>
                  </a:lnTo>
                  <a:lnTo>
                    <a:pt x="156" y="157"/>
                  </a:lnTo>
                  <a:lnTo>
                    <a:pt x="162" y="150"/>
                  </a:lnTo>
                  <a:lnTo>
                    <a:pt x="167" y="143"/>
                  </a:lnTo>
                  <a:lnTo>
                    <a:pt x="172" y="136"/>
                  </a:lnTo>
                  <a:lnTo>
                    <a:pt x="175" y="128"/>
                  </a:lnTo>
                  <a:lnTo>
                    <a:pt x="178" y="119"/>
                  </a:lnTo>
                  <a:lnTo>
                    <a:pt x="180" y="110"/>
                  </a:lnTo>
                  <a:lnTo>
                    <a:pt x="182" y="101"/>
                  </a:lnTo>
                  <a:lnTo>
                    <a:pt x="183" y="92"/>
                  </a:lnTo>
                  <a:lnTo>
                    <a:pt x="182" y="82"/>
                  </a:lnTo>
                  <a:lnTo>
                    <a:pt x="180" y="73"/>
                  </a:lnTo>
                  <a:lnTo>
                    <a:pt x="178" y="65"/>
                  </a:lnTo>
                  <a:lnTo>
                    <a:pt x="175" y="57"/>
                  </a:lnTo>
                  <a:lnTo>
                    <a:pt x="172" y="49"/>
                  </a:lnTo>
                  <a:lnTo>
                    <a:pt x="167" y="41"/>
                  </a:lnTo>
                  <a:lnTo>
                    <a:pt x="162" y="34"/>
                  </a:lnTo>
                  <a:lnTo>
                    <a:pt x="156" y="28"/>
                  </a:lnTo>
                  <a:lnTo>
                    <a:pt x="149" y="21"/>
                  </a:lnTo>
                  <a:lnTo>
                    <a:pt x="142" y="16"/>
                  </a:lnTo>
                  <a:lnTo>
                    <a:pt x="134" y="11"/>
                  </a:lnTo>
                  <a:lnTo>
                    <a:pt x="126" y="8"/>
                  </a:lnTo>
                  <a:lnTo>
                    <a:pt x="118" y="5"/>
                  </a:lnTo>
                  <a:lnTo>
                    <a:pt x="109" y="2"/>
                  </a:lnTo>
                  <a:lnTo>
                    <a:pt x="101" y="1"/>
                  </a:lnTo>
                  <a:lnTo>
                    <a:pt x="91" y="0"/>
                  </a:lnTo>
                  <a:lnTo>
                    <a:pt x="82" y="1"/>
                  </a:lnTo>
                  <a:lnTo>
                    <a:pt x="73" y="2"/>
                  </a:lnTo>
                  <a:lnTo>
                    <a:pt x="64" y="5"/>
                  </a:lnTo>
                  <a:lnTo>
                    <a:pt x="55" y="8"/>
                  </a:lnTo>
                  <a:lnTo>
                    <a:pt x="47" y="11"/>
                  </a:lnTo>
                  <a:lnTo>
                    <a:pt x="40" y="16"/>
                  </a:lnTo>
                  <a:lnTo>
                    <a:pt x="33" y="21"/>
                  </a:lnTo>
                  <a:lnTo>
                    <a:pt x="26" y="28"/>
                  </a:lnTo>
                  <a:lnTo>
                    <a:pt x="21" y="34"/>
                  </a:lnTo>
                  <a:lnTo>
                    <a:pt x="15" y="41"/>
                  </a:lnTo>
                  <a:lnTo>
                    <a:pt x="11" y="49"/>
                  </a:lnTo>
                  <a:lnTo>
                    <a:pt x="6" y="57"/>
                  </a:lnTo>
                  <a:lnTo>
                    <a:pt x="4" y="65"/>
                  </a:lnTo>
                  <a:lnTo>
                    <a:pt x="2" y="73"/>
                  </a:lnTo>
                  <a:lnTo>
                    <a:pt x="0" y="82"/>
                  </a:lnTo>
                  <a:lnTo>
                    <a:pt x="0" y="92"/>
                  </a:lnTo>
                  <a:lnTo>
                    <a:pt x="0" y="101"/>
                  </a:lnTo>
                  <a:lnTo>
                    <a:pt x="2" y="110"/>
                  </a:lnTo>
                  <a:lnTo>
                    <a:pt x="4" y="119"/>
                  </a:lnTo>
                  <a:lnTo>
                    <a:pt x="6" y="128"/>
                  </a:lnTo>
                  <a:lnTo>
                    <a:pt x="11" y="136"/>
                  </a:lnTo>
                  <a:lnTo>
                    <a:pt x="15" y="143"/>
                  </a:lnTo>
                  <a:lnTo>
                    <a:pt x="21" y="150"/>
                  </a:lnTo>
                  <a:lnTo>
                    <a:pt x="26" y="157"/>
                  </a:lnTo>
                  <a:lnTo>
                    <a:pt x="33" y="162"/>
                  </a:lnTo>
                  <a:lnTo>
                    <a:pt x="40" y="168"/>
                  </a:lnTo>
                  <a:lnTo>
                    <a:pt x="47" y="172"/>
                  </a:lnTo>
                  <a:lnTo>
                    <a:pt x="55" y="177"/>
                  </a:lnTo>
                  <a:lnTo>
                    <a:pt x="64" y="179"/>
                  </a:lnTo>
                  <a:lnTo>
                    <a:pt x="73" y="181"/>
                  </a:lnTo>
                  <a:lnTo>
                    <a:pt x="82" y="183"/>
                  </a:lnTo>
                  <a:lnTo>
                    <a:pt x="91" y="183"/>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sp>
          <p:nvSpPr>
            <p:cNvPr id="572" name="Freeform 142"/>
            <p:cNvSpPr>
              <a:spLocks noEditPoints="1"/>
            </p:cNvSpPr>
            <p:nvPr/>
          </p:nvSpPr>
          <p:spPr bwMode="auto">
            <a:xfrm>
              <a:off x="11451040" y="1826574"/>
              <a:ext cx="1163638" cy="2817813"/>
            </a:xfrm>
            <a:custGeom>
              <a:avLst/>
              <a:gdLst/>
              <a:ahLst/>
              <a:cxnLst>
                <a:cxn ang="0">
                  <a:pos x="7278" y="17716"/>
                </a:cxn>
                <a:cxn ang="0">
                  <a:pos x="8" y="108"/>
                </a:cxn>
                <a:cxn ang="0">
                  <a:pos x="6789" y="11256"/>
                </a:cxn>
                <a:cxn ang="0">
                  <a:pos x="6875" y="12138"/>
                </a:cxn>
                <a:cxn ang="0">
                  <a:pos x="664" y="12286"/>
                </a:cxn>
                <a:cxn ang="0">
                  <a:pos x="438" y="12054"/>
                </a:cxn>
                <a:cxn ang="0">
                  <a:pos x="626" y="11218"/>
                </a:cxn>
                <a:cxn ang="0">
                  <a:pos x="6850" y="10134"/>
                </a:cxn>
                <a:cxn ang="0">
                  <a:pos x="6826" y="11025"/>
                </a:cxn>
                <a:cxn ang="0">
                  <a:pos x="578" y="11077"/>
                </a:cxn>
                <a:cxn ang="0">
                  <a:pos x="446" y="10211"/>
                </a:cxn>
                <a:cxn ang="0">
                  <a:pos x="705" y="8842"/>
                </a:cxn>
                <a:cxn ang="0">
                  <a:pos x="6887" y="9028"/>
                </a:cxn>
                <a:cxn ang="0">
                  <a:pos x="6755" y="9895"/>
                </a:cxn>
                <a:cxn ang="0">
                  <a:pos x="507" y="9842"/>
                </a:cxn>
                <a:cxn ang="0">
                  <a:pos x="484" y="8952"/>
                </a:cxn>
                <a:cxn ang="0">
                  <a:pos x="6708" y="7670"/>
                </a:cxn>
                <a:cxn ang="0">
                  <a:pos x="6895" y="8507"/>
                </a:cxn>
                <a:cxn ang="0">
                  <a:pos x="6669" y="8739"/>
                </a:cxn>
                <a:cxn ang="0">
                  <a:pos x="459" y="8590"/>
                </a:cxn>
                <a:cxn ang="0">
                  <a:pos x="546" y="7709"/>
                </a:cxn>
                <a:cxn ang="0">
                  <a:pos x="6789" y="6526"/>
                </a:cxn>
                <a:cxn ang="0">
                  <a:pos x="6875" y="7407"/>
                </a:cxn>
                <a:cxn ang="0">
                  <a:pos x="664" y="7556"/>
                </a:cxn>
                <a:cxn ang="0">
                  <a:pos x="438" y="7324"/>
                </a:cxn>
                <a:cxn ang="0">
                  <a:pos x="626" y="6488"/>
                </a:cxn>
                <a:cxn ang="0">
                  <a:pos x="6850" y="5404"/>
                </a:cxn>
                <a:cxn ang="0">
                  <a:pos x="6826" y="6296"/>
                </a:cxn>
                <a:cxn ang="0">
                  <a:pos x="578" y="6347"/>
                </a:cxn>
                <a:cxn ang="0">
                  <a:pos x="446" y="5480"/>
                </a:cxn>
                <a:cxn ang="0">
                  <a:pos x="705" y="4111"/>
                </a:cxn>
                <a:cxn ang="0">
                  <a:pos x="6887" y="4298"/>
                </a:cxn>
                <a:cxn ang="0">
                  <a:pos x="6755" y="5164"/>
                </a:cxn>
                <a:cxn ang="0">
                  <a:pos x="507" y="5113"/>
                </a:cxn>
                <a:cxn ang="0">
                  <a:pos x="484" y="4221"/>
                </a:cxn>
                <a:cxn ang="0">
                  <a:pos x="3868" y="13193"/>
                </a:cxn>
                <a:cxn ang="0">
                  <a:pos x="4227" y="13800"/>
                </a:cxn>
                <a:cxn ang="0">
                  <a:pos x="3706" y="14270"/>
                </a:cxn>
                <a:cxn ang="0">
                  <a:pos x="3139" y="13854"/>
                </a:cxn>
                <a:cxn ang="0">
                  <a:pos x="3438" y="13214"/>
                </a:cxn>
                <a:cxn ang="0">
                  <a:pos x="5725" y="15090"/>
                </a:cxn>
                <a:cxn ang="0">
                  <a:pos x="1625" y="15153"/>
                </a:cxn>
                <a:cxn ang="0">
                  <a:pos x="5640" y="15449"/>
                </a:cxn>
                <a:cxn ang="0">
                  <a:pos x="5600" y="15705"/>
                </a:cxn>
                <a:cxn ang="0">
                  <a:pos x="1659" y="15469"/>
                </a:cxn>
                <a:cxn ang="0">
                  <a:pos x="5723" y="16082"/>
                </a:cxn>
                <a:cxn ang="0">
                  <a:pos x="1615" y="16095"/>
                </a:cxn>
                <a:cxn ang="0">
                  <a:pos x="6708" y="2941"/>
                </a:cxn>
                <a:cxn ang="0">
                  <a:pos x="6895" y="3776"/>
                </a:cxn>
                <a:cxn ang="0">
                  <a:pos x="6669" y="4009"/>
                </a:cxn>
                <a:cxn ang="0">
                  <a:pos x="459" y="3861"/>
                </a:cxn>
                <a:cxn ang="0">
                  <a:pos x="546" y="2979"/>
                </a:cxn>
                <a:cxn ang="0">
                  <a:pos x="6789" y="1796"/>
                </a:cxn>
                <a:cxn ang="0">
                  <a:pos x="6875" y="2678"/>
                </a:cxn>
                <a:cxn ang="0">
                  <a:pos x="664" y="2827"/>
                </a:cxn>
                <a:cxn ang="0">
                  <a:pos x="438" y="2594"/>
                </a:cxn>
                <a:cxn ang="0">
                  <a:pos x="626" y="1758"/>
                </a:cxn>
                <a:cxn ang="0">
                  <a:pos x="6850" y="673"/>
                </a:cxn>
                <a:cxn ang="0">
                  <a:pos x="6826" y="1565"/>
                </a:cxn>
                <a:cxn ang="0">
                  <a:pos x="578" y="1617"/>
                </a:cxn>
                <a:cxn ang="0">
                  <a:pos x="446" y="750"/>
                </a:cxn>
              </a:cxnLst>
              <a:rect l="0" t="0" r="r" b="b"/>
              <a:pathLst>
                <a:path w="7333" h="17750">
                  <a:moveTo>
                    <a:pt x="152" y="0"/>
                  </a:moveTo>
                  <a:lnTo>
                    <a:pt x="7181" y="0"/>
                  </a:lnTo>
                  <a:lnTo>
                    <a:pt x="7197" y="1"/>
                  </a:lnTo>
                  <a:lnTo>
                    <a:pt x="7211" y="3"/>
                  </a:lnTo>
                  <a:lnTo>
                    <a:pt x="7227" y="7"/>
                  </a:lnTo>
                  <a:lnTo>
                    <a:pt x="7240" y="12"/>
                  </a:lnTo>
                  <a:lnTo>
                    <a:pt x="7253" y="19"/>
                  </a:lnTo>
                  <a:lnTo>
                    <a:pt x="7265" y="27"/>
                  </a:lnTo>
                  <a:lnTo>
                    <a:pt x="7278" y="36"/>
                  </a:lnTo>
                  <a:lnTo>
                    <a:pt x="7289" y="44"/>
                  </a:lnTo>
                  <a:lnTo>
                    <a:pt x="7299" y="55"/>
                  </a:lnTo>
                  <a:lnTo>
                    <a:pt x="7306" y="68"/>
                  </a:lnTo>
                  <a:lnTo>
                    <a:pt x="7314" y="80"/>
                  </a:lnTo>
                  <a:lnTo>
                    <a:pt x="7321" y="93"/>
                  </a:lnTo>
                  <a:lnTo>
                    <a:pt x="7326" y="108"/>
                  </a:lnTo>
                  <a:lnTo>
                    <a:pt x="7330" y="122"/>
                  </a:lnTo>
                  <a:lnTo>
                    <a:pt x="7332" y="138"/>
                  </a:lnTo>
                  <a:lnTo>
                    <a:pt x="7333" y="153"/>
                  </a:lnTo>
                  <a:lnTo>
                    <a:pt x="7333" y="17597"/>
                  </a:lnTo>
                  <a:lnTo>
                    <a:pt x="7332" y="17612"/>
                  </a:lnTo>
                  <a:lnTo>
                    <a:pt x="7330" y="17628"/>
                  </a:lnTo>
                  <a:lnTo>
                    <a:pt x="7326" y="17642"/>
                  </a:lnTo>
                  <a:lnTo>
                    <a:pt x="7321" y="17657"/>
                  </a:lnTo>
                  <a:lnTo>
                    <a:pt x="7314" y="17670"/>
                  </a:lnTo>
                  <a:lnTo>
                    <a:pt x="7306" y="17682"/>
                  </a:lnTo>
                  <a:lnTo>
                    <a:pt x="7299" y="17695"/>
                  </a:lnTo>
                  <a:lnTo>
                    <a:pt x="7289" y="17706"/>
                  </a:lnTo>
                  <a:lnTo>
                    <a:pt x="7278" y="17716"/>
                  </a:lnTo>
                  <a:lnTo>
                    <a:pt x="7265" y="17723"/>
                  </a:lnTo>
                  <a:lnTo>
                    <a:pt x="7253" y="17731"/>
                  </a:lnTo>
                  <a:lnTo>
                    <a:pt x="7240" y="17738"/>
                  </a:lnTo>
                  <a:lnTo>
                    <a:pt x="7227" y="17743"/>
                  </a:lnTo>
                  <a:lnTo>
                    <a:pt x="7211" y="17747"/>
                  </a:lnTo>
                  <a:lnTo>
                    <a:pt x="7197" y="17749"/>
                  </a:lnTo>
                  <a:lnTo>
                    <a:pt x="7181" y="17750"/>
                  </a:lnTo>
                  <a:lnTo>
                    <a:pt x="152" y="17750"/>
                  </a:lnTo>
                  <a:lnTo>
                    <a:pt x="137" y="17749"/>
                  </a:lnTo>
                  <a:lnTo>
                    <a:pt x="122" y="17747"/>
                  </a:lnTo>
                  <a:lnTo>
                    <a:pt x="108" y="17743"/>
                  </a:lnTo>
                  <a:lnTo>
                    <a:pt x="93" y="17738"/>
                  </a:lnTo>
                  <a:lnTo>
                    <a:pt x="80" y="17731"/>
                  </a:lnTo>
                  <a:lnTo>
                    <a:pt x="68" y="17723"/>
                  </a:lnTo>
                  <a:lnTo>
                    <a:pt x="56" y="17716"/>
                  </a:lnTo>
                  <a:lnTo>
                    <a:pt x="46" y="17706"/>
                  </a:lnTo>
                  <a:lnTo>
                    <a:pt x="36" y="17695"/>
                  </a:lnTo>
                  <a:lnTo>
                    <a:pt x="27" y="17682"/>
                  </a:lnTo>
                  <a:lnTo>
                    <a:pt x="19" y="17670"/>
                  </a:lnTo>
                  <a:lnTo>
                    <a:pt x="12" y="17657"/>
                  </a:lnTo>
                  <a:lnTo>
                    <a:pt x="8" y="17642"/>
                  </a:lnTo>
                  <a:lnTo>
                    <a:pt x="4" y="17628"/>
                  </a:lnTo>
                  <a:lnTo>
                    <a:pt x="1" y="17612"/>
                  </a:lnTo>
                  <a:lnTo>
                    <a:pt x="0" y="17597"/>
                  </a:lnTo>
                  <a:lnTo>
                    <a:pt x="0" y="153"/>
                  </a:lnTo>
                  <a:lnTo>
                    <a:pt x="1" y="138"/>
                  </a:lnTo>
                  <a:lnTo>
                    <a:pt x="4" y="122"/>
                  </a:lnTo>
                  <a:lnTo>
                    <a:pt x="8" y="108"/>
                  </a:lnTo>
                  <a:lnTo>
                    <a:pt x="12" y="93"/>
                  </a:lnTo>
                  <a:lnTo>
                    <a:pt x="19" y="80"/>
                  </a:lnTo>
                  <a:lnTo>
                    <a:pt x="27" y="68"/>
                  </a:lnTo>
                  <a:lnTo>
                    <a:pt x="36" y="55"/>
                  </a:lnTo>
                  <a:lnTo>
                    <a:pt x="46" y="44"/>
                  </a:lnTo>
                  <a:lnTo>
                    <a:pt x="56" y="36"/>
                  </a:lnTo>
                  <a:lnTo>
                    <a:pt x="68" y="27"/>
                  </a:lnTo>
                  <a:lnTo>
                    <a:pt x="80" y="19"/>
                  </a:lnTo>
                  <a:lnTo>
                    <a:pt x="93" y="12"/>
                  </a:lnTo>
                  <a:lnTo>
                    <a:pt x="108" y="7"/>
                  </a:lnTo>
                  <a:lnTo>
                    <a:pt x="122" y="3"/>
                  </a:lnTo>
                  <a:lnTo>
                    <a:pt x="137" y="1"/>
                  </a:lnTo>
                  <a:lnTo>
                    <a:pt x="152" y="0"/>
                  </a:lnTo>
                  <a:close/>
                  <a:moveTo>
                    <a:pt x="705" y="11207"/>
                  </a:moveTo>
                  <a:lnTo>
                    <a:pt x="6629" y="11207"/>
                  </a:lnTo>
                  <a:lnTo>
                    <a:pt x="6642" y="11207"/>
                  </a:lnTo>
                  <a:lnTo>
                    <a:pt x="6655" y="11208"/>
                  </a:lnTo>
                  <a:lnTo>
                    <a:pt x="6669" y="11209"/>
                  </a:lnTo>
                  <a:lnTo>
                    <a:pt x="6682" y="11211"/>
                  </a:lnTo>
                  <a:lnTo>
                    <a:pt x="6695" y="11215"/>
                  </a:lnTo>
                  <a:lnTo>
                    <a:pt x="6708" y="11218"/>
                  </a:lnTo>
                  <a:lnTo>
                    <a:pt x="6720" y="11221"/>
                  </a:lnTo>
                  <a:lnTo>
                    <a:pt x="6732" y="11226"/>
                  </a:lnTo>
                  <a:lnTo>
                    <a:pt x="6744" y="11231"/>
                  </a:lnTo>
                  <a:lnTo>
                    <a:pt x="6755" y="11237"/>
                  </a:lnTo>
                  <a:lnTo>
                    <a:pt x="6766" y="11242"/>
                  </a:lnTo>
                  <a:lnTo>
                    <a:pt x="6777" y="11249"/>
                  </a:lnTo>
                  <a:lnTo>
                    <a:pt x="6789" y="11256"/>
                  </a:lnTo>
                  <a:lnTo>
                    <a:pt x="6799" y="11263"/>
                  </a:lnTo>
                  <a:lnTo>
                    <a:pt x="6809" y="11271"/>
                  </a:lnTo>
                  <a:lnTo>
                    <a:pt x="6817" y="11279"/>
                  </a:lnTo>
                  <a:lnTo>
                    <a:pt x="6826" y="11288"/>
                  </a:lnTo>
                  <a:lnTo>
                    <a:pt x="6834" y="11297"/>
                  </a:lnTo>
                  <a:lnTo>
                    <a:pt x="6843" y="11307"/>
                  </a:lnTo>
                  <a:lnTo>
                    <a:pt x="6850" y="11316"/>
                  </a:lnTo>
                  <a:lnTo>
                    <a:pt x="6857" y="11327"/>
                  </a:lnTo>
                  <a:lnTo>
                    <a:pt x="6863" y="11337"/>
                  </a:lnTo>
                  <a:lnTo>
                    <a:pt x="6870" y="11348"/>
                  </a:lnTo>
                  <a:lnTo>
                    <a:pt x="6875" y="11358"/>
                  </a:lnTo>
                  <a:lnTo>
                    <a:pt x="6879" y="11370"/>
                  </a:lnTo>
                  <a:lnTo>
                    <a:pt x="6884" y="11381"/>
                  </a:lnTo>
                  <a:lnTo>
                    <a:pt x="6887" y="11392"/>
                  </a:lnTo>
                  <a:lnTo>
                    <a:pt x="6891" y="11404"/>
                  </a:lnTo>
                  <a:lnTo>
                    <a:pt x="6893" y="11417"/>
                  </a:lnTo>
                  <a:lnTo>
                    <a:pt x="6894" y="11429"/>
                  </a:lnTo>
                  <a:lnTo>
                    <a:pt x="6895" y="11442"/>
                  </a:lnTo>
                  <a:lnTo>
                    <a:pt x="6896" y="11454"/>
                  </a:lnTo>
                  <a:lnTo>
                    <a:pt x="6896" y="12041"/>
                  </a:lnTo>
                  <a:lnTo>
                    <a:pt x="6895" y="12054"/>
                  </a:lnTo>
                  <a:lnTo>
                    <a:pt x="6894" y="12067"/>
                  </a:lnTo>
                  <a:lnTo>
                    <a:pt x="6893" y="12079"/>
                  </a:lnTo>
                  <a:lnTo>
                    <a:pt x="6891" y="12091"/>
                  </a:lnTo>
                  <a:lnTo>
                    <a:pt x="6887" y="12103"/>
                  </a:lnTo>
                  <a:lnTo>
                    <a:pt x="6884" y="12115"/>
                  </a:lnTo>
                  <a:lnTo>
                    <a:pt x="6879" y="12127"/>
                  </a:lnTo>
                  <a:lnTo>
                    <a:pt x="6875" y="12138"/>
                  </a:lnTo>
                  <a:lnTo>
                    <a:pt x="6870" y="12149"/>
                  </a:lnTo>
                  <a:lnTo>
                    <a:pt x="6863" y="12160"/>
                  </a:lnTo>
                  <a:lnTo>
                    <a:pt x="6857" y="12170"/>
                  </a:lnTo>
                  <a:lnTo>
                    <a:pt x="6850" y="12180"/>
                  </a:lnTo>
                  <a:lnTo>
                    <a:pt x="6843" y="12190"/>
                  </a:lnTo>
                  <a:lnTo>
                    <a:pt x="6834" y="12199"/>
                  </a:lnTo>
                  <a:lnTo>
                    <a:pt x="6826" y="12208"/>
                  </a:lnTo>
                  <a:lnTo>
                    <a:pt x="6817" y="12216"/>
                  </a:lnTo>
                  <a:lnTo>
                    <a:pt x="6809" y="12224"/>
                  </a:lnTo>
                  <a:lnTo>
                    <a:pt x="6799" y="12232"/>
                  </a:lnTo>
                  <a:lnTo>
                    <a:pt x="6789" y="12240"/>
                  </a:lnTo>
                  <a:lnTo>
                    <a:pt x="6777" y="12246"/>
                  </a:lnTo>
                  <a:lnTo>
                    <a:pt x="6766" y="12253"/>
                  </a:lnTo>
                  <a:lnTo>
                    <a:pt x="6755" y="12260"/>
                  </a:lnTo>
                  <a:lnTo>
                    <a:pt x="6744" y="12265"/>
                  </a:lnTo>
                  <a:lnTo>
                    <a:pt x="6732" y="12270"/>
                  </a:lnTo>
                  <a:lnTo>
                    <a:pt x="6720" y="12274"/>
                  </a:lnTo>
                  <a:lnTo>
                    <a:pt x="6708" y="12279"/>
                  </a:lnTo>
                  <a:lnTo>
                    <a:pt x="6695" y="12282"/>
                  </a:lnTo>
                  <a:lnTo>
                    <a:pt x="6682" y="12284"/>
                  </a:lnTo>
                  <a:lnTo>
                    <a:pt x="6669" y="12286"/>
                  </a:lnTo>
                  <a:lnTo>
                    <a:pt x="6655" y="12287"/>
                  </a:lnTo>
                  <a:lnTo>
                    <a:pt x="6642" y="12289"/>
                  </a:lnTo>
                  <a:lnTo>
                    <a:pt x="6629" y="12290"/>
                  </a:lnTo>
                  <a:lnTo>
                    <a:pt x="705" y="12290"/>
                  </a:lnTo>
                  <a:lnTo>
                    <a:pt x="691" y="12289"/>
                  </a:lnTo>
                  <a:lnTo>
                    <a:pt x="678" y="12287"/>
                  </a:lnTo>
                  <a:lnTo>
                    <a:pt x="664" y="12286"/>
                  </a:lnTo>
                  <a:lnTo>
                    <a:pt x="651" y="12284"/>
                  </a:lnTo>
                  <a:lnTo>
                    <a:pt x="638" y="12282"/>
                  </a:lnTo>
                  <a:lnTo>
                    <a:pt x="626" y="12279"/>
                  </a:lnTo>
                  <a:lnTo>
                    <a:pt x="613" y="12274"/>
                  </a:lnTo>
                  <a:lnTo>
                    <a:pt x="601" y="12270"/>
                  </a:lnTo>
                  <a:lnTo>
                    <a:pt x="589" y="12265"/>
                  </a:lnTo>
                  <a:lnTo>
                    <a:pt x="578" y="12260"/>
                  </a:lnTo>
                  <a:lnTo>
                    <a:pt x="567" y="12253"/>
                  </a:lnTo>
                  <a:lnTo>
                    <a:pt x="556" y="12246"/>
                  </a:lnTo>
                  <a:lnTo>
                    <a:pt x="546" y="12240"/>
                  </a:lnTo>
                  <a:lnTo>
                    <a:pt x="536" y="12232"/>
                  </a:lnTo>
                  <a:lnTo>
                    <a:pt x="526" y="12224"/>
                  </a:lnTo>
                  <a:lnTo>
                    <a:pt x="516" y="12216"/>
                  </a:lnTo>
                  <a:lnTo>
                    <a:pt x="507" y="12208"/>
                  </a:lnTo>
                  <a:lnTo>
                    <a:pt x="499" y="12199"/>
                  </a:lnTo>
                  <a:lnTo>
                    <a:pt x="491" y="12190"/>
                  </a:lnTo>
                  <a:lnTo>
                    <a:pt x="484" y="12180"/>
                  </a:lnTo>
                  <a:lnTo>
                    <a:pt x="477" y="12170"/>
                  </a:lnTo>
                  <a:lnTo>
                    <a:pt x="470" y="12160"/>
                  </a:lnTo>
                  <a:lnTo>
                    <a:pt x="464" y="12149"/>
                  </a:lnTo>
                  <a:lnTo>
                    <a:pt x="459" y="12138"/>
                  </a:lnTo>
                  <a:lnTo>
                    <a:pt x="454" y="12127"/>
                  </a:lnTo>
                  <a:lnTo>
                    <a:pt x="450" y="12115"/>
                  </a:lnTo>
                  <a:lnTo>
                    <a:pt x="446" y="12103"/>
                  </a:lnTo>
                  <a:lnTo>
                    <a:pt x="444" y="12091"/>
                  </a:lnTo>
                  <a:lnTo>
                    <a:pt x="440" y="12079"/>
                  </a:lnTo>
                  <a:lnTo>
                    <a:pt x="439" y="12067"/>
                  </a:lnTo>
                  <a:lnTo>
                    <a:pt x="438" y="12054"/>
                  </a:lnTo>
                  <a:lnTo>
                    <a:pt x="438" y="12041"/>
                  </a:lnTo>
                  <a:lnTo>
                    <a:pt x="438" y="11454"/>
                  </a:lnTo>
                  <a:lnTo>
                    <a:pt x="438" y="11442"/>
                  </a:lnTo>
                  <a:lnTo>
                    <a:pt x="439" y="11429"/>
                  </a:lnTo>
                  <a:lnTo>
                    <a:pt x="440" y="11417"/>
                  </a:lnTo>
                  <a:lnTo>
                    <a:pt x="444" y="11404"/>
                  </a:lnTo>
                  <a:lnTo>
                    <a:pt x="446" y="11392"/>
                  </a:lnTo>
                  <a:lnTo>
                    <a:pt x="450" y="11381"/>
                  </a:lnTo>
                  <a:lnTo>
                    <a:pt x="454" y="11370"/>
                  </a:lnTo>
                  <a:lnTo>
                    <a:pt x="459" y="11358"/>
                  </a:lnTo>
                  <a:lnTo>
                    <a:pt x="464" y="11348"/>
                  </a:lnTo>
                  <a:lnTo>
                    <a:pt x="470" y="11337"/>
                  </a:lnTo>
                  <a:lnTo>
                    <a:pt x="477" y="11327"/>
                  </a:lnTo>
                  <a:lnTo>
                    <a:pt x="484" y="11316"/>
                  </a:lnTo>
                  <a:lnTo>
                    <a:pt x="491" y="11307"/>
                  </a:lnTo>
                  <a:lnTo>
                    <a:pt x="499" y="11297"/>
                  </a:lnTo>
                  <a:lnTo>
                    <a:pt x="507" y="11288"/>
                  </a:lnTo>
                  <a:lnTo>
                    <a:pt x="516" y="11279"/>
                  </a:lnTo>
                  <a:lnTo>
                    <a:pt x="526" y="11271"/>
                  </a:lnTo>
                  <a:lnTo>
                    <a:pt x="536" y="11263"/>
                  </a:lnTo>
                  <a:lnTo>
                    <a:pt x="546" y="11256"/>
                  </a:lnTo>
                  <a:lnTo>
                    <a:pt x="556" y="11249"/>
                  </a:lnTo>
                  <a:lnTo>
                    <a:pt x="567" y="11242"/>
                  </a:lnTo>
                  <a:lnTo>
                    <a:pt x="578" y="11237"/>
                  </a:lnTo>
                  <a:lnTo>
                    <a:pt x="589" y="11231"/>
                  </a:lnTo>
                  <a:lnTo>
                    <a:pt x="601" y="11226"/>
                  </a:lnTo>
                  <a:lnTo>
                    <a:pt x="613" y="11221"/>
                  </a:lnTo>
                  <a:lnTo>
                    <a:pt x="626" y="11218"/>
                  </a:lnTo>
                  <a:lnTo>
                    <a:pt x="638" y="11215"/>
                  </a:lnTo>
                  <a:lnTo>
                    <a:pt x="651" y="11211"/>
                  </a:lnTo>
                  <a:lnTo>
                    <a:pt x="664" y="11209"/>
                  </a:lnTo>
                  <a:lnTo>
                    <a:pt x="678" y="11208"/>
                  </a:lnTo>
                  <a:lnTo>
                    <a:pt x="691" y="11207"/>
                  </a:lnTo>
                  <a:lnTo>
                    <a:pt x="705" y="11207"/>
                  </a:lnTo>
                  <a:close/>
                  <a:moveTo>
                    <a:pt x="705" y="10024"/>
                  </a:moveTo>
                  <a:lnTo>
                    <a:pt x="6629" y="10024"/>
                  </a:lnTo>
                  <a:lnTo>
                    <a:pt x="6642" y="10024"/>
                  </a:lnTo>
                  <a:lnTo>
                    <a:pt x="6655" y="10025"/>
                  </a:lnTo>
                  <a:lnTo>
                    <a:pt x="6669" y="10027"/>
                  </a:lnTo>
                  <a:lnTo>
                    <a:pt x="6682" y="10029"/>
                  </a:lnTo>
                  <a:lnTo>
                    <a:pt x="6695" y="10032"/>
                  </a:lnTo>
                  <a:lnTo>
                    <a:pt x="6708" y="10035"/>
                  </a:lnTo>
                  <a:lnTo>
                    <a:pt x="6720" y="10039"/>
                  </a:lnTo>
                  <a:lnTo>
                    <a:pt x="6732" y="10043"/>
                  </a:lnTo>
                  <a:lnTo>
                    <a:pt x="6744" y="10049"/>
                  </a:lnTo>
                  <a:lnTo>
                    <a:pt x="6755" y="10054"/>
                  </a:lnTo>
                  <a:lnTo>
                    <a:pt x="6766" y="10060"/>
                  </a:lnTo>
                  <a:lnTo>
                    <a:pt x="6777" y="10066"/>
                  </a:lnTo>
                  <a:lnTo>
                    <a:pt x="6789" y="10073"/>
                  </a:lnTo>
                  <a:lnTo>
                    <a:pt x="6799" y="10081"/>
                  </a:lnTo>
                  <a:lnTo>
                    <a:pt x="6809" y="10089"/>
                  </a:lnTo>
                  <a:lnTo>
                    <a:pt x="6817" y="10096"/>
                  </a:lnTo>
                  <a:lnTo>
                    <a:pt x="6826" y="10105"/>
                  </a:lnTo>
                  <a:lnTo>
                    <a:pt x="6834" y="10114"/>
                  </a:lnTo>
                  <a:lnTo>
                    <a:pt x="6843" y="10124"/>
                  </a:lnTo>
                  <a:lnTo>
                    <a:pt x="6850" y="10134"/>
                  </a:lnTo>
                  <a:lnTo>
                    <a:pt x="6857" y="10144"/>
                  </a:lnTo>
                  <a:lnTo>
                    <a:pt x="6863" y="10154"/>
                  </a:lnTo>
                  <a:lnTo>
                    <a:pt x="6870" y="10165"/>
                  </a:lnTo>
                  <a:lnTo>
                    <a:pt x="6875" y="10175"/>
                  </a:lnTo>
                  <a:lnTo>
                    <a:pt x="6879" y="10187"/>
                  </a:lnTo>
                  <a:lnTo>
                    <a:pt x="6884" y="10198"/>
                  </a:lnTo>
                  <a:lnTo>
                    <a:pt x="6887" y="10211"/>
                  </a:lnTo>
                  <a:lnTo>
                    <a:pt x="6891" y="10222"/>
                  </a:lnTo>
                  <a:lnTo>
                    <a:pt x="6893" y="10234"/>
                  </a:lnTo>
                  <a:lnTo>
                    <a:pt x="6894" y="10246"/>
                  </a:lnTo>
                  <a:lnTo>
                    <a:pt x="6895" y="10260"/>
                  </a:lnTo>
                  <a:lnTo>
                    <a:pt x="6896" y="10272"/>
                  </a:lnTo>
                  <a:lnTo>
                    <a:pt x="6896" y="10859"/>
                  </a:lnTo>
                  <a:lnTo>
                    <a:pt x="6895" y="10872"/>
                  </a:lnTo>
                  <a:lnTo>
                    <a:pt x="6894" y="10884"/>
                  </a:lnTo>
                  <a:lnTo>
                    <a:pt x="6893" y="10896"/>
                  </a:lnTo>
                  <a:lnTo>
                    <a:pt x="6891" y="10908"/>
                  </a:lnTo>
                  <a:lnTo>
                    <a:pt x="6887" y="10921"/>
                  </a:lnTo>
                  <a:lnTo>
                    <a:pt x="6884" y="10933"/>
                  </a:lnTo>
                  <a:lnTo>
                    <a:pt x="6879" y="10944"/>
                  </a:lnTo>
                  <a:lnTo>
                    <a:pt x="6875" y="10955"/>
                  </a:lnTo>
                  <a:lnTo>
                    <a:pt x="6870" y="10966"/>
                  </a:lnTo>
                  <a:lnTo>
                    <a:pt x="6863" y="10977"/>
                  </a:lnTo>
                  <a:lnTo>
                    <a:pt x="6857" y="10987"/>
                  </a:lnTo>
                  <a:lnTo>
                    <a:pt x="6850" y="10997"/>
                  </a:lnTo>
                  <a:lnTo>
                    <a:pt x="6843" y="11007"/>
                  </a:lnTo>
                  <a:lnTo>
                    <a:pt x="6834" y="11016"/>
                  </a:lnTo>
                  <a:lnTo>
                    <a:pt x="6826" y="11025"/>
                  </a:lnTo>
                  <a:lnTo>
                    <a:pt x="6817" y="11034"/>
                  </a:lnTo>
                  <a:lnTo>
                    <a:pt x="6809" y="11043"/>
                  </a:lnTo>
                  <a:lnTo>
                    <a:pt x="6799" y="11050"/>
                  </a:lnTo>
                  <a:lnTo>
                    <a:pt x="6789" y="11057"/>
                  </a:lnTo>
                  <a:lnTo>
                    <a:pt x="6777" y="11064"/>
                  </a:lnTo>
                  <a:lnTo>
                    <a:pt x="6766" y="11070"/>
                  </a:lnTo>
                  <a:lnTo>
                    <a:pt x="6755" y="11077"/>
                  </a:lnTo>
                  <a:lnTo>
                    <a:pt x="6744" y="11083"/>
                  </a:lnTo>
                  <a:lnTo>
                    <a:pt x="6732" y="11087"/>
                  </a:lnTo>
                  <a:lnTo>
                    <a:pt x="6720" y="11092"/>
                  </a:lnTo>
                  <a:lnTo>
                    <a:pt x="6708" y="11096"/>
                  </a:lnTo>
                  <a:lnTo>
                    <a:pt x="6695" y="11099"/>
                  </a:lnTo>
                  <a:lnTo>
                    <a:pt x="6682" y="11102"/>
                  </a:lnTo>
                  <a:lnTo>
                    <a:pt x="6669" y="11104"/>
                  </a:lnTo>
                  <a:lnTo>
                    <a:pt x="6655" y="11106"/>
                  </a:lnTo>
                  <a:lnTo>
                    <a:pt x="6642" y="11106"/>
                  </a:lnTo>
                  <a:lnTo>
                    <a:pt x="6629" y="11107"/>
                  </a:lnTo>
                  <a:lnTo>
                    <a:pt x="705" y="11107"/>
                  </a:lnTo>
                  <a:lnTo>
                    <a:pt x="691" y="11106"/>
                  </a:lnTo>
                  <a:lnTo>
                    <a:pt x="678" y="11106"/>
                  </a:lnTo>
                  <a:lnTo>
                    <a:pt x="664" y="11104"/>
                  </a:lnTo>
                  <a:lnTo>
                    <a:pt x="651" y="11102"/>
                  </a:lnTo>
                  <a:lnTo>
                    <a:pt x="638" y="11099"/>
                  </a:lnTo>
                  <a:lnTo>
                    <a:pt x="626" y="11096"/>
                  </a:lnTo>
                  <a:lnTo>
                    <a:pt x="613" y="11092"/>
                  </a:lnTo>
                  <a:lnTo>
                    <a:pt x="601" y="11087"/>
                  </a:lnTo>
                  <a:lnTo>
                    <a:pt x="589" y="11083"/>
                  </a:lnTo>
                  <a:lnTo>
                    <a:pt x="578" y="11077"/>
                  </a:lnTo>
                  <a:lnTo>
                    <a:pt x="567" y="11070"/>
                  </a:lnTo>
                  <a:lnTo>
                    <a:pt x="556" y="11064"/>
                  </a:lnTo>
                  <a:lnTo>
                    <a:pt x="546" y="11057"/>
                  </a:lnTo>
                  <a:lnTo>
                    <a:pt x="536" y="11050"/>
                  </a:lnTo>
                  <a:lnTo>
                    <a:pt x="526" y="11043"/>
                  </a:lnTo>
                  <a:lnTo>
                    <a:pt x="516" y="11034"/>
                  </a:lnTo>
                  <a:lnTo>
                    <a:pt x="507" y="11025"/>
                  </a:lnTo>
                  <a:lnTo>
                    <a:pt x="499" y="11016"/>
                  </a:lnTo>
                  <a:lnTo>
                    <a:pt x="491" y="11007"/>
                  </a:lnTo>
                  <a:lnTo>
                    <a:pt x="484" y="10997"/>
                  </a:lnTo>
                  <a:lnTo>
                    <a:pt x="477" y="10987"/>
                  </a:lnTo>
                  <a:lnTo>
                    <a:pt x="470" y="10977"/>
                  </a:lnTo>
                  <a:lnTo>
                    <a:pt x="464" y="10966"/>
                  </a:lnTo>
                  <a:lnTo>
                    <a:pt x="459" y="10955"/>
                  </a:lnTo>
                  <a:lnTo>
                    <a:pt x="454" y="10944"/>
                  </a:lnTo>
                  <a:lnTo>
                    <a:pt x="450" y="10933"/>
                  </a:lnTo>
                  <a:lnTo>
                    <a:pt x="446" y="10921"/>
                  </a:lnTo>
                  <a:lnTo>
                    <a:pt x="444" y="10908"/>
                  </a:lnTo>
                  <a:lnTo>
                    <a:pt x="440" y="10896"/>
                  </a:lnTo>
                  <a:lnTo>
                    <a:pt x="439" y="10884"/>
                  </a:lnTo>
                  <a:lnTo>
                    <a:pt x="438" y="10872"/>
                  </a:lnTo>
                  <a:lnTo>
                    <a:pt x="438" y="10859"/>
                  </a:lnTo>
                  <a:lnTo>
                    <a:pt x="438" y="10272"/>
                  </a:lnTo>
                  <a:lnTo>
                    <a:pt x="438" y="10260"/>
                  </a:lnTo>
                  <a:lnTo>
                    <a:pt x="439" y="10246"/>
                  </a:lnTo>
                  <a:lnTo>
                    <a:pt x="440" y="10234"/>
                  </a:lnTo>
                  <a:lnTo>
                    <a:pt x="444" y="10222"/>
                  </a:lnTo>
                  <a:lnTo>
                    <a:pt x="446" y="10211"/>
                  </a:lnTo>
                  <a:lnTo>
                    <a:pt x="450" y="10198"/>
                  </a:lnTo>
                  <a:lnTo>
                    <a:pt x="454" y="10187"/>
                  </a:lnTo>
                  <a:lnTo>
                    <a:pt x="459" y="10175"/>
                  </a:lnTo>
                  <a:lnTo>
                    <a:pt x="464" y="10165"/>
                  </a:lnTo>
                  <a:lnTo>
                    <a:pt x="470" y="10154"/>
                  </a:lnTo>
                  <a:lnTo>
                    <a:pt x="477" y="10144"/>
                  </a:lnTo>
                  <a:lnTo>
                    <a:pt x="484" y="10134"/>
                  </a:lnTo>
                  <a:lnTo>
                    <a:pt x="491" y="10124"/>
                  </a:lnTo>
                  <a:lnTo>
                    <a:pt x="499" y="10114"/>
                  </a:lnTo>
                  <a:lnTo>
                    <a:pt x="507" y="10105"/>
                  </a:lnTo>
                  <a:lnTo>
                    <a:pt x="516" y="10096"/>
                  </a:lnTo>
                  <a:lnTo>
                    <a:pt x="526" y="10089"/>
                  </a:lnTo>
                  <a:lnTo>
                    <a:pt x="536" y="10081"/>
                  </a:lnTo>
                  <a:lnTo>
                    <a:pt x="546" y="10073"/>
                  </a:lnTo>
                  <a:lnTo>
                    <a:pt x="556" y="10066"/>
                  </a:lnTo>
                  <a:lnTo>
                    <a:pt x="567" y="10060"/>
                  </a:lnTo>
                  <a:lnTo>
                    <a:pt x="578" y="10054"/>
                  </a:lnTo>
                  <a:lnTo>
                    <a:pt x="589" y="10049"/>
                  </a:lnTo>
                  <a:lnTo>
                    <a:pt x="601" y="10043"/>
                  </a:lnTo>
                  <a:lnTo>
                    <a:pt x="613" y="10039"/>
                  </a:lnTo>
                  <a:lnTo>
                    <a:pt x="626" y="10035"/>
                  </a:lnTo>
                  <a:lnTo>
                    <a:pt x="638" y="10032"/>
                  </a:lnTo>
                  <a:lnTo>
                    <a:pt x="651" y="10029"/>
                  </a:lnTo>
                  <a:lnTo>
                    <a:pt x="664" y="10027"/>
                  </a:lnTo>
                  <a:lnTo>
                    <a:pt x="678" y="10025"/>
                  </a:lnTo>
                  <a:lnTo>
                    <a:pt x="691" y="10024"/>
                  </a:lnTo>
                  <a:lnTo>
                    <a:pt x="705" y="10024"/>
                  </a:lnTo>
                  <a:close/>
                  <a:moveTo>
                    <a:pt x="705" y="8842"/>
                  </a:moveTo>
                  <a:lnTo>
                    <a:pt x="6629" y="8842"/>
                  </a:lnTo>
                  <a:lnTo>
                    <a:pt x="6642" y="8842"/>
                  </a:lnTo>
                  <a:lnTo>
                    <a:pt x="6655" y="8843"/>
                  </a:lnTo>
                  <a:lnTo>
                    <a:pt x="6669" y="8845"/>
                  </a:lnTo>
                  <a:lnTo>
                    <a:pt x="6682" y="8846"/>
                  </a:lnTo>
                  <a:lnTo>
                    <a:pt x="6695" y="8849"/>
                  </a:lnTo>
                  <a:lnTo>
                    <a:pt x="6708" y="8853"/>
                  </a:lnTo>
                  <a:lnTo>
                    <a:pt x="6720" y="8857"/>
                  </a:lnTo>
                  <a:lnTo>
                    <a:pt x="6732" y="8862"/>
                  </a:lnTo>
                  <a:lnTo>
                    <a:pt x="6744" y="8866"/>
                  </a:lnTo>
                  <a:lnTo>
                    <a:pt x="6755" y="8872"/>
                  </a:lnTo>
                  <a:lnTo>
                    <a:pt x="6766" y="8877"/>
                  </a:lnTo>
                  <a:lnTo>
                    <a:pt x="6777" y="8884"/>
                  </a:lnTo>
                  <a:lnTo>
                    <a:pt x="6789" y="8891"/>
                  </a:lnTo>
                  <a:lnTo>
                    <a:pt x="6799" y="8898"/>
                  </a:lnTo>
                  <a:lnTo>
                    <a:pt x="6809" y="8906"/>
                  </a:lnTo>
                  <a:lnTo>
                    <a:pt x="6817" y="8915"/>
                  </a:lnTo>
                  <a:lnTo>
                    <a:pt x="6826" y="8923"/>
                  </a:lnTo>
                  <a:lnTo>
                    <a:pt x="6834" y="8932"/>
                  </a:lnTo>
                  <a:lnTo>
                    <a:pt x="6843" y="8942"/>
                  </a:lnTo>
                  <a:lnTo>
                    <a:pt x="6850" y="8952"/>
                  </a:lnTo>
                  <a:lnTo>
                    <a:pt x="6857" y="8962"/>
                  </a:lnTo>
                  <a:lnTo>
                    <a:pt x="6863" y="8972"/>
                  </a:lnTo>
                  <a:lnTo>
                    <a:pt x="6870" y="8983"/>
                  </a:lnTo>
                  <a:lnTo>
                    <a:pt x="6875" y="8994"/>
                  </a:lnTo>
                  <a:lnTo>
                    <a:pt x="6879" y="9005"/>
                  </a:lnTo>
                  <a:lnTo>
                    <a:pt x="6884" y="9016"/>
                  </a:lnTo>
                  <a:lnTo>
                    <a:pt x="6887" y="9028"/>
                  </a:lnTo>
                  <a:lnTo>
                    <a:pt x="6891" y="9039"/>
                  </a:lnTo>
                  <a:lnTo>
                    <a:pt x="6893" y="9051"/>
                  </a:lnTo>
                  <a:lnTo>
                    <a:pt x="6894" y="9065"/>
                  </a:lnTo>
                  <a:lnTo>
                    <a:pt x="6895" y="9077"/>
                  </a:lnTo>
                  <a:lnTo>
                    <a:pt x="6896" y="9089"/>
                  </a:lnTo>
                  <a:lnTo>
                    <a:pt x="6896" y="9676"/>
                  </a:lnTo>
                  <a:lnTo>
                    <a:pt x="6895" y="9689"/>
                  </a:lnTo>
                  <a:lnTo>
                    <a:pt x="6894" y="9701"/>
                  </a:lnTo>
                  <a:lnTo>
                    <a:pt x="6893" y="9714"/>
                  </a:lnTo>
                  <a:lnTo>
                    <a:pt x="6891" y="9726"/>
                  </a:lnTo>
                  <a:lnTo>
                    <a:pt x="6887" y="9738"/>
                  </a:lnTo>
                  <a:lnTo>
                    <a:pt x="6884" y="9750"/>
                  </a:lnTo>
                  <a:lnTo>
                    <a:pt x="6879" y="9761"/>
                  </a:lnTo>
                  <a:lnTo>
                    <a:pt x="6875" y="9772"/>
                  </a:lnTo>
                  <a:lnTo>
                    <a:pt x="6870" y="9784"/>
                  </a:lnTo>
                  <a:lnTo>
                    <a:pt x="6863" y="9795"/>
                  </a:lnTo>
                  <a:lnTo>
                    <a:pt x="6857" y="9805"/>
                  </a:lnTo>
                  <a:lnTo>
                    <a:pt x="6850" y="9815"/>
                  </a:lnTo>
                  <a:lnTo>
                    <a:pt x="6843" y="9825"/>
                  </a:lnTo>
                  <a:lnTo>
                    <a:pt x="6834" y="9834"/>
                  </a:lnTo>
                  <a:lnTo>
                    <a:pt x="6826" y="9842"/>
                  </a:lnTo>
                  <a:lnTo>
                    <a:pt x="6817" y="9851"/>
                  </a:lnTo>
                  <a:lnTo>
                    <a:pt x="6809" y="9860"/>
                  </a:lnTo>
                  <a:lnTo>
                    <a:pt x="6799" y="9868"/>
                  </a:lnTo>
                  <a:lnTo>
                    <a:pt x="6789" y="9875"/>
                  </a:lnTo>
                  <a:lnTo>
                    <a:pt x="6777" y="9882"/>
                  </a:lnTo>
                  <a:lnTo>
                    <a:pt x="6766" y="9888"/>
                  </a:lnTo>
                  <a:lnTo>
                    <a:pt x="6755" y="9895"/>
                  </a:lnTo>
                  <a:lnTo>
                    <a:pt x="6744" y="9900"/>
                  </a:lnTo>
                  <a:lnTo>
                    <a:pt x="6732" y="9905"/>
                  </a:lnTo>
                  <a:lnTo>
                    <a:pt x="6720" y="9909"/>
                  </a:lnTo>
                  <a:lnTo>
                    <a:pt x="6708" y="9913"/>
                  </a:lnTo>
                  <a:lnTo>
                    <a:pt x="6695" y="9917"/>
                  </a:lnTo>
                  <a:lnTo>
                    <a:pt x="6682" y="9919"/>
                  </a:lnTo>
                  <a:lnTo>
                    <a:pt x="6669" y="9921"/>
                  </a:lnTo>
                  <a:lnTo>
                    <a:pt x="6655" y="9923"/>
                  </a:lnTo>
                  <a:lnTo>
                    <a:pt x="6642" y="9924"/>
                  </a:lnTo>
                  <a:lnTo>
                    <a:pt x="6629" y="9924"/>
                  </a:lnTo>
                  <a:lnTo>
                    <a:pt x="705" y="9924"/>
                  </a:lnTo>
                  <a:lnTo>
                    <a:pt x="691" y="9924"/>
                  </a:lnTo>
                  <a:lnTo>
                    <a:pt x="678" y="9923"/>
                  </a:lnTo>
                  <a:lnTo>
                    <a:pt x="664" y="9921"/>
                  </a:lnTo>
                  <a:lnTo>
                    <a:pt x="651" y="9919"/>
                  </a:lnTo>
                  <a:lnTo>
                    <a:pt x="638" y="9917"/>
                  </a:lnTo>
                  <a:lnTo>
                    <a:pt x="626" y="9913"/>
                  </a:lnTo>
                  <a:lnTo>
                    <a:pt x="613" y="9909"/>
                  </a:lnTo>
                  <a:lnTo>
                    <a:pt x="601" y="9905"/>
                  </a:lnTo>
                  <a:lnTo>
                    <a:pt x="589" y="9900"/>
                  </a:lnTo>
                  <a:lnTo>
                    <a:pt x="578" y="9895"/>
                  </a:lnTo>
                  <a:lnTo>
                    <a:pt x="567" y="9888"/>
                  </a:lnTo>
                  <a:lnTo>
                    <a:pt x="556" y="9882"/>
                  </a:lnTo>
                  <a:lnTo>
                    <a:pt x="546" y="9875"/>
                  </a:lnTo>
                  <a:lnTo>
                    <a:pt x="536" y="9868"/>
                  </a:lnTo>
                  <a:lnTo>
                    <a:pt x="526" y="9860"/>
                  </a:lnTo>
                  <a:lnTo>
                    <a:pt x="516" y="9851"/>
                  </a:lnTo>
                  <a:lnTo>
                    <a:pt x="507" y="9842"/>
                  </a:lnTo>
                  <a:lnTo>
                    <a:pt x="499" y="9834"/>
                  </a:lnTo>
                  <a:lnTo>
                    <a:pt x="491" y="9825"/>
                  </a:lnTo>
                  <a:lnTo>
                    <a:pt x="484" y="9815"/>
                  </a:lnTo>
                  <a:lnTo>
                    <a:pt x="477" y="9805"/>
                  </a:lnTo>
                  <a:lnTo>
                    <a:pt x="470" y="9795"/>
                  </a:lnTo>
                  <a:lnTo>
                    <a:pt x="464" y="9784"/>
                  </a:lnTo>
                  <a:lnTo>
                    <a:pt x="459" y="9772"/>
                  </a:lnTo>
                  <a:lnTo>
                    <a:pt x="454" y="9761"/>
                  </a:lnTo>
                  <a:lnTo>
                    <a:pt x="450" y="9750"/>
                  </a:lnTo>
                  <a:lnTo>
                    <a:pt x="446" y="9738"/>
                  </a:lnTo>
                  <a:lnTo>
                    <a:pt x="444" y="9726"/>
                  </a:lnTo>
                  <a:lnTo>
                    <a:pt x="440" y="9714"/>
                  </a:lnTo>
                  <a:lnTo>
                    <a:pt x="439" y="9701"/>
                  </a:lnTo>
                  <a:lnTo>
                    <a:pt x="438" y="9689"/>
                  </a:lnTo>
                  <a:lnTo>
                    <a:pt x="438" y="9676"/>
                  </a:lnTo>
                  <a:lnTo>
                    <a:pt x="438" y="9089"/>
                  </a:lnTo>
                  <a:lnTo>
                    <a:pt x="438" y="9077"/>
                  </a:lnTo>
                  <a:lnTo>
                    <a:pt x="439" y="9065"/>
                  </a:lnTo>
                  <a:lnTo>
                    <a:pt x="440" y="9051"/>
                  </a:lnTo>
                  <a:lnTo>
                    <a:pt x="444" y="9039"/>
                  </a:lnTo>
                  <a:lnTo>
                    <a:pt x="446" y="9028"/>
                  </a:lnTo>
                  <a:lnTo>
                    <a:pt x="450" y="9016"/>
                  </a:lnTo>
                  <a:lnTo>
                    <a:pt x="454" y="9005"/>
                  </a:lnTo>
                  <a:lnTo>
                    <a:pt x="459" y="8994"/>
                  </a:lnTo>
                  <a:lnTo>
                    <a:pt x="464" y="8983"/>
                  </a:lnTo>
                  <a:lnTo>
                    <a:pt x="470" y="8972"/>
                  </a:lnTo>
                  <a:lnTo>
                    <a:pt x="477" y="8962"/>
                  </a:lnTo>
                  <a:lnTo>
                    <a:pt x="484" y="8952"/>
                  </a:lnTo>
                  <a:lnTo>
                    <a:pt x="491" y="8942"/>
                  </a:lnTo>
                  <a:lnTo>
                    <a:pt x="499" y="8932"/>
                  </a:lnTo>
                  <a:lnTo>
                    <a:pt x="507" y="8923"/>
                  </a:lnTo>
                  <a:lnTo>
                    <a:pt x="516" y="8915"/>
                  </a:lnTo>
                  <a:lnTo>
                    <a:pt x="526" y="8906"/>
                  </a:lnTo>
                  <a:lnTo>
                    <a:pt x="536" y="8898"/>
                  </a:lnTo>
                  <a:lnTo>
                    <a:pt x="546" y="8891"/>
                  </a:lnTo>
                  <a:lnTo>
                    <a:pt x="556" y="8884"/>
                  </a:lnTo>
                  <a:lnTo>
                    <a:pt x="567" y="8877"/>
                  </a:lnTo>
                  <a:lnTo>
                    <a:pt x="578" y="8872"/>
                  </a:lnTo>
                  <a:lnTo>
                    <a:pt x="589" y="8866"/>
                  </a:lnTo>
                  <a:lnTo>
                    <a:pt x="601" y="8862"/>
                  </a:lnTo>
                  <a:lnTo>
                    <a:pt x="613" y="8857"/>
                  </a:lnTo>
                  <a:lnTo>
                    <a:pt x="626" y="8853"/>
                  </a:lnTo>
                  <a:lnTo>
                    <a:pt x="638" y="8849"/>
                  </a:lnTo>
                  <a:lnTo>
                    <a:pt x="651" y="8846"/>
                  </a:lnTo>
                  <a:lnTo>
                    <a:pt x="664" y="8845"/>
                  </a:lnTo>
                  <a:lnTo>
                    <a:pt x="678" y="8843"/>
                  </a:lnTo>
                  <a:lnTo>
                    <a:pt x="691" y="8842"/>
                  </a:lnTo>
                  <a:lnTo>
                    <a:pt x="705" y="8842"/>
                  </a:lnTo>
                  <a:close/>
                  <a:moveTo>
                    <a:pt x="705" y="7659"/>
                  </a:moveTo>
                  <a:lnTo>
                    <a:pt x="6629" y="7659"/>
                  </a:lnTo>
                  <a:lnTo>
                    <a:pt x="6642" y="7659"/>
                  </a:lnTo>
                  <a:lnTo>
                    <a:pt x="6655" y="7660"/>
                  </a:lnTo>
                  <a:lnTo>
                    <a:pt x="6669" y="7662"/>
                  </a:lnTo>
                  <a:lnTo>
                    <a:pt x="6682" y="7665"/>
                  </a:lnTo>
                  <a:lnTo>
                    <a:pt x="6695" y="7667"/>
                  </a:lnTo>
                  <a:lnTo>
                    <a:pt x="6708" y="7670"/>
                  </a:lnTo>
                  <a:lnTo>
                    <a:pt x="6720" y="7675"/>
                  </a:lnTo>
                  <a:lnTo>
                    <a:pt x="6732" y="7679"/>
                  </a:lnTo>
                  <a:lnTo>
                    <a:pt x="6744" y="7684"/>
                  </a:lnTo>
                  <a:lnTo>
                    <a:pt x="6755" y="7689"/>
                  </a:lnTo>
                  <a:lnTo>
                    <a:pt x="6766" y="7696"/>
                  </a:lnTo>
                  <a:lnTo>
                    <a:pt x="6777" y="7701"/>
                  </a:lnTo>
                  <a:lnTo>
                    <a:pt x="6789" y="7709"/>
                  </a:lnTo>
                  <a:lnTo>
                    <a:pt x="6799" y="7716"/>
                  </a:lnTo>
                  <a:lnTo>
                    <a:pt x="6809" y="7723"/>
                  </a:lnTo>
                  <a:lnTo>
                    <a:pt x="6817" y="7732"/>
                  </a:lnTo>
                  <a:lnTo>
                    <a:pt x="6826" y="7740"/>
                  </a:lnTo>
                  <a:lnTo>
                    <a:pt x="6834" y="7750"/>
                  </a:lnTo>
                  <a:lnTo>
                    <a:pt x="6843" y="7759"/>
                  </a:lnTo>
                  <a:lnTo>
                    <a:pt x="6850" y="7769"/>
                  </a:lnTo>
                  <a:lnTo>
                    <a:pt x="6857" y="7779"/>
                  </a:lnTo>
                  <a:lnTo>
                    <a:pt x="6863" y="7789"/>
                  </a:lnTo>
                  <a:lnTo>
                    <a:pt x="6870" y="7800"/>
                  </a:lnTo>
                  <a:lnTo>
                    <a:pt x="6875" y="7811"/>
                  </a:lnTo>
                  <a:lnTo>
                    <a:pt x="6879" y="7822"/>
                  </a:lnTo>
                  <a:lnTo>
                    <a:pt x="6884" y="7833"/>
                  </a:lnTo>
                  <a:lnTo>
                    <a:pt x="6887" y="7846"/>
                  </a:lnTo>
                  <a:lnTo>
                    <a:pt x="6891" y="7858"/>
                  </a:lnTo>
                  <a:lnTo>
                    <a:pt x="6893" y="7870"/>
                  </a:lnTo>
                  <a:lnTo>
                    <a:pt x="6894" y="7882"/>
                  </a:lnTo>
                  <a:lnTo>
                    <a:pt x="6895" y="7894"/>
                  </a:lnTo>
                  <a:lnTo>
                    <a:pt x="6896" y="7907"/>
                  </a:lnTo>
                  <a:lnTo>
                    <a:pt x="6896" y="8494"/>
                  </a:lnTo>
                  <a:lnTo>
                    <a:pt x="6895" y="8507"/>
                  </a:lnTo>
                  <a:lnTo>
                    <a:pt x="6894" y="8519"/>
                  </a:lnTo>
                  <a:lnTo>
                    <a:pt x="6893" y="8531"/>
                  </a:lnTo>
                  <a:lnTo>
                    <a:pt x="6891" y="8543"/>
                  </a:lnTo>
                  <a:lnTo>
                    <a:pt x="6887" y="8556"/>
                  </a:lnTo>
                  <a:lnTo>
                    <a:pt x="6884" y="8568"/>
                  </a:lnTo>
                  <a:lnTo>
                    <a:pt x="6879" y="8579"/>
                  </a:lnTo>
                  <a:lnTo>
                    <a:pt x="6875" y="8590"/>
                  </a:lnTo>
                  <a:lnTo>
                    <a:pt x="6870" y="8601"/>
                  </a:lnTo>
                  <a:lnTo>
                    <a:pt x="6863" y="8612"/>
                  </a:lnTo>
                  <a:lnTo>
                    <a:pt x="6857" y="8622"/>
                  </a:lnTo>
                  <a:lnTo>
                    <a:pt x="6850" y="8632"/>
                  </a:lnTo>
                  <a:lnTo>
                    <a:pt x="6843" y="8642"/>
                  </a:lnTo>
                  <a:lnTo>
                    <a:pt x="6834" y="8651"/>
                  </a:lnTo>
                  <a:lnTo>
                    <a:pt x="6826" y="8661"/>
                  </a:lnTo>
                  <a:lnTo>
                    <a:pt x="6817" y="8669"/>
                  </a:lnTo>
                  <a:lnTo>
                    <a:pt x="6809" y="8678"/>
                  </a:lnTo>
                  <a:lnTo>
                    <a:pt x="6799" y="8685"/>
                  </a:lnTo>
                  <a:lnTo>
                    <a:pt x="6789" y="8692"/>
                  </a:lnTo>
                  <a:lnTo>
                    <a:pt x="6777" y="8700"/>
                  </a:lnTo>
                  <a:lnTo>
                    <a:pt x="6766" y="8706"/>
                  </a:lnTo>
                  <a:lnTo>
                    <a:pt x="6755" y="8712"/>
                  </a:lnTo>
                  <a:lnTo>
                    <a:pt x="6744" y="8717"/>
                  </a:lnTo>
                  <a:lnTo>
                    <a:pt x="6732" y="8722"/>
                  </a:lnTo>
                  <a:lnTo>
                    <a:pt x="6720" y="8726"/>
                  </a:lnTo>
                  <a:lnTo>
                    <a:pt x="6708" y="8731"/>
                  </a:lnTo>
                  <a:lnTo>
                    <a:pt x="6695" y="8734"/>
                  </a:lnTo>
                  <a:lnTo>
                    <a:pt x="6682" y="8736"/>
                  </a:lnTo>
                  <a:lnTo>
                    <a:pt x="6669" y="8739"/>
                  </a:lnTo>
                  <a:lnTo>
                    <a:pt x="6655" y="8741"/>
                  </a:lnTo>
                  <a:lnTo>
                    <a:pt x="6642" y="8742"/>
                  </a:lnTo>
                  <a:lnTo>
                    <a:pt x="6629" y="8742"/>
                  </a:lnTo>
                  <a:lnTo>
                    <a:pt x="705" y="8742"/>
                  </a:lnTo>
                  <a:lnTo>
                    <a:pt x="691" y="8742"/>
                  </a:lnTo>
                  <a:lnTo>
                    <a:pt x="678" y="8741"/>
                  </a:lnTo>
                  <a:lnTo>
                    <a:pt x="664" y="8739"/>
                  </a:lnTo>
                  <a:lnTo>
                    <a:pt x="651" y="8736"/>
                  </a:lnTo>
                  <a:lnTo>
                    <a:pt x="638" y="8734"/>
                  </a:lnTo>
                  <a:lnTo>
                    <a:pt x="626" y="8731"/>
                  </a:lnTo>
                  <a:lnTo>
                    <a:pt x="613" y="8726"/>
                  </a:lnTo>
                  <a:lnTo>
                    <a:pt x="601" y="8722"/>
                  </a:lnTo>
                  <a:lnTo>
                    <a:pt x="589" y="8717"/>
                  </a:lnTo>
                  <a:lnTo>
                    <a:pt x="578" y="8712"/>
                  </a:lnTo>
                  <a:lnTo>
                    <a:pt x="567" y="8706"/>
                  </a:lnTo>
                  <a:lnTo>
                    <a:pt x="556" y="8700"/>
                  </a:lnTo>
                  <a:lnTo>
                    <a:pt x="546" y="8692"/>
                  </a:lnTo>
                  <a:lnTo>
                    <a:pt x="536" y="8685"/>
                  </a:lnTo>
                  <a:lnTo>
                    <a:pt x="526" y="8678"/>
                  </a:lnTo>
                  <a:lnTo>
                    <a:pt x="516" y="8669"/>
                  </a:lnTo>
                  <a:lnTo>
                    <a:pt x="507" y="8661"/>
                  </a:lnTo>
                  <a:lnTo>
                    <a:pt x="499" y="8651"/>
                  </a:lnTo>
                  <a:lnTo>
                    <a:pt x="491" y="8642"/>
                  </a:lnTo>
                  <a:lnTo>
                    <a:pt x="484" y="8632"/>
                  </a:lnTo>
                  <a:lnTo>
                    <a:pt x="477" y="8622"/>
                  </a:lnTo>
                  <a:lnTo>
                    <a:pt x="470" y="8612"/>
                  </a:lnTo>
                  <a:lnTo>
                    <a:pt x="464" y="8601"/>
                  </a:lnTo>
                  <a:lnTo>
                    <a:pt x="459" y="8590"/>
                  </a:lnTo>
                  <a:lnTo>
                    <a:pt x="454" y="8579"/>
                  </a:lnTo>
                  <a:lnTo>
                    <a:pt x="450" y="8568"/>
                  </a:lnTo>
                  <a:lnTo>
                    <a:pt x="446" y="8556"/>
                  </a:lnTo>
                  <a:lnTo>
                    <a:pt x="444" y="8543"/>
                  </a:lnTo>
                  <a:lnTo>
                    <a:pt x="440" y="8531"/>
                  </a:lnTo>
                  <a:lnTo>
                    <a:pt x="439" y="8519"/>
                  </a:lnTo>
                  <a:lnTo>
                    <a:pt x="438" y="8507"/>
                  </a:lnTo>
                  <a:lnTo>
                    <a:pt x="438" y="8494"/>
                  </a:lnTo>
                  <a:lnTo>
                    <a:pt x="438" y="7907"/>
                  </a:lnTo>
                  <a:lnTo>
                    <a:pt x="438" y="7894"/>
                  </a:lnTo>
                  <a:lnTo>
                    <a:pt x="439" y="7882"/>
                  </a:lnTo>
                  <a:lnTo>
                    <a:pt x="440" y="7870"/>
                  </a:lnTo>
                  <a:lnTo>
                    <a:pt x="444" y="7858"/>
                  </a:lnTo>
                  <a:lnTo>
                    <a:pt x="446" y="7846"/>
                  </a:lnTo>
                  <a:lnTo>
                    <a:pt x="450" y="7833"/>
                  </a:lnTo>
                  <a:lnTo>
                    <a:pt x="454" y="7822"/>
                  </a:lnTo>
                  <a:lnTo>
                    <a:pt x="459" y="7811"/>
                  </a:lnTo>
                  <a:lnTo>
                    <a:pt x="464" y="7800"/>
                  </a:lnTo>
                  <a:lnTo>
                    <a:pt x="470" y="7789"/>
                  </a:lnTo>
                  <a:lnTo>
                    <a:pt x="477" y="7779"/>
                  </a:lnTo>
                  <a:lnTo>
                    <a:pt x="484" y="7769"/>
                  </a:lnTo>
                  <a:lnTo>
                    <a:pt x="491" y="7759"/>
                  </a:lnTo>
                  <a:lnTo>
                    <a:pt x="499" y="7750"/>
                  </a:lnTo>
                  <a:lnTo>
                    <a:pt x="507" y="7740"/>
                  </a:lnTo>
                  <a:lnTo>
                    <a:pt x="516" y="7732"/>
                  </a:lnTo>
                  <a:lnTo>
                    <a:pt x="526" y="7723"/>
                  </a:lnTo>
                  <a:lnTo>
                    <a:pt x="536" y="7716"/>
                  </a:lnTo>
                  <a:lnTo>
                    <a:pt x="546" y="7709"/>
                  </a:lnTo>
                  <a:lnTo>
                    <a:pt x="556" y="7701"/>
                  </a:lnTo>
                  <a:lnTo>
                    <a:pt x="567" y="7696"/>
                  </a:lnTo>
                  <a:lnTo>
                    <a:pt x="578" y="7689"/>
                  </a:lnTo>
                  <a:lnTo>
                    <a:pt x="589" y="7684"/>
                  </a:lnTo>
                  <a:lnTo>
                    <a:pt x="601" y="7679"/>
                  </a:lnTo>
                  <a:lnTo>
                    <a:pt x="613" y="7675"/>
                  </a:lnTo>
                  <a:lnTo>
                    <a:pt x="626" y="7670"/>
                  </a:lnTo>
                  <a:lnTo>
                    <a:pt x="638" y="7667"/>
                  </a:lnTo>
                  <a:lnTo>
                    <a:pt x="651" y="7665"/>
                  </a:lnTo>
                  <a:lnTo>
                    <a:pt x="664" y="7662"/>
                  </a:lnTo>
                  <a:lnTo>
                    <a:pt x="678" y="7660"/>
                  </a:lnTo>
                  <a:lnTo>
                    <a:pt x="691" y="7659"/>
                  </a:lnTo>
                  <a:lnTo>
                    <a:pt x="705" y="7659"/>
                  </a:lnTo>
                  <a:close/>
                  <a:moveTo>
                    <a:pt x="705" y="6477"/>
                  </a:moveTo>
                  <a:lnTo>
                    <a:pt x="6629" y="6477"/>
                  </a:lnTo>
                  <a:lnTo>
                    <a:pt x="6642" y="6477"/>
                  </a:lnTo>
                  <a:lnTo>
                    <a:pt x="6655" y="6478"/>
                  </a:lnTo>
                  <a:lnTo>
                    <a:pt x="6669" y="6480"/>
                  </a:lnTo>
                  <a:lnTo>
                    <a:pt x="6682" y="6482"/>
                  </a:lnTo>
                  <a:lnTo>
                    <a:pt x="6695" y="6484"/>
                  </a:lnTo>
                  <a:lnTo>
                    <a:pt x="6708" y="6488"/>
                  </a:lnTo>
                  <a:lnTo>
                    <a:pt x="6720" y="6492"/>
                  </a:lnTo>
                  <a:lnTo>
                    <a:pt x="6732" y="6497"/>
                  </a:lnTo>
                  <a:lnTo>
                    <a:pt x="6744" y="6501"/>
                  </a:lnTo>
                  <a:lnTo>
                    <a:pt x="6755" y="6506"/>
                  </a:lnTo>
                  <a:lnTo>
                    <a:pt x="6766" y="6513"/>
                  </a:lnTo>
                  <a:lnTo>
                    <a:pt x="6777" y="6519"/>
                  </a:lnTo>
                  <a:lnTo>
                    <a:pt x="6789" y="6526"/>
                  </a:lnTo>
                  <a:lnTo>
                    <a:pt x="6799" y="6533"/>
                  </a:lnTo>
                  <a:lnTo>
                    <a:pt x="6809" y="6541"/>
                  </a:lnTo>
                  <a:lnTo>
                    <a:pt x="6817" y="6550"/>
                  </a:lnTo>
                  <a:lnTo>
                    <a:pt x="6826" y="6559"/>
                  </a:lnTo>
                  <a:lnTo>
                    <a:pt x="6834" y="6568"/>
                  </a:lnTo>
                  <a:lnTo>
                    <a:pt x="6843" y="6576"/>
                  </a:lnTo>
                  <a:lnTo>
                    <a:pt x="6850" y="6586"/>
                  </a:lnTo>
                  <a:lnTo>
                    <a:pt x="6857" y="6596"/>
                  </a:lnTo>
                  <a:lnTo>
                    <a:pt x="6863" y="6606"/>
                  </a:lnTo>
                  <a:lnTo>
                    <a:pt x="6870" y="6617"/>
                  </a:lnTo>
                  <a:lnTo>
                    <a:pt x="6875" y="6629"/>
                  </a:lnTo>
                  <a:lnTo>
                    <a:pt x="6879" y="6640"/>
                  </a:lnTo>
                  <a:lnTo>
                    <a:pt x="6884" y="6651"/>
                  </a:lnTo>
                  <a:lnTo>
                    <a:pt x="6887" y="6663"/>
                  </a:lnTo>
                  <a:lnTo>
                    <a:pt x="6891" y="6675"/>
                  </a:lnTo>
                  <a:lnTo>
                    <a:pt x="6893" y="6687"/>
                  </a:lnTo>
                  <a:lnTo>
                    <a:pt x="6894" y="6700"/>
                  </a:lnTo>
                  <a:lnTo>
                    <a:pt x="6895" y="6712"/>
                  </a:lnTo>
                  <a:lnTo>
                    <a:pt x="6896" y="6725"/>
                  </a:lnTo>
                  <a:lnTo>
                    <a:pt x="6896" y="7312"/>
                  </a:lnTo>
                  <a:lnTo>
                    <a:pt x="6895" y="7324"/>
                  </a:lnTo>
                  <a:lnTo>
                    <a:pt x="6894" y="7336"/>
                  </a:lnTo>
                  <a:lnTo>
                    <a:pt x="6893" y="7350"/>
                  </a:lnTo>
                  <a:lnTo>
                    <a:pt x="6891" y="7362"/>
                  </a:lnTo>
                  <a:lnTo>
                    <a:pt x="6887" y="7373"/>
                  </a:lnTo>
                  <a:lnTo>
                    <a:pt x="6884" y="7385"/>
                  </a:lnTo>
                  <a:lnTo>
                    <a:pt x="6879" y="7396"/>
                  </a:lnTo>
                  <a:lnTo>
                    <a:pt x="6875" y="7407"/>
                  </a:lnTo>
                  <a:lnTo>
                    <a:pt x="6870" y="7418"/>
                  </a:lnTo>
                  <a:lnTo>
                    <a:pt x="6863" y="7429"/>
                  </a:lnTo>
                  <a:lnTo>
                    <a:pt x="6857" y="7439"/>
                  </a:lnTo>
                  <a:lnTo>
                    <a:pt x="6850" y="7449"/>
                  </a:lnTo>
                  <a:lnTo>
                    <a:pt x="6843" y="7459"/>
                  </a:lnTo>
                  <a:lnTo>
                    <a:pt x="6834" y="7469"/>
                  </a:lnTo>
                  <a:lnTo>
                    <a:pt x="6826" y="7478"/>
                  </a:lnTo>
                  <a:lnTo>
                    <a:pt x="6817" y="7486"/>
                  </a:lnTo>
                  <a:lnTo>
                    <a:pt x="6809" y="7495"/>
                  </a:lnTo>
                  <a:lnTo>
                    <a:pt x="6799" y="7503"/>
                  </a:lnTo>
                  <a:lnTo>
                    <a:pt x="6789" y="7510"/>
                  </a:lnTo>
                  <a:lnTo>
                    <a:pt x="6777" y="7517"/>
                  </a:lnTo>
                  <a:lnTo>
                    <a:pt x="6766" y="7524"/>
                  </a:lnTo>
                  <a:lnTo>
                    <a:pt x="6755" y="7529"/>
                  </a:lnTo>
                  <a:lnTo>
                    <a:pt x="6744" y="7535"/>
                  </a:lnTo>
                  <a:lnTo>
                    <a:pt x="6732" y="7539"/>
                  </a:lnTo>
                  <a:lnTo>
                    <a:pt x="6720" y="7544"/>
                  </a:lnTo>
                  <a:lnTo>
                    <a:pt x="6708" y="7548"/>
                  </a:lnTo>
                  <a:lnTo>
                    <a:pt x="6695" y="7552"/>
                  </a:lnTo>
                  <a:lnTo>
                    <a:pt x="6682" y="7554"/>
                  </a:lnTo>
                  <a:lnTo>
                    <a:pt x="6669" y="7556"/>
                  </a:lnTo>
                  <a:lnTo>
                    <a:pt x="6655" y="7558"/>
                  </a:lnTo>
                  <a:lnTo>
                    <a:pt x="6642" y="7559"/>
                  </a:lnTo>
                  <a:lnTo>
                    <a:pt x="6629" y="7559"/>
                  </a:lnTo>
                  <a:lnTo>
                    <a:pt x="705" y="7559"/>
                  </a:lnTo>
                  <a:lnTo>
                    <a:pt x="691" y="7559"/>
                  </a:lnTo>
                  <a:lnTo>
                    <a:pt x="678" y="7558"/>
                  </a:lnTo>
                  <a:lnTo>
                    <a:pt x="664" y="7556"/>
                  </a:lnTo>
                  <a:lnTo>
                    <a:pt x="651" y="7554"/>
                  </a:lnTo>
                  <a:lnTo>
                    <a:pt x="638" y="7552"/>
                  </a:lnTo>
                  <a:lnTo>
                    <a:pt x="626" y="7548"/>
                  </a:lnTo>
                  <a:lnTo>
                    <a:pt x="613" y="7544"/>
                  </a:lnTo>
                  <a:lnTo>
                    <a:pt x="601" y="7539"/>
                  </a:lnTo>
                  <a:lnTo>
                    <a:pt x="589" y="7535"/>
                  </a:lnTo>
                  <a:lnTo>
                    <a:pt x="578" y="7529"/>
                  </a:lnTo>
                  <a:lnTo>
                    <a:pt x="567" y="7524"/>
                  </a:lnTo>
                  <a:lnTo>
                    <a:pt x="556" y="7517"/>
                  </a:lnTo>
                  <a:lnTo>
                    <a:pt x="546" y="7510"/>
                  </a:lnTo>
                  <a:lnTo>
                    <a:pt x="536" y="7503"/>
                  </a:lnTo>
                  <a:lnTo>
                    <a:pt x="526" y="7495"/>
                  </a:lnTo>
                  <a:lnTo>
                    <a:pt x="516" y="7486"/>
                  </a:lnTo>
                  <a:lnTo>
                    <a:pt x="507" y="7478"/>
                  </a:lnTo>
                  <a:lnTo>
                    <a:pt x="499" y="7469"/>
                  </a:lnTo>
                  <a:lnTo>
                    <a:pt x="491" y="7459"/>
                  </a:lnTo>
                  <a:lnTo>
                    <a:pt x="484" y="7449"/>
                  </a:lnTo>
                  <a:lnTo>
                    <a:pt x="477" y="7439"/>
                  </a:lnTo>
                  <a:lnTo>
                    <a:pt x="470" y="7429"/>
                  </a:lnTo>
                  <a:lnTo>
                    <a:pt x="464" y="7418"/>
                  </a:lnTo>
                  <a:lnTo>
                    <a:pt x="459" y="7407"/>
                  </a:lnTo>
                  <a:lnTo>
                    <a:pt x="454" y="7396"/>
                  </a:lnTo>
                  <a:lnTo>
                    <a:pt x="450" y="7385"/>
                  </a:lnTo>
                  <a:lnTo>
                    <a:pt x="446" y="7373"/>
                  </a:lnTo>
                  <a:lnTo>
                    <a:pt x="444" y="7362"/>
                  </a:lnTo>
                  <a:lnTo>
                    <a:pt x="440" y="7350"/>
                  </a:lnTo>
                  <a:lnTo>
                    <a:pt x="439" y="7336"/>
                  </a:lnTo>
                  <a:lnTo>
                    <a:pt x="438" y="7324"/>
                  </a:lnTo>
                  <a:lnTo>
                    <a:pt x="438" y="7312"/>
                  </a:lnTo>
                  <a:lnTo>
                    <a:pt x="438" y="6725"/>
                  </a:lnTo>
                  <a:lnTo>
                    <a:pt x="438" y="6712"/>
                  </a:lnTo>
                  <a:lnTo>
                    <a:pt x="439" y="6700"/>
                  </a:lnTo>
                  <a:lnTo>
                    <a:pt x="440" y="6687"/>
                  </a:lnTo>
                  <a:lnTo>
                    <a:pt x="444" y="6675"/>
                  </a:lnTo>
                  <a:lnTo>
                    <a:pt x="446" y="6663"/>
                  </a:lnTo>
                  <a:lnTo>
                    <a:pt x="450" y="6651"/>
                  </a:lnTo>
                  <a:lnTo>
                    <a:pt x="454" y="6640"/>
                  </a:lnTo>
                  <a:lnTo>
                    <a:pt x="459" y="6629"/>
                  </a:lnTo>
                  <a:lnTo>
                    <a:pt x="464" y="6617"/>
                  </a:lnTo>
                  <a:lnTo>
                    <a:pt x="470" y="6606"/>
                  </a:lnTo>
                  <a:lnTo>
                    <a:pt x="477" y="6596"/>
                  </a:lnTo>
                  <a:lnTo>
                    <a:pt x="484" y="6586"/>
                  </a:lnTo>
                  <a:lnTo>
                    <a:pt x="491" y="6576"/>
                  </a:lnTo>
                  <a:lnTo>
                    <a:pt x="499" y="6568"/>
                  </a:lnTo>
                  <a:lnTo>
                    <a:pt x="507" y="6559"/>
                  </a:lnTo>
                  <a:lnTo>
                    <a:pt x="516" y="6550"/>
                  </a:lnTo>
                  <a:lnTo>
                    <a:pt x="526" y="6541"/>
                  </a:lnTo>
                  <a:lnTo>
                    <a:pt x="536" y="6533"/>
                  </a:lnTo>
                  <a:lnTo>
                    <a:pt x="546" y="6526"/>
                  </a:lnTo>
                  <a:lnTo>
                    <a:pt x="556" y="6519"/>
                  </a:lnTo>
                  <a:lnTo>
                    <a:pt x="567" y="6513"/>
                  </a:lnTo>
                  <a:lnTo>
                    <a:pt x="578" y="6506"/>
                  </a:lnTo>
                  <a:lnTo>
                    <a:pt x="589" y="6501"/>
                  </a:lnTo>
                  <a:lnTo>
                    <a:pt x="601" y="6497"/>
                  </a:lnTo>
                  <a:lnTo>
                    <a:pt x="613" y="6492"/>
                  </a:lnTo>
                  <a:lnTo>
                    <a:pt x="626" y="6488"/>
                  </a:lnTo>
                  <a:lnTo>
                    <a:pt x="638" y="6484"/>
                  </a:lnTo>
                  <a:lnTo>
                    <a:pt x="651" y="6482"/>
                  </a:lnTo>
                  <a:lnTo>
                    <a:pt x="664" y="6480"/>
                  </a:lnTo>
                  <a:lnTo>
                    <a:pt x="678" y="6478"/>
                  </a:lnTo>
                  <a:lnTo>
                    <a:pt x="691" y="6477"/>
                  </a:lnTo>
                  <a:lnTo>
                    <a:pt x="705" y="6477"/>
                  </a:lnTo>
                  <a:close/>
                  <a:moveTo>
                    <a:pt x="705" y="5294"/>
                  </a:moveTo>
                  <a:lnTo>
                    <a:pt x="6629" y="5294"/>
                  </a:lnTo>
                  <a:lnTo>
                    <a:pt x="6642" y="5295"/>
                  </a:lnTo>
                  <a:lnTo>
                    <a:pt x="6655" y="5295"/>
                  </a:lnTo>
                  <a:lnTo>
                    <a:pt x="6669" y="5297"/>
                  </a:lnTo>
                  <a:lnTo>
                    <a:pt x="6682" y="5299"/>
                  </a:lnTo>
                  <a:lnTo>
                    <a:pt x="6695" y="5302"/>
                  </a:lnTo>
                  <a:lnTo>
                    <a:pt x="6708" y="5305"/>
                  </a:lnTo>
                  <a:lnTo>
                    <a:pt x="6720" y="5309"/>
                  </a:lnTo>
                  <a:lnTo>
                    <a:pt x="6732" y="5314"/>
                  </a:lnTo>
                  <a:lnTo>
                    <a:pt x="6744" y="5318"/>
                  </a:lnTo>
                  <a:lnTo>
                    <a:pt x="6755" y="5324"/>
                  </a:lnTo>
                  <a:lnTo>
                    <a:pt x="6766" y="5331"/>
                  </a:lnTo>
                  <a:lnTo>
                    <a:pt x="6777" y="5337"/>
                  </a:lnTo>
                  <a:lnTo>
                    <a:pt x="6789" y="5344"/>
                  </a:lnTo>
                  <a:lnTo>
                    <a:pt x="6799" y="5351"/>
                  </a:lnTo>
                  <a:lnTo>
                    <a:pt x="6809" y="5358"/>
                  </a:lnTo>
                  <a:lnTo>
                    <a:pt x="6817" y="5367"/>
                  </a:lnTo>
                  <a:lnTo>
                    <a:pt x="6826" y="5376"/>
                  </a:lnTo>
                  <a:lnTo>
                    <a:pt x="6834" y="5385"/>
                  </a:lnTo>
                  <a:lnTo>
                    <a:pt x="6843" y="5394"/>
                  </a:lnTo>
                  <a:lnTo>
                    <a:pt x="6850" y="5404"/>
                  </a:lnTo>
                  <a:lnTo>
                    <a:pt x="6857" y="5414"/>
                  </a:lnTo>
                  <a:lnTo>
                    <a:pt x="6863" y="5424"/>
                  </a:lnTo>
                  <a:lnTo>
                    <a:pt x="6870" y="5435"/>
                  </a:lnTo>
                  <a:lnTo>
                    <a:pt x="6875" y="5446"/>
                  </a:lnTo>
                  <a:lnTo>
                    <a:pt x="6879" y="5457"/>
                  </a:lnTo>
                  <a:lnTo>
                    <a:pt x="6884" y="5468"/>
                  </a:lnTo>
                  <a:lnTo>
                    <a:pt x="6887" y="5480"/>
                  </a:lnTo>
                  <a:lnTo>
                    <a:pt x="6891" y="5493"/>
                  </a:lnTo>
                  <a:lnTo>
                    <a:pt x="6893" y="5505"/>
                  </a:lnTo>
                  <a:lnTo>
                    <a:pt x="6894" y="5517"/>
                  </a:lnTo>
                  <a:lnTo>
                    <a:pt x="6895" y="5529"/>
                  </a:lnTo>
                  <a:lnTo>
                    <a:pt x="6896" y="5542"/>
                  </a:lnTo>
                  <a:lnTo>
                    <a:pt x="6896" y="6129"/>
                  </a:lnTo>
                  <a:lnTo>
                    <a:pt x="6895" y="6142"/>
                  </a:lnTo>
                  <a:lnTo>
                    <a:pt x="6894" y="6155"/>
                  </a:lnTo>
                  <a:lnTo>
                    <a:pt x="6893" y="6167"/>
                  </a:lnTo>
                  <a:lnTo>
                    <a:pt x="6891" y="6179"/>
                  </a:lnTo>
                  <a:lnTo>
                    <a:pt x="6887" y="6190"/>
                  </a:lnTo>
                  <a:lnTo>
                    <a:pt x="6884" y="6203"/>
                  </a:lnTo>
                  <a:lnTo>
                    <a:pt x="6879" y="6214"/>
                  </a:lnTo>
                  <a:lnTo>
                    <a:pt x="6875" y="6226"/>
                  </a:lnTo>
                  <a:lnTo>
                    <a:pt x="6870" y="6236"/>
                  </a:lnTo>
                  <a:lnTo>
                    <a:pt x="6863" y="6247"/>
                  </a:lnTo>
                  <a:lnTo>
                    <a:pt x="6857" y="6257"/>
                  </a:lnTo>
                  <a:lnTo>
                    <a:pt x="6850" y="6267"/>
                  </a:lnTo>
                  <a:lnTo>
                    <a:pt x="6843" y="6277"/>
                  </a:lnTo>
                  <a:lnTo>
                    <a:pt x="6834" y="6287"/>
                  </a:lnTo>
                  <a:lnTo>
                    <a:pt x="6826" y="6296"/>
                  </a:lnTo>
                  <a:lnTo>
                    <a:pt x="6817" y="6305"/>
                  </a:lnTo>
                  <a:lnTo>
                    <a:pt x="6809" y="6312"/>
                  </a:lnTo>
                  <a:lnTo>
                    <a:pt x="6799" y="6320"/>
                  </a:lnTo>
                  <a:lnTo>
                    <a:pt x="6789" y="6328"/>
                  </a:lnTo>
                  <a:lnTo>
                    <a:pt x="6777" y="6335"/>
                  </a:lnTo>
                  <a:lnTo>
                    <a:pt x="6766" y="6341"/>
                  </a:lnTo>
                  <a:lnTo>
                    <a:pt x="6755" y="6347"/>
                  </a:lnTo>
                  <a:lnTo>
                    <a:pt x="6744" y="6352"/>
                  </a:lnTo>
                  <a:lnTo>
                    <a:pt x="6732" y="6358"/>
                  </a:lnTo>
                  <a:lnTo>
                    <a:pt x="6720" y="6362"/>
                  </a:lnTo>
                  <a:lnTo>
                    <a:pt x="6708" y="6366"/>
                  </a:lnTo>
                  <a:lnTo>
                    <a:pt x="6695" y="6369"/>
                  </a:lnTo>
                  <a:lnTo>
                    <a:pt x="6682" y="6372"/>
                  </a:lnTo>
                  <a:lnTo>
                    <a:pt x="6669" y="6374"/>
                  </a:lnTo>
                  <a:lnTo>
                    <a:pt x="6655" y="6376"/>
                  </a:lnTo>
                  <a:lnTo>
                    <a:pt x="6642" y="6377"/>
                  </a:lnTo>
                  <a:lnTo>
                    <a:pt x="6629" y="6377"/>
                  </a:lnTo>
                  <a:lnTo>
                    <a:pt x="705" y="6377"/>
                  </a:lnTo>
                  <a:lnTo>
                    <a:pt x="691" y="6377"/>
                  </a:lnTo>
                  <a:lnTo>
                    <a:pt x="678" y="6376"/>
                  </a:lnTo>
                  <a:lnTo>
                    <a:pt x="664" y="6374"/>
                  </a:lnTo>
                  <a:lnTo>
                    <a:pt x="651" y="6372"/>
                  </a:lnTo>
                  <a:lnTo>
                    <a:pt x="638" y="6369"/>
                  </a:lnTo>
                  <a:lnTo>
                    <a:pt x="626" y="6366"/>
                  </a:lnTo>
                  <a:lnTo>
                    <a:pt x="613" y="6362"/>
                  </a:lnTo>
                  <a:lnTo>
                    <a:pt x="601" y="6358"/>
                  </a:lnTo>
                  <a:lnTo>
                    <a:pt x="589" y="6352"/>
                  </a:lnTo>
                  <a:lnTo>
                    <a:pt x="578" y="6347"/>
                  </a:lnTo>
                  <a:lnTo>
                    <a:pt x="567" y="6341"/>
                  </a:lnTo>
                  <a:lnTo>
                    <a:pt x="556" y="6335"/>
                  </a:lnTo>
                  <a:lnTo>
                    <a:pt x="546" y="6328"/>
                  </a:lnTo>
                  <a:lnTo>
                    <a:pt x="536" y="6320"/>
                  </a:lnTo>
                  <a:lnTo>
                    <a:pt x="526" y="6312"/>
                  </a:lnTo>
                  <a:lnTo>
                    <a:pt x="516" y="6305"/>
                  </a:lnTo>
                  <a:lnTo>
                    <a:pt x="507" y="6296"/>
                  </a:lnTo>
                  <a:lnTo>
                    <a:pt x="499" y="6287"/>
                  </a:lnTo>
                  <a:lnTo>
                    <a:pt x="491" y="6277"/>
                  </a:lnTo>
                  <a:lnTo>
                    <a:pt x="484" y="6267"/>
                  </a:lnTo>
                  <a:lnTo>
                    <a:pt x="477" y="6257"/>
                  </a:lnTo>
                  <a:lnTo>
                    <a:pt x="470" y="6247"/>
                  </a:lnTo>
                  <a:lnTo>
                    <a:pt x="464" y="6236"/>
                  </a:lnTo>
                  <a:lnTo>
                    <a:pt x="459" y="6226"/>
                  </a:lnTo>
                  <a:lnTo>
                    <a:pt x="454" y="6214"/>
                  </a:lnTo>
                  <a:lnTo>
                    <a:pt x="450" y="6203"/>
                  </a:lnTo>
                  <a:lnTo>
                    <a:pt x="446" y="6190"/>
                  </a:lnTo>
                  <a:lnTo>
                    <a:pt x="444" y="6179"/>
                  </a:lnTo>
                  <a:lnTo>
                    <a:pt x="440" y="6167"/>
                  </a:lnTo>
                  <a:lnTo>
                    <a:pt x="439" y="6155"/>
                  </a:lnTo>
                  <a:lnTo>
                    <a:pt x="438" y="6142"/>
                  </a:lnTo>
                  <a:lnTo>
                    <a:pt x="438" y="6129"/>
                  </a:lnTo>
                  <a:lnTo>
                    <a:pt x="438" y="5542"/>
                  </a:lnTo>
                  <a:lnTo>
                    <a:pt x="438" y="5529"/>
                  </a:lnTo>
                  <a:lnTo>
                    <a:pt x="439" y="5517"/>
                  </a:lnTo>
                  <a:lnTo>
                    <a:pt x="440" y="5505"/>
                  </a:lnTo>
                  <a:lnTo>
                    <a:pt x="444" y="5493"/>
                  </a:lnTo>
                  <a:lnTo>
                    <a:pt x="446" y="5480"/>
                  </a:lnTo>
                  <a:lnTo>
                    <a:pt x="450" y="5468"/>
                  </a:lnTo>
                  <a:lnTo>
                    <a:pt x="454" y="5457"/>
                  </a:lnTo>
                  <a:lnTo>
                    <a:pt x="459" y="5446"/>
                  </a:lnTo>
                  <a:lnTo>
                    <a:pt x="464" y="5435"/>
                  </a:lnTo>
                  <a:lnTo>
                    <a:pt x="470" y="5424"/>
                  </a:lnTo>
                  <a:lnTo>
                    <a:pt x="477" y="5414"/>
                  </a:lnTo>
                  <a:lnTo>
                    <a:pt x="484" y="5404"/>
                  </a:lnTo>
                  <a:lnTo>
                    <a:pt x="491" y="5394"/>
                  </a:lnTo>
                  <a:lnTo>
                    <a:pt x="499" y="5385"/>
                  </a:lnTo>
                  <a:lnTo>
                    <a:pt x="507" y="5376"/>
                  </a:lnTo>
                  <a:lnTo>
                    <a:pt x="516" y="5367"/>
                  </a:lnTo>
                  <a:lnTo>
                    <a:pt x="526" y="5358"/>
                  </a:lnTo>
                  <a:lnTo>
                    <a:pt x="536" y="5351"/>
                  </a:lnTo>
                  <a:lnTo>
                    <a:pt x="546" y="5344"/>
                  </a:lnTo>
                  <a:lnTo>
                    <a:pt x="556" y="5337"/>
                  </a:lnTo>
                  <a:lnTo>
                    <a:pt x="567" y="5331"/>
                  </a:lnTo>
                  <a:lnTo>
                    <a:pt x="578" y="5324"/>
                  </a:lnTo>
                  <a:lnTo>
                    <a:pt x="589" y="5318"/>
                  </a:lnTo>
                  <a:lnTo>
                    <a:pt x="601" y="5314"/>
                  </a:lnTo>
                  <a:lnTo>
                    <a:pt x="613" y="5309"/>
                  </a:lnTo>
                  <a:lnTo>
                    <a:pt x="626" y="5305"/>
                  </a:lnTo>
                  <a:lnTo>
                    <a:pt x="638" y="5302"/>
                  </a:lnTo>
                  <a:lnTo>
                    <a:pt x="651" y="5299"/>
                  </a:lnTo>
                  <a:lnTo>
                    <a:pt x="664" y="5297"/>
                  </a:lnTo>
                  <a:lnTo>
                    <a:pt x="678" y="5295"/>
                  </a:lnTo>
                  <a:lnTo>
                    <a:pt x="691" y="5295"/>
                  </a:lnTo>
                  <a:lnTo>
                    <a:pt x="705" y="5294"/>
                  </a:lnTo>
                  <a:close/>
                  <a:moveTo>
                    <a:pt x="705" y="4111"/>
                  </a:moveTo>
                  <a:lnTo>
                    <a:pt x="6629" y="4111"/>
                  </a:lnTo>
                  <a:lnTo>
                    <a:pt x="6642" y="4112"/>
                  </a:lnTo>
                  <a:lnTo>
                    <a:pt x="6655" y="4112"/>
                  </a:lnTo>
                  <a:lnTo>
                    <a:pt x="6669" y="4115"/>
                  </a:lnTo>
                  <a:lnTo>
                    <a:pt x="6682" y="4117"/>
                  </a:lnTo>
                  <a:lnTo>
                    <a:pt x="6695" y="4119"/>
                  </a:lnTo>
                  <a:lnTo>
                    <a:pt x="6708" y="4122"/>
                  </a:lnTo>
                  <a:lnTo>
                    <a:pt x="6720" y="4127"/>
                  </a:lnTo>
                  <a:lnTo>
                    <a:pt x="6732" y="4131"/>
                  </a:lnTo>
                  <a:lnTo>
                    <a:pt x="6744" y="4136"/>
                  </a:lnTo>
                  <a:lnTo>
                    <a:pt x="6755" y="4141"/>
                  </a:lnTo>
                  <a:lnTo>
                    <a:pt x="6766" y="4148"/>
                  </a:lnTo>
                  <a:lnTo>
                    <a:pt x="6777" y="4155"/>
                  </a:lnTo>
                  <a:lnTo>
                    <a:pt x="6789" y="4161"/>
                  </a:lnTo>
                  <a:lnTo>
                    <a:pt x="6799" y="4169"/>
                  </a:lnTo>
                  <a:lnTo>
                    <a:pt x="6809" y="4177"/>
                  </a:lnTo>
                  <a:lnTo>
                    <a:pt x="6817" y="4185"/>
                  </a:lnTo>
                  <a:lnTo>
                    <a:pt x="6826" y="4193"/>
                  </a:lnTo>
                  <a:lnTo>
                    <a:pt x="6834" y="4202"/>
                  </a:lnTo>
                  <a:lnTo>
                    <a:pt x="6843" y="4211"/>
                  </a:lnTo>
                  <a:lnTo>
                    <a:pt x="6850" y="4221"/>
                  </a:lnTo>
                  <a:lnTo>
                    <a:pt x="6857" y="4231"/>
                  </a:lnTo>
                  <a:lnTo>
                    <a:pt x="6863" y="4241"/>
                  </a:lnTo>
                  <a:lnTo>
                    <a:pt x="6870" y="4252"/>
                  </a:lnTo>
                  <a:lnTo>
                    <a:pt x="6875" y="4263"/>
                  </a:lnTo>
                  <a:lnTo>
                    <a:pt x="6879" y="4274"/>
                  </a:lnTo>
                  <a:lnTo>
                    <a:pt x="6884" y="4287"/>
                  </a:lnTo>
                  <a:lnTo>
                    <a:pt x="6887" y="4298"/>
                  </a:lnTo>
                  <a:lnTo>
                    <a:pt x="6891" y="4310"/>
                  </a:lnTo>
                  <a:lnTo>
                    <a:pt x="6893" y="4322"/>
                  </a:lnTo>
                  <a:lnTo>
                    <a:pt x="6894" y="4334"/>
                  </a:lnTo>
                  <a:lnTo>
                    <a:pt x="6895" y="4347"/>
                  </a:lnTo>
                  <a:lnTo>
                    <a:pt x="6896" y="4360"/>
                  </a:lnTo>
                  <a:lnTo>
                    <a:pt x="6896" y="4947"/>
                  </a:lnTo>
                  <a:lnTo>
                    <a:pt x="6895" y="4959"/>
                  </a:lnTo>
                  <a:lnTo>
                    <a:pt x="6894" y="4972"/>
                  </a:lnTo>
                  <a:lnTo>
                    <a:pt x="6893" y="4984"/>
                  </a:lnTo>
                  <a:lnTo>
                    <a:pt x="6891" y="4997"/>
                  </a:lnTo>
                  <a:lnTo>
                    <a:pt x="6887" y="5009"/>
                  </a:lnTo>
                  <a:lnTo>
                    <a:pt x="6884" y="5020"/>
                  </a:lnTo>
                  <a:lnTo>
                    <a:pt x="6879" y="5031"/>
                  </a:lnTo>
                  <a:lnTo>
                    <a:pt x="6875" y="5043"/>
                  </a:lnTo>
                  <a:lnTo>
                    <a:pt x="6870" y="5054"/>
                  </a:lnTo>
                  <a:lnTo>
                    <a:pt x="6863" y="5064"/>
                  </a:lnTo>
                  <a:lnTo>
                    <a:pt x="6857" y="5074"/>
                  </a:lnTo>
                  <a:lnTo>
                    <a:pt x="6850" y="5085"/>
                  </a:lnTo>
                  <a:lnTo>
                    <a:pt x="6843" y="5094"/>
                  </a:lnTo>
                  <a:lnTo>
                    <a:pt x="6834" y="5104"/>
                  </a:lnTo>
                  <a:lnTo>
                    <a:pt x="6826" y="5113"/>
                  </a:lnTo>
                  <a:lnTo>
                    <a:pt x="6817" y="5122"/>
                  </a:lnTo>
                  <a:lnTo>
                    <a:pt x="6809" y="5130"/>
                  </a:lnTo>
                  <a:lnTo>
                    <a:pt x="6799" y="5138"/>
                  </a:lnTo>
                  <a:lnTo>
                    <a:pt x="6789" y="5145"/>
                  </a:lnTo>
                  <a:lnTo>
                    <a:pt x="6777" y="5152"/>
                  </a:lnTo>
                  <a:lnTo>
                    <a:pt x="6766" y="5159"/>
                  </a:lnTo>
                  <a:lnTo>
                    <a:pt x="6755" y="5164"/>
                  </a:lnTo>
                  <a:lnTo>
                    <a:pt x="6744" y="5170"/>
                  </a:lnTo>
                  <a:lnTo>
                    <a:pt x="6732" y="5175"/>
                  </a:lnTo>
                  <a:lnTo>
                    <a:pt x="6720" y="5180"/>
                  </a:lnTo>
                  <a:lnTo>
                    <a:pt x="6708" y="5183"/>
                  </a:lnTo>
                  <a:lnTo>
                    <a:pt x="6695" y="5186"/>
                  </a:lnTo>
                  <a:lnTo>
                    <a:pt x="6682" y="5190"/>
                  </a:lnTo>
                  <a:lnTo>
                    <a:pt x="6669" y="5192"/>
                  </a:lnTo>
                  <a:lnTo>
                    <a:pt x="6655" y="5193"/>
                  </a:lnTo>
                  <a:lnTo>
                    <a:pt x="6642" y="5194"/>
                  </a:lnTo>
                  <a:lnTo>
                    <a:pt x="6629" y="5194"/>
                  </a:lnTo>
                  <a:lnTo>
                    <a:pt x="705" y="5194"/>
                  </a:lnTo>
                  <a:lnTo>
                    <a:pt x="691" y="5194"/>
                  </a:lnTo>
                  <a:lnTo>
                    <a:pt x="678" y="5193"/>
                  </a:lnTo>
                  <a:lnTo>
                    <a:pt x="664" y="5192"/>
                  </a:lnTo>
                  <a:lnTo>
                    <a:pt x="651" y="5190"/>
                  </a:lnTo>
                  <a:lnTo>
                    <a:pt x="638" y="5186"/>
                  </a:lnTo>
                  <a:lnTo>
                    <a:pt x="626" y="5183"/>
                  </a:lnTo>
                  <a:lnTo>
                    <a:pt x="613" y="5180"/>
                  </a:lnTo>
                  <a:lnTo>
                    <a:pt x="601" y="5175"/>
                  </a:lnTo>
                  <a:lnTo>
                    <a:pt x="589" y="5170"/>
                  </a:lnTo>
                  <a:lnTo>
                    <a:pt x="578" y="5164"/>
                  </a:lnTo>
                  <a:lnTo>
                    <a:pt x="567" y="5159"/>
                  </a:lnTo>
                  <a:lnTo>
                    <a:pt x="556" y="5152"/>
                  </a:lnTo>
                  <a:lnTo>
                    <a:pt x="546" y="5145"/>
                  </a:lnTo>
                  <a:lnTo>
                    <a:pt x="536" y="5138"/>
                  </a:lnTo>
                  <a:lnTo>
                    <a:pt x="526" y="5130"/>
                  </a:lnTo>
                  <a:lnTo>
                    <a:pt x="516" y="5122"/>
                  </a:lnTo>
                  <a:lnTo>
                    <a:pt x="507" y="5113"/>
                  </a:lnTo>
                  <a:lnTo>
                    <a:pt x="499" y="5104"/>
                  </a:lnTo>
                  <a:lnTo>
                    <a:pt x="491" y="5094"/>
                  </a:lnTo>
                  <a:lnTo>
                    <a:pt x="484" y="5085"/>
                  </a:lnTo>
                  <a:lnTo>
                    <a:pt x="477" y="5074"/>
                  </a:lnTo>
                  <a:lnTo>
                    <a:pt x="470" y="5064"/>
                  </a:lnTo>
                  <a:lnTo>
                    <a:pt x="464" y="5054"/>
                  </a:lnTo>
                  <a:lnTo>
                    <a:pt x="459" y="5043"/>
                  </a:lnTo>
                  <a:lnTo>
                    <a:pt x="454" y="5031"/>
                  </a:lnTo>
                  <a:lnTo>
                    <a:pt x="450" y="5020"/>
                  </a:lnTo>
                  <a:lnTo>
                    <a:pt x="446" y="5009"/>
                  </a:lnTo>
                  <a:lnTo>
                    <a:pt x="444" y="4997"/>
                  </a:lnTo>
                  <a:lnTo>
                    <a:pt x="440" y="4984"/>
                  </a:lnTo>
                  <a:lnTo>
                    <a:pt x="439" y="4972"/>
                  </a:lnTo>
                  <a:lnTo>
                    <a:pt x="438" y="4959"/>
                  </a:lnTo>
                  <a:lnTo>
                    <a:pt x="438" y="4947"/>
                  </a:lnTo>
                  <a:lnTo>
                    <a:pt x="438" y="4360"/>
                  </a:lnTo>
                  <a:lnTo>
                    <a:pt x="438" y="4347"/>
                  </a:lnTo>
                  <a:lnTo>
                    <a:pt x="439" y="4334"/>
                  </a:lnTo>
                  <a:lnTo>
                    <a:pt x="440" y="4322"/>
                  </a:lnTo>
                  <a:lnTo>
                    <a:pt x="444" y="4310"/>
                  </a:lnTo>
                  <a:lnTo>
                    <a:pt x="446" y="4298"/>
                  </a:lnTo>
                  <a:lnTo>
                    <a:pt x="450" y="4287"/>
                  </a:lnTo>
                  <a:lnTo>
                    <a:pt x="454" y="4274"/>
                  </a:lnTo>
                  <a:lnTo>
                    <a:pt x="459" y="4263"/>
                  </a:lnTo>
                  <a:lnTo>
                    <a:pt x="464" y="4252"/>
                  </a:lnTo>
                  <a:lnTo>
                    <a:pt x="470" y="4241"/>
                  </a:lnTo>
                  <a:lnTo>
                    <a:pt x="477" y="4231"/>
                  </a:lnTo>
                  <a:lnTo>
                    <a:pt x="484" y="4221"/>
                  </a:lnTo>
                  <a:lnTo>
                    <a:pt x="491" y="4211"/>
                  </a:lnTo>
                  <a:lnTo>
                    <a:pt x="499" y="4202"/>
                  </a:lnTo>
                  <a:lnTo>
                    <a:pt x="507" y="4193"/>
                  </a:lnTo>
                  <a:lnTo>
                    <a:pt x="516" y="4185"/>
                  </a:lnTo>
                  <a:lnTo>
                    <a:pt x="526" y="4177"/>
                  </a:lnTo>
                  <a:lnTo>
                    <a:pt x="536" y="4169"/>
                  </a:lnTo>
                  <a:lnTo>
                    <a:pt x="546" y="4161"/>
                  </a:lnTo>
                  <a:lnTo>
                    <a:pt x="556" y="4155"/>
                  </a:lnTo>
                  <a:lnTo>
                    <a:pt x="567" y="4148"/>
                  </a:lnTo>
                  <a:lnTo>
                    <a:pt x="578" y="4141"/>
                  </a:lnTo>
                  <a:lnTo>
                    <a:pt x="589" y="4136"/>
                  </a:lnTo>
                  <a:lnTo>
                    <a:pt x="601" y="4131"/>
                  </a:lnTo>
                  <a:lnTo>
                    <a:pt x="613" y="4127"/>
                  </a:lnTo>
                  <a:lnTo>
                    <a:pt x="626" y="4122"/>
                  </a:lnTo>
                  <a:lnTo>
                    <a:pt x="638" y="4119"/>
                  </a:lnTo>
                  <a:lnTo>
                    <a:pt x="651" y="4117"/>
                  </a:lnTo>
                  <a:lnTo>
                    <a:pt x="664" y="4115"/>
                  </a:lnTo>
                  <a:lnTo>
                    <a:pt x="678" y="4112"/>
                  </a:lnTo>
                  <a:lnTo>
                    <a:pt x="691" y="4112"/>
                  </a:lnTo>
                  <a:lnTo>
                    <a:pt x="705" y="4111"/>
                  </a:lnTo>
                  <a:close/>
                  <a:moveTo>
                    <a:pt x="3677" y="13159"/>
                  </a:moveTo>
                  <a:lnTo>
                    <a:pt x="3706" y="13159"/>
                  </a:lnTo>
                  <a:lnTo>
                    <a:pt x="3735" y="13162"/>
                  </a:lnTo>
                  <a:lnTo>
                    <a:pt x="3763" y="13165"/>
                  </a:lnTo>
                  <a:lnTo>
                    <a:pt x="3789" y="13171"/>
                  </a:lnTo>
                  <a:lnTo>
                    <a:pt x="3816" y="13176"/>
                  </a:lnTo>
                  <a:lnTo>
                    <a:pt x="3842" y="13184"/>
                  </a:lnTo>
                  <a:lnTo>
                    <a:pt x="3868" y="13193"/>
                  </a:lnTo>
                  <a:lnTo>
                    <a:pt x="3893" y="13203"/>
                  </a:lnTo>
                  <a:lnTo>
                    <a:pt x="3918" y="13214"/>
                  </a:lnTo>
                  <a:lnTo>
                    <a:pt x="3942" y="13226"/>
                  </a:lnTo>
                  <a:lnTo>
                    <a:pt x="3965" y="13239"/>
                  </a:lnTo>
                  <a:lnTo>
                    <a:pt x="3988" y="13254"/>
                  </a:lnTo>
                  <a:lnTo>
                    <a:pt x="4010" y="13269"/>
                  </a:lnTo>
                  <a:lnTo>
                    <a:pt x="4031" y="13286"/>
                  </a:lnTo>
                  <a:lnTo>
                    <a:pt x="4051" y="13304"/>
                  </a:lnTo>
                  <a:lnTo>
                    <a:pt x="4070" y="13322"/>
                  </a:lnTo>
                  <a:lnTo>
                    <a:pt x="4089" y="13341"/>
                  </a:lnTo>
                  <a:lnTo>
                    <a:pt x="4106" y="13361"/>
                  </a:lnTo>
                  <a:lnTo>
                    <a:pt x="4123" y="13382"/>
                  </a:lnTo>
                  <a:lnTo>
                    <a:pt x="4138" y="13405"/>
                  </a:lnTo>
                  <a:lnTo>
                    <a:pt x="4153" y="13427"/>
                  </a:lnTo>
                  <a:lnTo>
                    <a:pt x="4166" y="13450"/>
                  </a:lnTo>
                  <a:lnTo>
                    <a:pt x="4178" y="13474"/>
                  </a:lnTo>
                  <a:lnTo>
                    <a:pt x="4189" y="13499"/>
                  </a:lnTo>
                  <a:lnTo>
                    <a:pt x="4199" y="13524"/>
                  </a:lnTo>
                  <a:lnTo>
                    <a:pt x="4208" y="13550"/>
                  </a:lnTo>
                  <a:lnTo>
                    <a:pt x="4216" y="13577"/>
                  </a:lnTo>
                  <a:lnTo>
                    <a:pt x="4222" y="13603"/>
                  </a:lnTo>
                  <a:lnTo>
                    <a:pt x="4227" y="13630"/>
                  </a:lnTo>
                  <a:lnTo>
                    <a:pt x="4230" y="13658"/>
                  </a:lnTo>
                  <a:lnTo>
                    <a:pt x="4233" y="13686"/>
                  </a:lnTo>
                  <a:lnTo>
                    <a:pt x="4233" y="13715"/>
                  </a:lnTo>
                  <a:lnTo>
                    <a:pt x="4233" y="13743"/>
                  </a:lnTo>
                  <a:lnTo>
                    <a:pt x="4230" y="13772"/>
                  </a:lnTo>
                  <a:lnTo>
                    <a:pt x="4227" y="13800"/>
                  </a:lnTo>
                  <a:lnTo>
                    <a:pt x="4222" y="13826"/>
                  </a:lnTo>
                  <a:lnTo>
                    <a:pt x="4216" y="13854"/>
                  </a:lnTo>
                  <a:lnTo>
                    <a:pt x="4208" y="13879"/>
                  </a:lnTo>
                  <a:lnTo>
                    <a:pt x="4199" y="13905"/>
                  </a:lnTo>
                  <a:lnTo>
                    <a:pt x="4189" y="13930"/>
                  </a:lnTo>
                  <a:lnTo>
                    <a:pt x="4178" y="13955"/>
                  </a:lnTo>
                  <a:lnTo>
                    <a:pt x="4166" y="13979"/>
                  </a:lnTo>
                  <a:lnTo>
                    <a:pt x="4153" y="14003"/>
                  </a:lnTo>
                  <a:lnTo>
                    <a:pt x="4138" y="14025"/>
                  </a:lnTo>
                  <a:lnTo>
                    <a:pt x="4123" y="14047"/>
                  </a:lnTo>
                  <a:lnTo>
                    <a:pt x="4106" y="14068"/>
                  </a:lnTo>
                  <a:lnTo>
                    <a:pt x="4089" y="14088"/>
                  </a:lnTo>
                  <a:lnTo>
                    <a:pt x="4070" y="14107"/>
                  </a:lnTo>
                  <a:lnTo>
                    <a:pt x="4051" y="14126"/>
                  </a:lnTo>
                  <a:lnTo>
                    <a:pt x="4031" y="14143"/>
                  </a:lnTo>
                  <a:lnTo>
                    <a:pt x="4010" y="14160"/>
                  </a:lnTo>
                  <a:lnTo>
                    <a:pt x="3988" y="14176"/>
                  </a:lnTo>
                  <a:lnTo>
                    <a:pt x="3965" y="14190"/>
                  </a:lnTo>
                  <a:lnTo>
                    <a:pt x="3942" y="14203"/>
                  </a:lnTo>
                  <a:lnTo>
                    <a:pt x="3918" y="14216"/>
                  </a:lnTo>
                  <a:lnTo>
                    <a:pt x="3893" y="14227"/>
                  </a:lnTo>
                  <a:lnTo>
                    <a:pt x="3868" y="14237"/>
                  </a:lnTo>
                  <a:lnTo>
                    <a:pt x="3842" y="14245"/>
                  </a:lnTo>
                  <a:lnTo>
                    <a:pt x="3816" y="14253"/>
                  </a:lnTo>
                  <a:lnTo>
                    <a:pt x="3789" y="14259"/>
                  </a:lnTo>
                  <a:lnTo>
                    <a:pt x="3763" y="14264"/>
                  </a:lnTo>
                  <a:lnTo>
                    <a:pt x="3735" y="14268"/>
                  </a:lnTo>
                  <a:lnTo>
                    <a:pt x="3706" y="14270"/>
                  </a:lnTo>
                  <a:lnTo>
                    <a:pt x="3677" y="14270"/>
                  </a:lnTo>
                  <a:lnTo>
                    <a:pt x="3649" y="14270"/>
                  </a:lnTo>
                  <a:lnTo>
                    <a:pt x="3621" y="14268"/>
                  </a:lnTo>
                  <a:lnTo>
                    <a:pt x="3593" y="14264"/>
                  </a:lnTo>
                  <a:lnTo>
                    <a:pt x="3566" y="14259"/>
                  </a:lnTo>
                  <a:lnTo>
                    <a:pt x="3539" y="14253"/>
                  </a:lnTo>
                  <a:lnTo>
                    <a:pt x="3513" y="14245"/>
                  </a:lnTo>
                  <a:lnTo>
                    <a:pt x="3488" y="14237"/>
                  </a:lnTo>
                  <a:lnTo>
                    <a:pt x="3462" y="14227"/>
                  </a:lnTo>
                  <a:lnTo>
                    <a:pt x="3438" y="14216"/>
                  </a:lnTo>
                  <a:lnTo>
                    <a:pt x="3413" y="14203"/>
                  </a:lnTo>
                  <a:lnTo>
                    <a:pt x="3390" y="14190"/>
                  </a:lnTo>
                  <a:lnTo>
                    <a:pt x="3368" y="14176"/>
                  </a:lnTo>
                  <a:lnTo>
                    <a:pt x="3346" y="14160"/>
                  </a:lnTo>
                  <a:lnTo>
                    <a:pt x="3325" y="14143"/>
                  </a:lnTo>
                  <a:lnTo>
                    <a:pt x="3305" y="14126"/>
                  </a:lnTo>
                  <a:lnTo>
                    <a:pt x="3286" y="14107"/>
                  </a:lnTo>
                  <a:lnTo>
                    <a:pt x="3267" y="14088"/>
                  </a:lnTo>
                  <a:lnTo>
                    <a:pt x="3249" y="14068"/>
                  </a:lnTo>
                  <a:lnTo>
                    <a:pt x="3233" y="14047"/>
                  </a:lnTo>
                  <a:lnTo>
                    <a:pt x="3217" y="14025"/>
                  </a:lnTo>
                  <a:lnTo>
                    <a:pt x="3203" y="14003"/>
                  </a:lnTo>
                  <a:lnTo>
                    <a:pt x="3189" y="13979"/>
                  </a:lnTo>
                  <a:lnTo>
                    <a:pt x="3177" y="13955"/>
                  </a:lnTo>
                  <a:lnTo>
                    <a:pt x="3166" y="13930"/>
                  </a:lnTo>
                  <a:lnTo>
                    <a:pt x="3156" y="13905"/>
                  </a:lnTo>
                  <a:lnTo>
                    <a:pt x="3147" y="13879"/>
                  </a:lnTo>
                  <a:lnTo>
                    <a:pt x="3139" y="13854"/>
                  </a:lnTo>
                  <a:lnTo>
                    <a:pt x="3134" y="13826"/>
                  </a:lnTo>
                  <a:lnTo>
                    <a:pt x="3128" y="13800"/>
                  </a:lnTo>
                  <a:lnTo>
                    <a:pt x="3125" y="13772"/>
                  </a:lnTo>
                  <a:lnTo>
                    <a:pt x="3123" y="13743"/>
                  </a:lnTo>
                  <a:lnTo>
                    <a:pt x="3123" y="13715"/>
                  </a:lnTo>
                  <a:lnTo>
                    <a:pt x="3123" y="13686"/>
                  </a:lnTo>
                  <a:lnTo>
                    <a:pt x="3125" y="13658"/>
                  </a:lnTo>
                  <a:lnTo>
                    <a:pt x="3128" y="13630"/>
                  </a:lnTo>
                  <a:lnTo>
                    <a:pt x="3134" y="13603"/>
                  </a:lnTo>
                  <a:lnTo>
                    <a:pt x="3139" y="13577"/>
                  </a:lnTo>
                  <a:lnTo>
                    <a:pt x="3147" y="13550"/>
                  </a:lnTo>
                  <a:lnTo>
                    <a:pt x="3156" y="13524"/>
                  </a:lnTo>
                  <a:lnTo>
                    <a:pt x="3166" y="13499"/>
                  </a:lnTo>
                  <a:lnTo>
                    <a:pt x="3177" y="13474"/>
                  </a:lnTo>
                  <a:lnTo>
                    <a:pt x="3189" y="13450"/>
                  </a:lnTo>
                  <a:lnTo>
                    <a:pt x="3203" y="13427"/>
                  </a:lnTo>
                  <a:lnTo>
                    <a:pt x="3217" y="13405"/>
                  </a:lnTo>
                  <a:lnTo>
                    <a:pt x="3233" y="13382"/>
                  </a:lnTo>
                  <a:lnTo>
                    <a:pt x="3249" y="13361"/>
                  </a:lnTo>
                  <a:lnTo>
                    <a:pt x="3267" y="13341"/>
                  </a:lnTo>
                  <a:lnTo>
                    <a:pt x="3286" y="13322"/>
                  </a:lnTo>
                  <a:lnTo>
                    <a:pt x="3305" y="13304"/>
                  </a:lnTo>
                  <a:lnTo>
                    <a:pt x="3325" y="13286"/>
                  </a:lnTo>
                  <a:lnTo>
                    <a:pt x="3346" y="13269"/>
                  </a:lnTo>
                  <a:lnTo>
                    <a:pt x="3368" y="13254"/>
                  </a:lnTo>
                  <a:lnTo>
                    <a:pt x="3390" y="13239"/>
                  </a:lnTo>
                  <a:lnTo>
                    <a:pt x="3413" y="13226"/>
                  </a:lnTo>
                  <a:lnTo>
                    <a:pt x="3438" y="13214"/>
                  </a:lnTo>
                  <a:lnTo>
                    <a:pt x="3462" y="13203"/>
                  </a:lnTo>
                  <a:lnTo>
                    <a:pt x="3488" y="13193"/>
                  </a:lnTo>
                  <a:lnTo>
                    <a:pt x="3513" y="13184"/>
                  </a:lnTo>
                  <a:lnTo>
                    <a:pt x="3539" y="13176"/>
                  </a:lnTo>
                  <a:lnTo>
                    <a:pt x="3566" y="13171"/>
                  </a:lnTo>
                  <a:lnTo>
                    <a:pt x="3593" y="13165"/>
                  </a:lnTo>
                  <a:lnTo>
                    <a:pt x="3621" y="13162"/>
                  </a:lnTo>
                  <a:lnTo>
                    <a:pt x="3649" y="13159"/>
                  </a:lnTo>
                  <a:lnTo>
                    <a:pt x="3677" y="13159"/>
                  </a:lnTo>
                  <a:close/>
                  <a:moveTo>
                    <a:pt x="1748" y="14955"/>
                  </a:moveTo>
                  <a:lnTo>
                    <a:pt x="5585" y="14955"/>
                  </a:lnTo>
                  <a:lnTo>
                    <a:pt x="5600" y="14957"/>
                  </a:lnTo>
                  <a:lnTo>
                    <a:pt x="5613" y="14958"/>
                  </a:lnTo>
                  <a:lnTo>
                    <a:pt x="5626" y="14961"/>
                  </a:lnTo>
                  <a:lnTo>
                    <a:pt x="5640" y="14965"/>
                  </a:lnTo>
                  <a:lnTo>
                    <a:pt x="5652" y="14972"/>
                  </a:lnTo>
                  <a:lnTo>
                    <a:pt x="5663" y="14979"/>
                  </a:lnTo>
                  <a:lnTo>
                    <a:pt x="5674" y="14987"/>
                  </a:lnTo>
                  <a:lnTo>
                    <a:pt x="5684" y="14994"/>
                  </a:lnTo>
                  <a:lnTo>
                    <a:pt x="5693" y="15004"/>
                  </a:lnTo>
                  <a:lnTo>
                    <a:pt x="5702" y="15014"/>
                  </a:lnTo>
                  <a:lnTo>
                    <a:pt x="5709" y="15025"/>
                  </a:lnTo>
                  <a:lnTo>
                    <a:pt x="5714" y="15038"/>
                  </a:lnTo>
                  <a:lnTo>
                    <a:pt x="5720" y="15050"/>
                  </a:lnTo>
                  <a:lnTo>
                    <a:pt x="5723" y="15062"/>
                  </a:lnTo>
                  <a:lnTo>
                    <a:pt x="5725" y="15075"/>
                  </a:lnTo>
                  <a:lnTo>
                    <a:pt x="5725" y="15090"/>
                  </a:lnTo>
                  <a:lnTo>
                    <a:pt x="5725" y="15090"/>
                  </a:lnTo>
                  <a:lnTo>
                    <a:pt x="5725" y="15103"/>
                  </a:lnTo>
                  <a:lnTo>
                    <a:pt x="5723" y="15116"/>
                  </a:lnTo>
                  <a:lnTo>
                    <a:pt x="5720" y="15130"/>
                  </a:lnTo>
                  <a:lnTo>
                    <a:pt x="5714" y="15142"/>
                  </a:lnTo>
                  <a:lnTo>
                    <a:pt x="5709" y="15153"/>
                  </a:lnTo>
                  <a:lnTo>
                    <a:pt x="5702" y="15164"/>
                  </a:lnTo>
                  <a:lnTo>
                    <a:pt x="5693" y="15175"/>
                  </a:lnTo>
                  <a:lnTo>
                    <a:pt x="5684" y="15184"/>
                  </a:lnTo>
                  <a:lnTo>
                    <a:pt x="5674" y="15193"/>
                  </a:lnTo>
                  <a:lnTo>
                    <a:pt x="5663" y="15201"/>
                  </a:lnTo>
                  <a:lnTo>
                    <a:pt x="5652" y="15207"/>
                  </a:lnTo>
                  <a:lnTo>
                    <a:pt x="5640" y="15213"/>
                  </a:lnTo>
                  <a:lnTo>
                    <a:pt x="5626" y="15217"/>
                  </a:lnTo>
                  <a:lnTo>
                    <a:pt x="5613" y="15221"/>
                  </a:lnTo>
                  <a:lnTo>
                    <a:pt x="5600" y="15223"/>
                  </a:lnTo>
                  <a:lnTo>
                    <a:pt x="5585" y="15224"/>
                  </a:lnTo>
                  <a:lnTo>
                    <a:pt x="1748" y="15224"/>
                  </a:lnTo>
                  <a:lnTo>
                    <a:pt x="1733" y="15223"/>
                  </a:lnTo>
                  <a:lnTo>
                    <a:pt x="1720" y="15221"/>
                  </a:lnTo>
                  <a:lnTo>
                    <a:pt x="1707" y="15217"/>
                  </a:lnTo>
                  <a:lnTo>
                    <a:pt x="1693" y="15213"/>
                  </a:lnTo>
                  <a:lnTo>
                    <a:pt x="1681" y="15207"/>
                  </a:lnTo>
                  <a:lnTo>
                    <a:pt x="1670" y="15201"/>
                  </a:lnTo>
                  <a:lnTo>
                    <a:pt x="1659" y="15193"/>
                  </a:lnTo>
                  <a:lnTo>
                    <a:pt x="1649" y="15184"/>
                  </a:lnTo>
                  <a:lnTo>
                    <a:pt x="1640" y="15175"/>
                  </a:lnTo>
                  <a:lnTo>
                    <a:pt x="1632" y="15164"/>
                  </a:lnTo>
                  <a:lnTo>
                    <a:pt x="1625" y="15153"/>
                  </a:lnTo>
                  <a:lnTo>
                    <a:pt x="1619" y="15142"/>
                  </a:lnTo>
                  <a:lnTo>
                    <a:pt x="1615" y="15130"/>
                  </a:lnTo>
                  <a:lnTo>
                    <a:pt x="1611" y="15116"/>
                  </a:lnTo>
                  <a:lnTo>
                    <a:pt x="1609" y="15103"/>
                  </a:lnTo>
                  <a:lnTo>
                    <a:pt x="1608" y="15090"/>
                  </a:lnTo>
                  <a:lnTo>
                    <a:pt x="1608" y="15090"/>
                  </a:lnTo>
                  <a:lnTo>
                    <a:pt x="1609" y="15075"/>
                  </a:lnTo>
                  <a:lnTo>
                    <a:pt x="1611" y="15062"/>
                  </a:lnTo>
                  <a:lnTo>
                    <a:pt x="1615" y="15050"/>
                  </a:lnTo>
                  <a:lnTo>
                    <a:pt x="1619" y="15038"/>
                  </a:lnTo>
                  <a:lnTo>
                    <a:pt x="1625" y="15025"/>
                  </a:lnTo>
                  <a:lnTo>
                    <a:pt x="1632" y="15014"/>
                  </a:lnTo>
                  <a:lnTo>
                    <a:pt x="1640" y="15004"/>
                  </a:lnTo>
                  <a:lnTo>
                    <a:pt x="1649" y="14994"/>
                  </a:lnTo>
                  <a:lnTo>
                    <a:pt x="1659" y="14987"/>
                  </a:lnTo>
                  <a:lnTo>
                    <a:pt x="1670" y="14979"/>
                  </a:lnTo>
                  <a:lnTo>
                    <a:pt x="1681" y="14972"/>
                  </a:lnTo>
                  <a:lnTo>
                    <a:pt x="1693" y="14965"/>
                  </a:lnTo>
                  <a:lnTo>
                    <a:pt x="1707" y="14961"/>
                  </a:lnTo>
                  <a:lnTo>
                    <a:pt x="1720" y="14958"/>
                  </a:lnTo>
                  <a:lnTo>
                    <a:pt x="1733" y="14957"/>
                  </a:lnTo>
                  <a:lnTo>
                    <a:pt x="1748" y="14955"/>
                  </a:lnTo>
                  <a:close/>
                  <a:moveTo>
                    <a:pt x="1748" y="15438"/>
                  </a:moveTo>
                  <a:lnTo>
                    <a:pt x="5585" y="15438"/>
                  </a:lnTo>
                  <a:lnTo>
                    <a:pt x="5600" y="15439"/>
                  </a:lnTo>
                  <a:lnTo>
                    <a:pt x="5613" y="15440"/>
                  </a:lnTo>
                  <a:lnTo>
                    <a:pt x="5626" y="15444"/>
                  </a:lnTo>
                  <a:lnTo>
                    <a:pt x="5640" y="15449"/>
                  </a:lnTo>
                  <a:lnTo>
                    <a:pt x="5652" y="15455"/>
                  </a:lnTo>
                  <a:lnTo>
                    <a:pt x="5663" y="15461"/>
                  </a:lnTo>
                  <a:lnTo>
                    <a:pt x="5674" y="15469"/>
                  </a:lnTo>
                  <a:lnTo>
                    <a:pt x="5684" y="15478"/>
                  </a:lnTo>
                  <a:lnTo>
                    <a:pt x="5693" y="15487"/>
                  </a:lnTo>
                  <a:lnTo>
                    <a:pt x="5702" y="15497"/>
                  </a:lnTo>
                  <a:lnTo>
                    <a:pt x="5709" y="15508"/>
                  </a:lnTo>
                  <a:lnTo>
                    <a:pt x="5714" y="15520"/>
                  </a:lnTo>
                  <a:lnTo>
                    <a:pt x="5720" y="15532"/>
                  </a:lnTo>
                  <a:lnTo>
                    <a:pt x="5723" y="15546"/>
                  </a:lnTo>
                  <a:lnTo>
                    <a:pt x="5725" y="15559"/>
                  </a:lnTo>
                  <a:lnTo>
                    <a:pt x="5725" y="15572"/>
                  </a:lnTo>
                  <a:lnTo>
                    <a:pt x="5725" y="15572"/>
                  </a:lnTo>
                  <a:lnTo>
                    <a:pt x="5725" y="15586"/>
                  </a:lnTo>
                  <a:lnTo>
                    <a:pt x="5723" y="15599"/>
                  </a:lnTo>
                  <a:lnTo>
                    <a:pt x="5720" y="15612"/>
                  </a:lnTo>
                  <a:lnTo>
                    <a:pt x="5714" y="15624"/>
                  </a:lnTo>
                  <a:lnTo>
                    <a:pt x="5709" y="15636"/>
                  </a:lnTo>
                  <a:lnTo>
                    <a:pt x="5702" y="15647"/>
                  </a:lnTo>
                  <a:lnTo>
                    <a:pt x="5693" y="15658"/>
                  </a:lnTo>
                  <a:lnTo>
                    <a:pt x="5684" y="15667"/>
                  </a:lnTo>
                  <a:lnTo>
                    <a:pt x="5674" y="15675"/>
                  </a:lnTo>
                  <a:lnTo>
                    <a:pt x="5663" y="15683"/>
                  </a:lnTo>
                  <a:lnTo>
                    <a:pt x="5652" y="15690"/>
                  </a:lnTo>
                  <a:lnTo>
                    <a:pt x="5640" y="15695"/>
                  </a:lnTo>
                  <a:lnTo>
                    <a:pt x="5626" y="15700"/>
                  </a:lnTo>
                  <a:lnTo>
                    <a:pt x="5613" y="15703"/>
                  </a:lnTo>
                  <a:lnTo>
                    <a:pt x="5600" y="15705"/>
                  </a:lnTo>
                  <a:lnTo>
                    <a:pt x="5585" y="15707"/>
                  </a:lnTo>
                  <a:lnTo>
                    <a:pt x="1748" y="15707"/>
                  </a:lnTo>
                  <a:lnTo>
                    <a:pt x="1733" y="15705"/>
                  </a:lnTo>
                  <a:lnTo>
                    <a:pt x="1720" y="15703"/>
                  </a:lnTo>
                  <a:lnTo>
                    <a:pt x="1707" y="15700"/>
                  </a:lnTo>
                  <a:lnTo>
                    <a:pt x="1693" y="15695"/>
                  </a:lnTo>
                  <a:lnTo>
                    <a:pt x="1681" y="15690"/>
                  </a:lnTo>
                  <a:lnTo>
                    <a:pt x="1670" y="15683"/>
                  </a:lnTo>
                  <a:lnTo>
                    <a:pt x="1659" y="15675"/>
                  </a:lnTo>
                  <a:lnTo>
                    <a:pt x="1649" y="15667"/>
                  </a:lnTo>
                  <a:lnTo>
                    <a:pt x="1640" y="15658"/>
                  </a:lnTo>
                  <a:lnTo>
                    <a:pt x="1632" y="15647"/>
                  </a:lnTo>
                  <a:lnTo>
                    <a:pt x="1625" y="15636"/>
                  </a:lnTo>
                  <a:lnTo>
                    <a:pt x="1619" y="15624"/>
                  </a:lnTo>
                  <a:lnTo>
                    <a:pt x="1615" y="15612"/>
                  </a:lnTo>
                  <a:lnTo>
                    <a:pt x="1611" y="15599"/>
                  </a:lnTo>
                  <a:lnTo>
                    <a:pt x="1609" y="15586"/>
                  </a:lnTo>
                  <a:lnTo>
                    <a:pt x="1608" y="15572"/>
                  </a:lnTo>
                  <a:lnTo>
                    <a:pt x="1608" y="15572"/>
                  </a:lnTo>
                  <a:lnTo>
                    <a:pt x="1609" y="15559"/>
                  </a:lnTo>
                  <a:lnTo>
                    <a:pt x="1611" y="15546"/>
                  </a:lnTo>
                  <a:lnTo>
                    <a:pt x="1615" y="15532"/>
                  </a:lnTo>
                  <a:lnTo>
                    <a:pt x="1619" y="15520"/>
                  </a:lnTo>
                  <a:lnTo>
                    <a:pt x="1625" y="15508"/>
                  </a:lnTo>
                  <a:lnTo>
                    <a:pt x="1632" y="15497"/>
                  </a:lnTo>
                  <a:lnTo>
                    <a:pt x="1640" y="15487"/>
                  </a:lnTo>
                  <a:lnTo>
                    <a:pt x="1649" y="15478"/>
                  </a:lnTo>
                  <a:lnTo>
                    <a:pt x="1659" y="15469"/>
                  </a:lnTo>
                  <a:lnTo>
                    <a:pt x="1670" y="15461"/>
                  </a:lnTo>
                  <a:lnTo>
                    <a:pt x="1681" y="15455"/>
                  </a:lnTo>
                  <a:lnTo>
                    <a:pt x="1693" y="15449"/>
                  </a:lnTo>
                  <a:lnTo>
                    <a:pt x="1707" y="15444"/>
                  </a:lnTo>
                  <a:lnTo>
                    <a:pt x="1720" y="15440"/>
                  </a:lnTo>
                  <a:lnTo>
                    <a:pt x="1733" y="15439"/>
                  </a:lnTo>
                  <a:lnTo>
                    <a:pt x="1748" y="15438"/>
                  </a:lnTo>
                  <a:close/>
                  <a:moveTo>
                    <a:pt x="1748" y="15921"/>
                  </a:moveTo>
                  <a:lnTo>
                    <a:pt x="5585" y="15921"/>
                  </a:lnTo>
                  <a:lnTo>
                    <a:pt x="5600" y="15922"/>
                  </a:lnTo>
                  <a:lnTo>
                    <a:pt x="5613" y="15924"/>
                  </a:lnTo>
                  <a:lnTo>
                    <a:pt x="5626" y="15927"/>
                  </a:lnTo>
                  <a:lnTo>
                    <a:pt x="5640" y="15932"/>
                  </a:lnTo>
                  <a:lnTo>
                    <a:pt x="5652" y="15937"/>
                  </a:lnTo>
                  <a:lnTo>
                    <a:pt x="5663" y="15944"/>
                  </a:lnTo>
                  <a:lnTo>
                    <a:pt x="5674" y="15952"/>
                  </a:lnTo>
                  <a:lnTo>
                    <a:pt x="5684" y="15961"/>
                  </a:lnTo>
                  <a:lnTo>
                    <a:pt x="5693" y="15969"/>
                  </a:lnTo>
                  <a:lnTo>
                    <a:pt x="5702" y="15981"/>
                  </a:lnTo>
                  <a:lnTo>
                    <a:pt x="5709" y="15992"/>
                  </a:lnTo>
                  <a:lnTo>
                    <a:pt x="5714" y="16003"/>
                  </a:lnTo>
                  <a:lnTo>
                    <a:pt x="5720" y="16015"/>
                  </a:lnTo>
                  <a:lnTo>
                    <a:pt x="5723" y="16028"/>
                  </a:lnTo>
                  <a:lnTo>
                    <a:pt x="5725" y="16042"/>
                  </a:lnTo>
                  <a:lnTo>
                    <a:pt x="5725" y="16055"/>
                  </a:lnTo>
                  <a:lnTo>
                    <a:pt x="5725" y="16055"/>
                  </a:lnTo>
                  <a:lnTo>
                    <a:pt x="5725" y="16068"/>
                  </a:lnTo>
                  <a:lnTo>
                    <a:pt x="5723" y="16082"/>
                  </a:lnTo>
                  <a:lnTo>
                    <a:pt x="5720" y="16095"/>
                  </a:lnTo>
                  <a:lnTo>
                    <a:pt x="5714" y="16107"/>
                  </a:lnTo>
                  <a:lnTo>
                    <a:pt x="5709" y="16119"/>
                  </a:lnTo>
                  <a:lnTo>
                    <a:pt x="5702" y="16129"/>
                  </a:lnTo>
                  <a:lnTo>
                    <a:pt x="5693" y="16140"/>
                  </a:lnTo>
                  <a:lnTo>
                    <a:pt x="5684" y="16149"/>
                  </a:lnTo>
                  <a:lnTo>
                    <a:pt x="5674" y="16158"/>
                  </a:lnTo>
                  <a:lnTo>
                    <a:pt x="5663" y="16166"/>
                  </a:lnTo>
                  <a:lnTo>
                    <a:pt x="5652" y="16172"/>
                  </a:lnTo>
                  <a:lnTo>
                    <a:pt x="5640" y="16178"/>
                  </a:lnTo>
                  <a:lnTo>
                    <a:pt x="5626" y="16182"/>
                  </a:lnTo>
                  <a:lnTo>
                    <a:pt x="5613" y="16186"/>
                  </a:lnTo>
                  <a:lnTo>
                    <a:pt x="5600" y="16188"/>
                  </a:lnTo>
                  <a:lnTo>
                    <a:pt x="5585" y="16189"/>
                  </a:lnTo>
                  <a:lnTo>
                    <a:pt x="1748" y="16189"/>
                  </a:lnTo>
                  <a:lnTo>
                    <a:pt x="1733" y="16188"/>
                  </a:lnTo>
                  <a:lnTo>
                    <a:pt x="1720" y="16186"/>
                  </a:lnTo>
                  <a:lnTo>
                    <a:pt x="1707" y="16182"/>
                  </a:lnTo>
                  <a:lnTo>
                    <a:pt x="1693" y="16178"/>
                  </a:lnTo>
                  <a:lnTo>
                    <a:pt x="1681" y="16172"/>
                  </a:lnTo>
                  <a:lnTo>
                    <a:pt x="1670" y="16166"/>
                  </a:lnTo>
                  <a:lnTo>
                    <a:pt x="1659" y="16158"/>
                  </a:lnTo>
                  <a:lnTo>
                    <a:pt x="1649" y="16149"/>
                  </a:lnTo>
                  <a:lnTo>
                    <a:pt x="1640" y="16140"/>
                  </a:lnTo>
                  <a:lnTo>
                    <a:pt x="1632" y="16129"/>
                  </a:lnTo>
                  <a:lnTo>
                    <a:pt x="1625" y="16119"/>
                  </a:lnTo>
                  <a:lnTo>
                    <a:pt x="1619" y="16107"/>
                  </a:lnTo>
                  <a:lnTo>
                    <a:pt x="1615" y="16095"/>
                  </a:lnTo>
                  <a:lnTo>
                    <a:pt x="1611" y="16082"/>
                  </a:lnTo>
                  <a:lnTo>
                    <a:pt x="1609" y="16068"/>
                  </a:lnTo>
                  <a:lnTo>
                    <a:pt x="1608" y="16055"/>
                  </a:lnTo>
                  <a:lnTo>
                    <a:pt x="1608" y="16055"/>
                  </a:lnTo>
                  <a:lnTo>
                    <a:pt x="1609" y="16042"/>
                  </a:lnTo>
                  <a:lnTo>
                    <a:pt x="1611" y="16028"/>
                  </a:lnTo>
                  <a:lnTo>
                    <a:pt x="1615" y="16015"/>
                  </a:lnTo>
                  <a:lnTo>
                    <a:pt x="1619" y="16003"/>
                  </a:lnTo>
                  <a:lnTo>
                    <a:pt x="1625" y="15992"/>
                  </a:lnTo>
                  <a:lnTo>
                    <a:pt x="1632" y="15981"/>
                  </a:lnTo>
                  <a:lnTo>
                    <a:pt x="1640" y="15969"/>
                  </a:lnTo>
                  <a:lnTo>
                    <a:pt x="1649" y="15961"/>
                  </a:lnTo>
                  <a:lnTo>
                    <a:pt x="1659" y="15952"/>
                  </a:lnTo>
                  <a:lnTo>
                    <a:pt x="1670" y="15944"/>
                  </a:lnTo>
                  <a:lnTo>
                    <a:pt x="1681" y="15937"/>
                  </a:lnTo>
                  <a:lnTo>
                    <a:pt x="1693" y="15932"/>
                  </a:lnTo>
                  <a:lnTo>
                    <a:pt x="1707" y="15927"/>
                  </a:lnTo>
                  <a:lnTo>
                    <a:pt x="1720" y="15924"/>
                  </a:lnTo>
                  <a:lnTo>
                    <a:pt x="1733" y="15922"/>
                  </a:lnTo>
                  <a:lnTo>
                    <a:pt x="1748" y="15921"/>
                  </a:lnTo>
                  <a:close/>
                  <a:moveTo>
                    <a:pt x="705" y="2929"/>
                  </a:moveTo>
                  <a:lnTo>
                    <a:pt x="6629" y="2929"/>
                  </a:lnTo>
                  <a:lnTo>
                    <a:pt x="6642" y="2930"/>
                  </a:lnTo>
                  <a:lnTo>
                    <a:pt x="6655" y="2931"/>
                  </a:lnTo>
                  <a:lnTo>
                    <a:pt x="6669" y="2932"/>
                  </a:lnTo>
                  <a:lnTo>
                    <a:pt x="6682" y="2934"/>
                  </a:lnTo>
                  <a:lnTo>
                    <a:pt x="6695" y="2938"/>
                  </a:lnTo>
                  <a:lnTo>
                    <a:pt x="6708" y="2941"/>
                  </a:lnTo>
                  <a:lnTo>
                    <a:pt x="6720" y="2944"/>
                  </a:lnTo>
                  <a:lnTo>
                    <a:pt x="6732" y="2949"/>
                  </a:lnTo>
                  <a:lnTo>
                    <a:pt x="6744" y="2954"/>
                  </a:lnTo>
                  <a:lnTo>
                    <a:pt x="6755" y="2960"/>
                  </a:lnTo>
                  <a:lnTo>
                    <a:pt x="6766" y="2965"/>
                  </a:lnTo>
                  <a:lnTo>
                    <a:pt x="6777" y="2972"/>
                  </a:lnTo>
                  <a:lnTo>
                    <a:pt x="6789" y="2979"/>
                  </a:lnTo>
                  <a:lnTo>
                    <a:pt x="6799" y="2986"/>
                  </a:lnTo>
                  <a:lnTo>
                    <a:pt x="6809" y="2994"/>
                  </a:lnTo>
                  <a:lnTo>
                    <a:pt x="6817" y="3002"/>
                  </a:lnTo>
                  <a:lnTo>
                    <a:pt x="6826" y="3011"/>
                  </a:lnTo>
                  <a:lnTo>
                    <a:pt x="6834" y="3020"/>
                  </a:lnTo>
                  <a:lnTo>
                    <a:pt x="6843" y="3029"/>
                  </a:lnTo>
                  <a:lnTo>
                    <a:pt x="6850" y="3039"/>
                  </a:lnTo>
                  <a:lnTo>
                    <a:pt x="6857" y="3049"/>
                  </a:lnTo>
                  <a:lnTo>
                    <a:pt x="6863" y="3060"/>
                  </a:lnTo>
                  <a:lnTo>
                    <a:pt x="6870" y="3070"/>
                  </a:lnTo>
                  <a:lnTo>
                    <a:pt x="6875" y="3081"/>
                  </a:lnTo>
                  <a:lnTo>
                    <a:pt x="6879" y="3092"/>
                  </a:lnTo>
                  <a:lnTo>
                    <a:pt x="6884" y="3104"/>
                  </a:lnTo>
                  <a:lnTo>
                    <a:pt x="6887" y="3115"/>
                  </a:lnTo>
                  <a:lnTo>
                    <a:pt x="6891" y="3127"/>
                  </a:lnTo>
                  <a:lnTo>
                    <a:pt x="6893" y="3140"/>
                  </a:lnTo>
                  <a:lnTo>
                    <a:pt x="6894" y="3152"/>
                  </a:lnTo>
                  <a:lnTo>
                    <a:pt x="6895" y="3164"/>
                  </a:lnTo>
                  <a:lnTo>
                    <a:pt x="6896" y="3177"/>
                  </a:lnTo>
                  <a:lnTo>
                    <a:pt x="6896" y="3764"/>
                  </a:lnTo>
                  <a:lnTo>
                    <a:pt x="6895" y="3776"/>
                  </a:lnTo>
                  <a:lnTo>
                    <a:pt x="6894" y="3790"/>
                  </a:lnTo>
                  <a:lnTo>
                    <a:pt x="6893" y="3802"/>
                  </a:lnTo>
                  <a:lnTo>
                    <a:pt x="6891" y="3814"/>
                  </a:lnTo>
                  <a:lnTo>
                    <a:pt x="6887" y="3826"/>
                  </a:lnTo>
                  <a:lnTo>
                    <a:pt x="6884" y="3837"/>
                  </a:lnTo>
                  <a:lnTo>
                    <a:pt x="6879" y="3850"/>
                  </a:lnTo>
                  <a:lnTo>
                    <a:pt x="6875" y="3861"/>
                  </a:lnTo>
                  <a:lnTo>
                    <a:pt x="6870" y="3872"/>
                  </a:lnTo>
                  <a:lnTo>
                    <a:pt x="6863" y="3882"/>
                  </a:lnTo>
                  <a:lnTo>
                    <a:pt x="6857" y="3893"/>
                  </a:lnTo>
                  <a:lnTo>
                    <a:pt x="6850" y="3903"/>
                  </a:lnTo>
                  <a:lnTo>
                    <a:pt x="6843" y="3912"/>
                  </a:lnTo>
                  <a:lnTo>
                    <a:pt x="6834" y="3922"/>
                  </a:lnTo>
                  <a:lnTo>
                    <a:pt x="6826" y="3931"/>
                  </a:lnTo>
                  <a:lnTo>
                    <a:pt x="6817" y="3939"/>
                  </a:lnTo>
                  <a:lnTo>
                    <a:pt x="6809" y="3947"/>
                  </a:lnTo>
                  <a:lnTo>
                    <a:pt x="6799" y="3955"/>
                  </a:lnTo>
                  <a:lnTo>
                    <a:pt x="6789" y="3963"/>
                  </a:lnTo>
                  <a:lnTo>
                    <a:pt x="6777" y="3969"/>
                  </a:lnTo>
                  <a:lnTo>
                    <a:pt x="6766" y="3976"/>
                  </a:lnTo>
                  <a:lnTo>
                    <a:pt x="6755" y="3982"/>
                  </a:lnTo>
                  <a:lnTo>
                    <a:pt x="6744" y="3987"/>
                  </a:lnTo>
                  <a:lnTo>
                    <a:pt x="6732" y="3993"/>
                  </a:lnTo>
                  <a:lnTo>
                    <a:pt x="6720" y="3997"/>
                  </a:lnTo>
                  <a:lnTo>
                    <a:pt x="6708" y="4000"/>
                  </a:lnTo>
                  <a:lnTo>
                    <a:pt x="6695" y="4004"/>
                  </a:lnTo>
                  <a:lnTo>
                    <a:pt x="6682" y="4007"/>
                  </a:lnTo>
                  <a:lnTo>
                    <a:pt x="6669" y="4009"/>
                  </a:lnTo>
                  <a:lnTo>
                    <a:pt x="6655" y="4010"/>
                  </a:lnTo>
                  <a:lnTo>
                    <a:pt x="6642" y="4012"/>
                  </a:lnTo>
                  <a:lnTo>
                    <a:pt x="6629" y="4012"/>
                  </a:lnTo>
                  <a:lnTo>
                    <a:pt x="705" y="4012"/>
                  </a:lnTo>
                  <a:lnTo>
                    <a:pt x="691" y="4012"/>
                  </a:lnTo>
                  <a:lnTo>
                    <a:pt x="678" y="4010"/>
                  </a:lnTo>
                  <a:lnTo>
                    <a:pt x="664" y="4009"/>
                  </a:lnTo>
                  <a:lnTo>
                    <a:pt x="651" y="4007"/>
                  </a:lnTo>
                  <a:lnTo>
                    <a:pt x="638" y="4004"/>
                  </a:lnTo>
                  <a:lnTo>
                    <a:pt x="626" y="4000"/>
                  </a:lnTo>
                  <a:lnTo>
                    <a:pt x="613" y="3997"/>
                  </a:lnTo>
                  <a:lnTo>
                    <a:pt x="601" y="3993"/>
                  </a:lnTo>
                  <a:lnTo>
                    <a:pt x="589" y="3987"/>
                  </a:lnTo>
                  <a:lnTo>
                    <a:pt x="578" y="3982"/>
                  </a:lnTo>
                  <a:lnTo>
                    <a:pt x="567" y="3976"/>
                  </a:lnTo>
                  <a:lnTo>
                    <a:pt x="556" y="3969"/>
                  </a:lnTo>
                  <a:lnTo>
                    <a:pt x="546" y="3963"/>
                  </a:lnTo>
                  <a:lnTo>
                    <a:pt x="536" y="3955"/>
                  </a:lnTo>
                  <a:lnTo>
                    <a:pt x="526" y="3947"/>
                  </a:lnTo>
                  <a:lnTo>
                    <a:pt x="516" y="3939"/>
                  </a:lnTo>
                  <a:lnTo>
                    <a:pt x="507" y="3931"/>
                  </a:lnTo>
                  <a:lnTo>
                    <a:pt x="499" y="3922"/>
                  </a:lnTo>
                  <a:lnTo>
                    <a:pt x="491" y="3912"/>
                  </a:lnTo>
                  <a:lnTo>
                    <a:pt x="484" y="3903"/>
                  </a:lnTo>
                  <a:lnTo>
                    <a:pt x="477" y="3893"/>
                  </a:lnTo>
                  <a:lnTo>
                    <a:pt x="470" y="3882"/>
                  </a:lnTo>
                  <a:lnTo>
                    <a:pt x="464" y="3872"/>
                  </a:lnTo>
                  <a:lnTo>
                    <a:pt x="459" y="3861"/>
                  </a:lnTo>
                  <a:lnTo>
                    <a:pt x="454" y="3850"/>
                  </a:lnTo>
                  <a:lnTo>
                    <a:pt x="450" y="3837"/>
                  </a:lnTo>
                  <a:lnTo>
                    <a:pt x="446" y="3826"/>
                  </a:lnTo>
                  <a:lnTo>
                    <a:pt x="444" y="3814"/>
                  </a:lnTo>
                  <a:lnTo>
                    <a:pt x="440" y="3802"/>
                  </a:lnTo>
                  <a:lnTo>
                    <a:pt x="439" y="3790"/>
                  </a:lnTo>
                  <a:lnTo>
                    <a:pt x="438" y="3776"/>
                  </a:lnTo>
                  <a:lnTo>
                    <a:pt x="438" y="3764"/>
                  </a:lnTo>
                  <a:lnTo>
                    <a:pt x="438" y="3177"/>
                  </a:lnTo>
                  <a:lnTo>
                    <a:pt x="438" y="3164"/>
                  </a:lnTo>
                  <a:lnTo>
                    <a:pt x="439" y="3152"/>
                  </a:lnTo>
                  <a:lnTo>
                    <a:pt x="440" y="3140"/>
                  </a:lnTo>
                  <a:lnTo>
                    <a:pt x="444" y="3127"/>
                  </a:lnTo>
                  <a:lnTo>
                    <a:pt x="446" y="3115"/>
                  </a:lnTo>
                  <a:lnTo>
                    <a:pt x="450" y="3104"/>
                  </a:lnTo>
                  <a:lnTo>
                    <a:pt x="454" y="3092"/>
                  </a:lnTo>
                  <a:lnTo>
                    <a:pt x="459" y="3081"/>
                  </a:lnTo>
                  <a:lnTo>
                    <a:pt x="464" y="3070"/>
                  </a:lnTo>
                  <a:lnTo>
                    <a:pt x="470" y="3060"/>
                  </a:lnTo>
                  <a:lnTo>
                    <a:pt x="477" y="3049"/>
                  </a:lnTo>
                  <a:lnTo>
                    <a:pt x="484" y="3039"/>
                  </a:lnTo>
                  <a:lnTo>
                    <a:pt x="491" y="3029"/>
                  </a:lnTo>
                  <a:lnTo>
                    <a:pt x="499" y="3020"/>
                  </a:lnTo>
                  <a:lnTo>
                    <a:pt x="507" y="3011"/>
                  </a:lnTo>
                  <a:lnTo>
                    <a:pt x="516" y="3002"/>
                  </a:lnTo>
                  <a:lnTo>
                    <a:pt x="526" y="2994"/>
                  </a:lnTo>
                  <a:lnTo>
                    <a:pt x="536" y="2986"/>
                  </a:lnTo>
                  <a:lnTo>
                    <a:pt x="546" y="2979"/>
                  </a:lnTo>
                  <a:lnTo>
                    <a:pt x="556" y="2972"/>
                  </a:lnTo>
                  <a:lnTo>
                    <a:pt x="567" y="2965"/>
                  </a:lnTo>
                  <a:lnTo>
                    <a:pt x="578" y="2960"/>
                  </a:lnTo>
                  <a:lnTo>
                    <a:pt x="589" y="2954"/>
                  </a:lnTo>
                  <a:lnTo>
                    <a:pt x="601" y="2949"/>
                  </a:lnTo>
                  <a:lnTo>
                    <a:pt x="613" y="2944"/>
                  </a:lnTo>
                  <a:lnTo>
                    <a:pt x="626" y="2941"/>
                  </a:lnTo>
                  <a:lnTo>
                    <a:pt x="638" y="2938"/>
                  </a:lnTo>
                  <a:lnTo>
                    <a:pt x="651" y="2934"/>
                  </a:lnTo>
                  <a:lnTo>
                    <a:pt x="664" y="2932"/>
                  </a:lnTo>
                  <a:lnTo>
                    <a:pt x="678" y="2931"/>
                  </a:lnTo>
                  <a:lnTo>
                    <a:pt x="691" y="2930"/>
                  </a:lnTo>
                  <a:lnTo>
                    <a:pt x="705" y="2929"/>
                  </a:lnTo>
                  <a:close/>
                  <a:moveTo>
                    <a:pt x="705" y="1747"/>
                  </a:moveTo>
                  <a:lnTo>
                    <a:pt x="6629" y="1747"/>
                  </a:lnTo>
                  <a:lnTo>
                    <a:pt x="6642" y="1747"/>
                  </a:lnTo>
                  <a:lnTo>
                    <a:pt x="6655" y="1748"/>
                  </a:lnTo>
                  <a:lnTo>
                    <a:pt x="6669" y="1749"/>
                  </a:lnTo>
                  <a:lnTo>
                    <a:pt x="6682" y="1752"/>
                  </a:lnTo>
                  <a:lnTo>
                    <a:pt x="6695" y="1755"/>
                  </a:lnTo>
                  <a:lnTo>
                    <a:pt x="6708" y="1758"/>
                  </a:lnTo>
                  <a:lnTo>
                    <a:pt x="6720" y="1762"/>
                  </a:lnTo>
                  <a:lnTo>
                    <a:pt x="6732" y="1766"/>
                  </a:lnTo>
                  <a:lnTo>
                    <a:pt x="6744" y="1772"/>
                  </a:lnTo>
                  <a:lnTo>
                    <a:pt x="6755" y="1777"/>
                  </a:lnTo>
                  <a:lnTo>
                    <a:pt x="6766" y="1783"/>
                  </a:lnTo>
                  <a:lnTo>
                    <a:pt x="6777" y="1789"/>
                  </a:lnTo>
                  <a:lnTo>
                    <a:pt x="6789" y="1796"/>
                  </a:lnTo>
                  <a:lnTo>
                    <a:pt x="6799" y="1804"/>
                  </a:lnTo>
                  <a:lnTo>
                    <a:pt x="6809" y="1812"/>
                  </a:lnTo>
                  <a:lnTo>
                    <a:pt x="6817" y="1819"/>
                  </a:lnTo>
                  <a:lnTo>
                    <a:pt x="6826" y="1828"/>
                  </a:lnTo>
                  <a:lnTo>
                    <a:pt x="6834" y="1837"/>
                  </a:lnTo>
                  <a:lnTo>
                    <a:pt x="6843" y="1846"/>
                  </a:lnTo>
                  <a:lnTo>
                    <a:pt x="6850" y="1856"/>
                  </a:lnTo>
                  <a:lnTo>
                    <a:pt x="6857" y="1866"/>
                  </a:lnTo>
                  <a:lnTo>
                    <a:pt x="6863" y="1877"/>
                  </a:lnTo>
                  <a:lnTo>
                    <a:pt x="6870" y="1887"/>
                  </a:lnTo>
                  <a:lnTo>
                    <a:pt x="6875" y="1898"/>
                  </a:lnTo>
                  <a:lnTo>
                    <a:pt x="6879" y="1909"/>
                  </a:lnTo>
                  <a:lnTo>
                    <a:pt x="6884" y="1921"/>
                  </a:lnTo>
                  <a:lnTo>
                    <a:pt x="6887" y="1933"/>
                  </a:lnTo>
                  <a:lnTo>
                    <a:pt x="6891" y="1945"/>
                  </a:lnTo>
                  <a:lnTo>
                    <a:pt x="6893" y="1957"/>
                  </a:lnTo>
                  <a:lnTo>
                    <a:pt x="6894" y="1969"/>
                  </a:lnTo>
                  <a:lnTo>
                    <a:pt x="6895" y="1981"/>
                  </a:lnTo>
                  <a:lnTo>
                    <a:pt x="6896" y="1995"/>
                  </a:lnTo>
                  <a:lnTo>
                    <a:pt x="6896" y="2582"/>
                  </a:lnTo>
                  <a:lnTo>
                    <a:pt x="6895" y="2594"/>
                  </a:lnTo>
                  <a:lnTo>
                    <a:pt x="6894" y="2607"/>
                  </a:lnTo>
                  <a:lnTo>
                    <a:pt x="6893" y="2619"/>
                  </a:lnTo>
                  <a:lnTo>
                    <a:pt x="6891" y="2631"/>
                  </a:lnTo>
                  <a:lnTo>
                    <a:pt x="6887" y="2644"/>
                  </a:lnTo>
                  <a:lnTo>
                    <a:pt x="6884" y="2655"/>
                  </a:lnTo>
                  <a:lnTo>
                    <a:pt x="6879" y="2667"/>
                  </a:lnTo>
                  <a:lnTo>
                    <a:pt x="6875" y="2678"/>
                  </a:lnTo>
                  <a:lnTo>
                    <a:pt x="6870" y="2689"/>
                  </a:lnTo>
                  <a:lnTo>
                    <a:pt x="6863" y="2699"/>
                  </a:lnTo>
                  <a:lnTo>
                    <a:pt x="6857" y="2710"/>
                  </a:lnTo>
                  <a:lnTo>
                    <a:pt x="6850" y="2720"/>
                  </a:lnTo>
                  <a:lnTo>
                    <a:pt x="6843" y="2730"/>
                  </a:lnTo>
                  <a:lnTo>
                    <a:pt x="6834" y="2739"/>
                  </a:lnTo>
                  <a:lnTo>
                    <a:pt x="6826" y="2748"/>
                  </a:lnTo>
                  <a:lnTo>
                    <a:pt x="6817" y="2757"/>
                  </a:lnTo>
                  <a:lnTo>
                    <a:pt x="6809" y="2765"/>
                  </a:lnTo>
                  <a:lnTo>
                    <a:pt x="6799" y="2772"/>
                  </a:lnTo>
                  <a:lnTo>
                    <a:pt x="6789" y="2780"/>
                  </a:lnTo>
                  <a:lnTo>
                    <a:pt x="6777" y="2787"/>
                  </a:lnTo>
                  <a:lnTo>
                    <a:pt x="6766" y="2793"/>
                  </a:lnTo>
                  <a:lnTo>
                    <a:pt x="6755" y="2799"/>
                  </a:lnTo>
                  <a:lnTo>
                    <a:pt x="6744" y="2805"/>
                  </a:lnTo>
                  <a:lnTo>
                    <a:pt x="6732" y="2810"/>
                  </a:lnTo>
                  <a:lnTo>
                    <a:pt x="6720" y="2814"/>
                  </a:lnTo>
                  <a:lnTo>
                    <a:pt x="6708" y="2818"/>
                  </a:lnTo>
                  <a:lnTo>
                    <a:pt x="6695" y="2821"/>
                  </a:lnTo>
                  <a:lnTo>
                    <a:pt x="6682" y="2824"/>
                  </a:lnTo>
                  <a:lnTo>
                    <a:pt x="6669" y="2827"/>
                  </a:lnTo>
                  <a:lnTo>
                    <a:pt x="6655" y="2828"/>
                  </a:lnTo>
                  <a:lnTo>
                    <a:pt x="6642" y="2829"/>
                  </a:lnTo>
                  <a:lnTo>
                    <a:pt x="6629" y="2829"/>
                  </a:lnTo>
                  <a:lnTo>
                    <a:pt x="705" y="2829"/>
                  </a:lnTo>
                  <a:lnTo>
                    <a:pt x="691" y="2829"/>
                  </a:lnTo>
                  <a:lnTo>
                    <a:pt x="678" y="2828"/>
                  </a:lnTo>
                  <a:lnTo>
                    <a:pt x="664" y="2827"/>
                  </a:lnTo>
                  <a:lnTo>
                    <a:pt x="651" y="2824"/>
                  </a:lnTo>
                  <a:lnTo>
                    <a:pt x="638" y="2821"/>
                  </a:lnTo>
                  <a:lnTo>
                    <a:pt x="626" y="2818"/>
                  </a:lnTo>
                  <a:lnTo>
                    <a:pt x="613" y="2814"/>
                  </a:lnTo>
                  <a:lnTo>
                    <a:pt x="601" y="2810"/>
                  </a:lnTo>
                  <a:lnTo>
                    <a:pt x="589" y="2805"/>
                  </a:lnTo>
                  <a:lnTo>
                    <a:pt x="578" y="2799"/>
                  </a:lnTo>
                  <a:lnTo>
                    <a:pt x="567" y="2793"/>
                  </a:lnTo>
                  <a:lnTo>
                    <a:pt x="556" y="2787"/>
                  </a:lnTo>
                  <a:lnTo>
                    <a:pt x="546" y="2780"/>
                  </a:lnTo>
                  <a:lnTo>
                    <a:pt x="536" y="2772"/>
                  </a:lnTo>
                  <a:lnTo>
                    <a:pt x="526" y="2765"/>
                  </a:lnTo>
                  <a:lnTo>
                    <a:pt x="516" y="2757"/>
                  </a:lnTo>
                  <a:lnTo>
                    <a:pt x="507" y="2748"/>
                  </a:lnTo>
                  <a:lnTo>
                    <a:pt x="499" y="2739"/>
                  </a:lnTo>
                  <a:lnTo>
                    <a:pt x="491" y="2730"/>
                  </a:lnTo>
                  <a:lnTo>
                    <a:pt x="484" y="2720"/>
                  </a:lnTo>
                  <a:lnTo>
                    <a:pt x="477" y="2710"/>
                  </a:lnTo>
                  <a:lnTo>
                    <a:pt x="470" y="2699"/>
                  </a:lnTo>
                  <a:lnTo>
                    <a:pt x="464" y="2689"/>
                  </a:lnTo>
                  <a:lnTo>
                    <a:pt x="459" y="2678"/>
                  </a:lnTo>
                  <a:lnTo>
                    <a:pt x="454" y="2667"/>
                  </a:lnTo>
                  <a:lnTo>
                    <a:pt x="450" y="2655"/>
                  </a:lnTo>
                  <a:lnTo>
                    <a:pt x="446" y="2644"/>
                  </a:lnTo>
                  <a:lnTo>
                    <a:pt x="444" y="2631"/>
                  </a:lnTo>
                  <a:lnTo>
                    <a:pt x="440" y="2619"/>
                  </a:lnTo>
                  <a:lnTo>
                    <a:pt x="439" y="2607"/>
                  </a:lnTo>
                  <a:lnTo>
                    <a:pt x="438" y="2594"/>
                  </a:lnTo>
                  <a:lnTo>
                    <a:pt x="438" y="2582"/>
                  </a:lnTo>
                  <a:lnTo>
                    <a:pt x="438" y="1995"/>
                  </a:lnTo>
                  <a:lnTo>
                    <a:pt x="438" y="1981"/>
                  </a:lnTo>
                  <a:lnTo>
                    <a:pt x="439" y="1969"/>
                  </a:lnTo>
                  <a:lnTo>
                    <a:pt x="440" y="1957"/>
                  </a:lnTo>
                  <a:lnTo>
                    <a:pt x="444" y="1945"/>
                  </a:lnTo>
                  <a:lnTo>
                    <a:pt x="446" y="1933"/>
                  </a:lnTo>
                  <a:lnTo>
                    <a:pt x="450" y="1921"/>
                  </a:lnTo>
                  <a:lnTo>
                    <a:pt x="454" y="1909"/>
                  </a:lnTo>
                  <a:lnTo>
                    <a:pt x="459" y="1898"/>
                  </a:lnTo>
                  <a:lnTo>
                    <a:pt x="464" y="1887"/>
                  </a:lnTo>
                  <a:lnTo>
                    <a:pt x="470" y="1877"/>
                  </a:lnTo>
                  <a:lnTo>
                    <a:pt x="477" y="1866"/>
                  </a:lnTo>
                  <a:lnTo>
                    <a:pt x="484" y="1856"/>
                  </a:lnTo>
                  <a:lnTo>
                    <a:pt x="491" y="1846"/>
                  </a:lnTo>
                  <a:lnTo>
                    <a:pt x="499" y="1837"/>
                  </a:lnTo>
                  <a:lnTo>
                    <a:pt x="507" y="1828"/>
                  </a:lnTo>
                  <a:lnTo>
                    <a:pt x="516" y="1819"/>
                  </a:lnTo>
                  <a:lnTo>
                    <a:pt x="526" y="1812"/>
                  </a:lnTo>
                  <a:lnTo>
                    <a:pt x="536" y="1804"/>
                  </a:lnTo>
                  <a:lnTo>
                    <a:pt x="546" y="1796"/>
                  </a:lnTo>
                  <a:lnTo>
                    <a:pt x="556" y="1789"/>
                  </a:lnTo>
                  <a:lnTo>
                    <a:pt x="567" y="1783"/>
                  </a:lnTo>
                  <a:lnTo>
                    <a:pt x="578" y="1777"/>
                  </a:lnTo>
                  <a:lnTo>
                    <a:pt x="589" y="1772"/>
                  </a:lnTo>
                  <a:lnTo>
                    <a:pt x="601" y="1766"/>
                  </a:lnTo>
                  <a:lnTo>
                    <a:pt x="613" y="1762"/>
                  </a:lnTo>
                  <a:lnTo>
                    <a:pt x="626" y="1758"/>
                  </a:lnTo>
                  <a:lnTo>
                    <a:pt x="638" y="1755"/>
                  </a:lnTo>
                  <a:lnTo>
                    <a:pt x="651" y="1752"/>
                  </a:lnTo>
                  <a:lnTo>
                    <a:pt x="664" y="1749"/>
                  </a:lnTo>
                  <a:lnTo>
                    <a:pt x="678" y="1748"/>
                  </a:lnTo>
                  <a:lnTo>
                    <a:pt x="691" y="1747"/>
                  </a:lnTo>
                  <a:lnTo>
                    <a:pt x="705" y="1747"/>
                  </a:lnTo>
                  <a:close/>
                  <a:moveTo>
                    <a:pt x="705" y="565"/>
                  </a:moveTo>
                  <a:lnTo>
                    <a:pt x="6629" y="565"/>
                  </a:lnTo>
                  <a:lnTo>
                    <a:pt x="6642" y="565"/>
                  </a:lnTo>
                  <a:lnTo>
                    <a:pt x="6655" y="566"/>
                  </a:lnTo>
                  <a:lnTo>
                    <a:pt x="6669" y="567"/>
                  </a:lnTo>
                  <a:lnTo>
                    <a:pt x="6682" y="569"/>
                  </a:lnTo>
                  <a:lnTo>
                    <a:pt x="6695" y="572"/>
                  </a:lnTo>
                  <a:lnTo>
                    <a:pt x="6708" y="576"/>
                  </a:lnTo>
                  <a:lnTo>
                    <a:pt x="6720" y="579"/>
                  </a:lnTo>
                  <a:lnTo>
                    <a:pt x="6732" y="584"/>
                  </a:lnTo>
                  <a:lnTo>
                    <a:pt x="6744" y="589"/>
                  </a:lnTo>
                  <a:lnTo>
                    <a:pt x="6755" y="595"/>
                  </a:lnTo>
                  <a:lnTo>
                    <a:pt x="6766" y="600"/>
                  </a:lnTo>
                  <a:lnTo>
                    <a:pt x="6777" y="607"/>
                  </a:lnTo>
                  <a:lnTo>
                    <a:pt x="6789" y="613"/>
                  </a:lnTo>
                  <a:lnTo>
                    <a:pt x="6799" y="621"/>
                  </a:lnTo>
                  <a:lnTo>
                    <a:pt x="6809" y="629"/>
                  </a:lnTo>
                  <a:lnTo>
                    <a:pt x="6817" y="637"/>
                  </a:lnTo>
                  <a:lnTo>
                    <a:pt x="6826" y="646"/>
                  </a:lnTo>
                  <a:lnTo>
                    <a:pt x="6834" y="655"/>
                  </a:lnTo>
                  <a:lnTo>
                    <a:pt x="6843" y="665"/>
                  </a:lnTo>
                  <a:lnTo>
                    <a:pt x="6850" y="673"/>
                  </a:lnTo>
                  <a:lnTo>
                    <a:pt x="6857" y="683"/>
                  </a:lnTo>
                  <a:lnTo>
                    <a:pt x="6863" y="694"/>
                  </a:lnTo>
                  <a:lnTo>
                    <a:pt x="6870" y="704"/>
                  </a:lnTo>
                  <a:lnTo>
                    <a:pt x="6875" y="716"/>
                  </a:lnTo>
                  <a:lnTo>
                    <a:pt x="6879" y="727"/>
                  </a:lnTo>
                  <a:lnTo>
                    <a:pt x="6884" y="739"/>
                  </a:lnTo>
                  <a:lnTo>
                    <a:pt x="6887" y="750"/>
                  </a:lnTo>
                  <a:lnTo>
                    <a:pt x="6891" y="762"/>
                  </a:lnTo>
                  <a:lnTo>
                    <a:pt x="6893" y="774"/>
                  </a:lnTo>
                  <a:lnTo>
                    <a:pt x="6894" y="787"/>
                  </a:lnTo>
                  <a:lnTo>
                    <a:pt x="6895" y="800"/>
                  </a:lnTo>
                  <a:lnTo>
                    <a:pt x="6896" y="812"/>
                  </a:lnTo>
                  <a:lnTo>
                    <a:pt x="6896" y="1399"/>
                  </a:lnTo>
                  <a:lnTo>
                    <a:pt x="6895" y="1412"/>
                  </a:lnTo>
                  <a:lnTo>
                    <a:pt x="6894" y="1424"/>
                  </a:lnTo>
                  <a:lnTo>
                    <a:pt x="6893" y="1437"/>
                  </a:lnTo>
                  <a:lnTo>
                    <a:pt x="6891" y="1449"/>
                  </a:lnTo>
                  <a:lnTo>
                    <a:pt x="6887" y="1461"/>
                  </a:lnTo>
                  <a:lnTo>
                    <a:pt x="6884" y="1472"/>
                  </a:lnTo>
                  <a:lnTo>
                    <a:pt x="6879" y="1484"/>
                  </a:lnTo>
                  <a:lnTo>
                    <a:pt x="6875" y="1495"/>
                  </a:lnTo>
                  <a:lnTo>
                    <a:pt x="6870" y="1507"/>
                  </a:lnTo>
                  <a:lnTo>
                    <a:pt x="6863" y="1517"/>
                  </a:lnTo>
                  <a:lnTo>
                    <a:pt x="6857" y="1528"/>
                  </a:lnTo>
                  <a:lnTo>
                    <a:pt x="6850" y="1538"/>
                  </a:lnTo>
                  <a:lnTo>
                    <a:pt x="6843" y="1548"/>
                  </a:lnTo>
                  <a:lnTo>
                    <a:pt x="6834" y="1556"/>
                  </a:lnTo>
                  <a:lnTo>
                    <a:pt x="6826" y="1565"/>
                  </a:lnTo>
                  <a:lnTo>
                    <a:pt x="6817" y="1574"/>
                  </a:lnTo>
                  <a:lnTo>
                    <a:pt x="6809" y="1582"/>
                  </a:lnTo>
                  <a:lnTo>
                    <a:pt x="6799" y="1590"/>
                  </a:lnTo>
                  <a:lnTo>
                    <a:pt x="6789" y="1598"/>
                  </a:lnTo>
                  <a:lnTo>
                    <a:pt x="6777" y="1604"/>
                  </a:lnTo>
                  <a:lnTo>
                    <a:pt x="6766" y="1611"/>
                  </a:lnTo>
                  <a:lnTo>
                    <a:pt x="6755" y="1617"/>
                  </a:lnTo>
                  <a:lnTo>
                    <a:pt x="6744" y="1622"/>
                  </a:lnTo>
                  <a:lnTo>
                    <a:pt x="6732" y="1627"/>
                  </a:lnTo>
                  <a:lnTo>
                    <a:pt x="6720" y="1632"/>
                  </a:lnTo>
                  <a:lnTo>
                    <a:pt x="6708" y="1635"/>
                  </a:lnTo>
                  <a:lnTo>
                    <a:pt x="6695" y="1639"/>
                  </a:lnTo>
                  <a:lnTo>
                    <a:pt x="6682" y="1642"/>
                  </a:lnTo>
                  <a:lnTo>
                    <a:pt x="6669" y="1644"/>
                  </a:lnTo>
                  <a:lnTo>
                    <a:pt x="6655" y="1645"/>
                  </a:lnTo>
                  <a:lnTo>
                    <a:pt x="6642" y="1646"/>
                  </a:lnTo>
                  <a:lnTo>
                    <a:pt x="6629" y="1647"/>
                  </a:lnTo>
                  <a:lnTo>
                    <a:pt x="705" y="1647"/>
                  </a:lnTo>
                  <a:lnTo>
                    <a:pt x="691" y="1646"/>
                  </a:lnTo>
                  <a:lnTo>
                    <a:pt x="678" y="1645"/>
                  </a:lnTo>
                  <a:lnTo>
                    <a:pt x="664" y="1644"/>
                  </a:lnTo>
                  <a:lnTo>
                    <a:pt x="651" y="1642"/>
                  </a:lnTo>
                  <a:lnTo>
                    <a:pt x="638" y="1639"/>
                  </a:lnTo>
                  <a:lnTo>
                    <a:pt x="626" y="1635"/>
                  </a:lnTo>
                  <a:lnTo>
                    <a:pt x="613" y="1632"/>
                  </a:lnTo>
                  <a:lnTo>
                    <a:pt x="601" y="1627"/>
                  </a:lnTo>
                  <a:lnTo>
                    <a:pt x="589" y="1622"/>
                  </a:lnTo>
                  <a:lnTo>
                    <a:pt x="578" y="1617"/>
                  </a:lnTo>
                  <a:lnTo>
                    <a:pt x="567" y="1611"/>
                  </a:lnTo>
                  <a:lnTo>
                    <a:pt x="556" y="1604"/>
                  </a:lnTo>
                  <a:lnTo>
                    <a:pt x="546" y="1598"/>
                  </a:lnTo>
                  <a:lnTo>
                    <a:pt x="536" y="1590"/>
                  </a:lnTo>
                  <a:lnTo>
                    <a:pt x="526" y="1582"/>
                  </a:lnTo>
                  <a:lnTo>
                    <a:pt x="516" y="1574"/>
                  </a:lnTo>
                  <a:lnTo>
                    <a:pt x="507" y="1565"/>
                  </a:lnTo>
                  <a:lnTo>
                    <a:pt x="499" y="1556"/>
                  </a:lnTo>
                  <a:lnTo>
                    <a:pt x="491" y="1548"/>
                  </a:lnTo>
                  <a:lnTo>
                    <a:pt x="484" y="1538"/>
                  </a:lnTo>
                  <a:lnTo>
                    <a:pt x="477" y="1528"/>
                  </a:lnTo>
                  <a:lnTo>
                    <a:pt x="470" y="1517"/>
                  </a:lnTo>
                  <a:lnTo>
                    <a:pt x="464" y="1507"/>
                  </a:lnTo>
                  <a:lnTo>
                    <a:pt x="459" y="1495"/>
                  </a:lnTo>
                  <a:lnTo>
                    <a:pt x="454" y="1484"/>
                  </a:lnTo>
                  <a:lnTo>
                    <a:pt x="450" y="1472"/>
                  </a:lnTo>
                  <a:lnTo>
                    <a:pt x="446" y="1461"/>
                  </a:lnTo>
                  <a:lnTo>
                    <a:pt x="444" y="1449"/>
                  </a:lnTo>
                  <a:lnTo>
                    <a:pt x="440" y="1437"/>
                  </a:lnTo>
                  <a:lnTo>
                    <a:pt x="439" y="1424"/>
                  </a:lnTo>
                  <a:lnTo>
                    <a:pt x="438" y="1412"/>
                  </a:lnTo>
                  <a:lnTo>
                    <a:pt x="438" y="1399"/>
                  </a:lnTo>
                  <a:lnTo>
                    <a:pt x="438" y="812"/>
                  </a:lnTo>
                  <a:lnTo>
                    <a:pt x="438" y="800"/>
                  </a:lnTo>
                  <a:lnTo>
                    <a:pt x="439" y="787"/>
                  </a:lnTo>
                  <a:lnTo>
                    <a:pt x="440" y="774"/>
                  </a:lnTo>
                  <a:lnTo>
                    <a:pt x="444" y="762"/>
                  </a:lnTo>
                  <a:lnTo>
                    <a:pt x="446" y="750"/>
                  </a:lnTo>
                  <a:lnTo>
                    <a:pt x="450" y="739"/>
                  </a:lnTo>
                  <a:lnTo>
                    <a:pt x="454" y="727"/>
                  </a:lnTo>
                  <a:lnTo>
                    <a:pt x="459" y="716"/>
                  </a:lnTo>
                  <a:lnTo>
                    <a:pt x="464" y="704"/>
                  </a:lnTo>
                  <a:lnTo>
                    <a:pt x="470" y="694"/>
                  </a:lnTo>
                  <a:lnTo>
                    <a:pt x="477" y="683"/>
                  </a:lnTo>
                  <a:lnTo>
                    <a:pt x="484" y="673"/>
                  </a:lnTo>
                  <a:lnTo>
                    <a:pt x="491" y="665"/>
                  </a:lnTo>
                  <a:lnTo>
                    <a:pt x="499" y="655"/>
                  </a:lnTo>
                  <a:lnTo>
                    <a:pt x="507" y="646"/>
                  </a:lnTo>
                  <a:lnTo>
                    <a:pt x="516" y="637"/>
                  </a:lnTo>
                  <a:lnTo>
                    <a:pt x="526" y="629"/>
                  </a:lnTo>
                  <a:lnTo>
                    <a:pt x="536" y="621"/>
                  </a:lnTo>
                  <a:lnTo>
                    <a:pt x="546" y="613"/>
                  </a:lnTo>
                  <a:lnTo>
                    <a:pt x="556" y="607"/>
                  </a:lnTo>
                  <a:lnTo>
                    <a:pt x="567" y="600"/>
                  </a:lnTo>
                  <a:lnTo>
                    <a:pt x="578" y="595"/>
                  </a:lnTo>
                  <a:lnTo>
                    <a:pt x="589" y="589"/>
                  </a:lnTo>
                  <a:lnTo>
                    <a:pt x="601" y="584"/>
                  </a:lnTo>
                  <a:lnTo>
                    <a:pt x="613" y="579"/>
                  </a:lnTo>
                  <a:lnTo>
                    <a:pt x="626" y="576"/>
                  </a:lnTo>
                  <a:lnTo>
                    <a:pt x="638" y="572"/>
                  </a:lnTo>
                  <a:lnTo>
                    <a:pt x="651" y="569"/>
                  </a:lnTo>
                  <a:lnTo>
                    <a:pt x="664" y="567"/>
                  </a:lnTo>
                  <a:lnTo>
                    <a:pt x="678" y="566"/>
                  </a:lnTo>
                  <a:lnTo>
                    <a:pt x="691" y="565"/>
                  </a:lnTo>
                  <a:lnTo>
                    <a:pt x="705" y="565"/>
                  </a:lnTo>
                  <a:close/>
                </a:path>
              </a:pathLst>
            </a:custGeom>
            <a:grpFill/>
            <a:ln w="9525">
              <a:noFill/>
              <a:round/>
              <a:headEnd/>
              <a:tailEnd/>
            </a:ln>
          </p:spPr>
          <p:txBody>
            <a:bodyPr/>
            <a:lstStyle/>
            <a:p>
              <a:pPr>
                <a:defRPr/>
              </a:pPr>
              <a:endParaRPr lang="zh-CN" altLang="en-US" sz="2987" dirty="0">
                <a:solidFill>
                  <a:sysClr val="windowText" lastClr="000000"/>
                </a:solidFill>
                <a:latin typeface="微软雅黑" panose="020B0503020204020204" pitchFamily="34" charset="-122"/>
                <a:ea typeface="微软雅黑" panose="020B0503020204020204" pitchFamily="34" charset="-122"/>
                <a:cs typeface="Arial" pitchFamily="34" charset="0"/>
              </a:endParaRPr>
            </a:p>
          </p:txBody>
        </p:sp>
      </p:grpSp>
      <p:grpSp>
        <p:nvGrpSpPr>
          <p:cNvPr id="9" name="组合 668"/>
          <p:cNvGrpSpPr/>
          <p:nvPr/>
        </p:nvGrpSpPr>
        <p:grpSpPr>
          <a:xfrm>
            <a:off x="4052844" y="3351009"/>
            <a:ext cx="6561889" cy="3103697"/>
            <a:chOff x="2108141" y="2356401"/>
            <a:chExt cx="5009449" cy="2369412"/>
          </a:xfrm>
        </p:grpSpPr>
        <p:cxnSp>
          <p:nvCxnSpPr>
            <p:cNvPr id="406" name="直接连接符 405"/>
            <p:cNvCxnSpPr>
              <a:stCxn id="400" idx="0"/>
            </p:cNvCxnSpPr>
            <p:nvPr/>
          </p:nvCxnSpPr>
          <p:spPr>
            <a:xfrm flipH="1">
              <a:off x="2113723" y="2783293"/>
              <a:ext cx="1437977" cy="315692"/>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410" name="直接连接符 409"/>
            <p:cNvCxnSpPr>
              <a:stCxn id="402" idx="0"/>
              <a:endCxn id="400" idx="4"/>
            </p:cNvCxnSpPr>
            <p:nvPr/>
          </p:nvCxnSpPr>
          <p:spPr>
            <a:xfrm flipH="1">
              <a:off x="3731380" y="2356401"/>
              <a:ext cx="1018801" cy="416178"/>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423" name="直接连接符 422"/>
            <p:cNvCxnSpPr>
              <a:stCxn id="403" idx="1"/>
            </p:cNvCxnSpPr>
            <p:nvPr/>
          </p:nvCxnSpPr>
          <p:spPr>
            <a:xfrm flipH="1" flipV="1">
              <a:off x="2108141" y="3098985"/>
              <a:ext cx="992995" cy="960112"/>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426" name="直接连接符 425"/>
            <p:cNvCxnSpPr>
              <a:stCxn id="403" idx="3"/>
              <a:endCxn id="400" idx="6"/>
            </p:cNvCxnSpPr>
            <p:nvPr/>
          </p:nvCxnSpPr>
          <p:spPr>
            <a:xfrm flipV="1">
              <a:off x="3228191" y="2867776"/>
              <a:ext cx="418706" cy="1183746"/>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429" name="直接连接符 428"/>
            <p:cNvCxnSpPr>
              <a:stCxn id="404" idx="0"/>
              <a:endCxn id="403" idx="3"/>
            </p:cNvCxnSpPr>
            <p:nvPr/>
          </p:nvCxnSpPr>
          <p:spPr>
            <a:xfrm flipH="1">
              <a:off x="3228191" y="3988025"/>
              <a:ext cx="1432152" cy="6349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435" name="直接连接符 434"/>
            <p:cNvCxnSpPr>
              <a:stCxn id="400" idx="6"/>
            </p:cNvCxnSpPr>
            <p:nvPr/>
          </p:nvCxnSpPr>
          <p:spPr>
            <a:xfrm>
              <a:off x="3646897" y="2867776"/>
              <a:ext cx="1097927" cy="1019694"/>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438" name="直接连接符 437"/>
            <p:cNvCxnSpPr>
              <a:stCxn id="403" idx="5"/>
              <a:endCxn id="405" idx="3"/>
            </p:cNvCxnSpPr>
            <p:nvPr/>
          </p:nvCxnSpPr>
          <p:spPr>
            <a:xfrm>
              <a:off x="3235766" y="4178577"/>
              <a:ext cx="1574155" cy="547236"/>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441" name="直接连接符 440"/>
            <p:cNvCxnSpPr>
              <a:stCxn id="405" idx="2"/>
              <a:endCxn id="404" idx="6"/>
            </p:cNvCxnSpPr>
            <p:nvPr/>
          </p:nvCxnSpPr>
          <p:spPr>
            <a:xfrm flipV="1">
              <a:off x="4744824" y="4072508"/>
              <a:ext cx="10716" cy="63078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573" name="直接连接符 572"/>
            <p:cNvCxnSpPr>
              <a:stCxn id="402" idx="5"/>
              <a:endCxn id="445" idx="1"/>
            </p:cNvCxnSpPr>
            <p:nvPr/>
          </p:nvCxnSpPr>
          <p:spPr>
            <a:xfrm>
              <a:off x="4907336" y="2410784"/>
              <a:ext cx="2210254" cy="76113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576" name="直接连接符 575"/>
            <p:cNvCxnSpPr>
              <a:stCxn id="404" idx="4"/>
            </p:cNvCxnSpPr>
            <p:nvPr/>
          </p:nvCxnSpPr>
          <p:spPr>
            <a:xfrm flipV="1">
              <a:off x="4840023" y="3787649"/>
              <a:ext cx="2074126" cy="189662"/>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579" name="直接连接符 578"/>
            <p:cNvCxnSpPr>
              <a:stCxn id="405" idx="3"/>
              <a:endCxn id="445" idx="3"/>
            </p:cNvCxnSpPr>
            <p:nvPr/>
          </p:nvCxnSpPr>
          <p:spPr>
            <a:xfrm flipV="1">
              <a:off x="4809921" y="4154219"/>
              <a:ext cx="2307669" cy="571594"/>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grpSp>
      <p:cxnSp>
        <p:nvCxnSpPr>
          <p:cNvPr id="582" name="直接连接符 581"/>
          <p:cNvCxnSpPr>
            <a:stCxn id="445" idx="6"/>
            <a:endCxn id="447" idx="2"/>
          </p:cNvCxnSpPr>
          <p:nvPr/>
        </p:nvCxnSpPr>
        <p:spPr>
          <a:xfrm>
            <a:off x="12167929" y="5062616"/>
            <a:ext cx="1017215" cy="70983"/>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2912303" y="4176671"/>
            <a:ext cx="1339428" cy="3115613"/>
            <a:chOff x="1535645" y="2202541"/>
            <a:chExt cx="706339" cy="1642999"/>
          </a:xfrm>
        </p:grpSpPr>
        <p:sp>
          <p:nvSpPr>
            <p:cNvPr id="363" name="同侧圆角矩形 362"/>
            <p:cNvSpPr/>
            <p:nvPr/>
          </p:nvSpPr>
          <p:spPr>
            <a:xfrm>
              <a:off x="1535645" y="3516106"/>
              <a:ext cx="211882" cy="329434"/>
            </a:xfrm>
            <a:prstGeom prst="round2SameRect">
              <a:avLst>
                <a:gd name="adj1" fmla="val 31994"/>
                <a:gd name="adj2" fmla="val 0"/>
              </a:avLst>
            </a:prstGeom>
            <a:solidFill>
              <a:schemeClr val="bg1">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60">
                <a:latin typeface="微软雅黑" panose="020B0503020204020204" pitchFamily="34" charset="-122"/>
                <a:ea typeface="微软雅黑" panose="020B0503020204020204" pitchFamily="34" charset="-122"/>
              </a:endParaRPr>
            </a:p>
          </p:txBody>
        </p:sp>
        <p:grpSp>
          <p:nvGrpSpPr>
            <p:cNvPr id="4" name="组合 173"/>
            <p:cNvGrpSpPr/>
            <p:nvPr/>
          </p:nvGrpSpPr>
          <p:grpSpPr>
            <a:xfrm>
              <a:off x="1815037" y="2280087"/>
              <a:ext cx="426947" cy="365158"/>
              <a:chOff x="6648917" y="4846561"/>
              <a:chExt cx="281747" cy="240972"/>
            </a:xfrm>
          </p:grpSpPr>
          <p:sp>
            <p:nvSpPr>
              <p:cNvPr id="375" name="同侧圆角矩形 374"/>
              <p:cNvSpPr/>
              <p:nvPr/>
            </p:nvSpPr>
            <p:spPr>
              <a:xfrm>
                <a:off x="6648917" y="4970016"/>
                <a:ext cx="281747" cy="117517"/>
              </a:xfrm>
              <a:prstGeom prst="round2SameRect">
                <a:avLst/>
              </a:prstGeom>
              <a:solidFill>
                <a:schemeClr val="bg1">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60">
                  <a:latin typeface="微软雅黑" panose="020B0503020204020204" pitchFamily="34" charset="-122"/>
                  <a:ea typeface="微软雅黑" panose="020B0503020204020204" pitchFamily="34" charset="-122"/>
                </a:endParaRPr>
              </a:p>
            </p:txBody>
          </p:sp>
          <p:grpSp>
            <p:nvGrpSpPr>
              <p:cNvPr id="5" name="组合 285"/>
              <p:cNvGrpSpPr/>
              <p:nvPr/>
            </p:nvGrpSpPr>
            <p:grpSpPr>
              <a:xfrm>
                <a:off x="6722731" y="4846561"/>
                <a:ext cx="141264" cy="134610"/>
                <a:chOff x="1814698" y="3685128"/>
                <a:chExt cx="154114" cy="146856"/>
              </a:xfrm>
            </p:grpSpPr>
            <p:grpSp>
              <p:nvGrpSpPr>
                <p:cNvPr id="6" name="组合 287"/>
                <p:cNvGrpSpPr/>
                <p:nvPr/>
              </p:nvGrpSpPr>
              <p:grpSpPr>
                <a:xfrm>
                  <a:off x="1814698" y="3685128"/>
                  <a:ext cx="154114" cy="146856"/>
                  <a:chOff x="3445912" y="3744115"/>
                  <a:chExt cx="149397" cy="188080"/>
                </a:xfrm>
                <a:solidFill>
                  <a:srgbClr val="0070C0"/>
                </a:solidFill>
              </p:grpSpPr>
              <p:sp>
                <p:nvSpPr>
                  <p:cNvPr id="396" name="矩形 395"/>
                  <p:cNvSpPr/>
                  <p:nvPr/>
                </p:nvSpPr>
                <p:spPr>
                  <a:xfrm>
                    <a:off x="3445912" y="3880212"/>
                    <a:ext cx="149397" cy="51983"/>
                  </a:xfrm>
                  <a:prstGeom prst="re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60">
                      <a:latin typeface="微软雅黑" panose="020B0503020204020204" pitchFamily="34" charset="-122"/>
                      <a:ea typeface="微软雅黑" panose="020B0503020204020204" pitchFamily="34" charset="-122"/>
                    </a:endParaRPr>
                  </a:p>
                </p:txBody>
              </p:sp>
              <p:sp>
                <p:nvSpPr>
                  <p:cNvPr id="397" name="梯形 396"/>
                  <p:cNvSpPr/>
                  <p:nvPr/>
                </p:nvSpPr>
                <p:spPr>
                  <a:xfrm>
                    <a:off x="3448602" y="3789834"/>
                    <a:ext cx="144016" cy="120818"/>
                  </a:xfrm>
                  <a:prstGeom prst="trapezoid">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60">
                      <a:latin typeface="微软雅黑" panose="020B0503020204020204" pitchFamily="34" charset="-122"/>
                      <a:ea typeface="微软雅黑" panose="020B0503020204020204" pitchFamily="34" charset="-122"/>
                    </a:endParaRPr>
                  </a:p>
                </p:txBody>
              </p:sp>
              <p:sp>
                <p:nvSpPr>
                  <p:cNvPr id="398" name="椭圆 397"/>
                  <p:cNvSpPr/>
                  <p:nvPr/>
                </p:nvSpPr>
                <p:spPr>
                  <a:xfrm>
                    <a:off x="3497751" y="3744115"/>
                    <a:ext cx="45719" cy="45719"/>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60">
                      <a:latin typeface="微软雅黑" panose="020B0503020204020204" pitchFamily="34" charset="-122"/>
                      <a:ea typeface="微软雅黑" panose="020B0503020204020204" pitchFamily="34" charset="-122"/>
                    </a:endParaRPr>
                  </a:p>
                </p:txBody>
              </p:sp>
              <p:sp>
                <p:nvSpPr>
                  <p:cNvPr id="399" name="流程图: 摘录 398"/>
                  <p:cNvSpPr/>
                  <p:nvPr/>
                </p:nvSpPr>
                <p:spPr>
                  <a:xfrm>
                    <a:off x="3477410" y="3744115"/>
                    <a:ext cx="86400" cy="45719"/>
                  </a:xfrm>
                  <a:prstGeom prst="flowChartExtra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60">
                      <a:latin typeface="微软雅黑" panose="020B0503020204020204" pitchFamily="34" charset="-122"/>
                      <a:ea typeface="微软雅黑" panose="020B0503020204020204" pitchFamily="34" charset="-122"/>
                    </a:endParaRPr>
                  </a:p>
                </p:txBody>
              </p:sp>
            </p:grpSp>
            <p:sp>
              <p:nvSpPr>
                <p:cNvPr id="395" name="矩形 394"/>
                <p:cNvSpPr>
                  <a:spLocks/>
                </p:cNvSpPr>
                <p:nvPr/>
              </p:nvSpPr>
              <p:spPr>
                <a:xfrm>
                  <a:off x="1854790" y="3718230"/>
                  <a:ext cx="72224" cy="39809"/>
                </a:xfrm>
                <a:prstGeom prst="rect">
                  <a:avLst/>
                </a:prstGeom>
                <a:solidFill>
                  <a:srgbClr val="1D2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60">
                    <a:latin typeface="微软雅黑" panose="020B0503020204020204" pitchFamily="34" charset="-122"/>
                    <a:ea typeface="微软雅黑" panose="020B0503020204020204" pitchFamily="34" charset="-122"/>
                  </a:endParaRPr>
                </a:p>
              </p:txBody>
            </p:sp>
          </p:grpSp>
          <p:sp>
            <p:nvSpPr>
              <p:cNvPr id="385" name="同侧圆角矩形 384"/>
              <p:cNvSpPr/>
              <p:nvPr/>
            </p:nvSpPr>
            <p:spPr>
              <a:xfrm>
                <a:off x="6674479" y="5043745"/>
                <a:ext cx="230622" cy="36611"/>
              </a:xfrm>
              <a:prstGeom prst="round2SameRect">
                <a:avLst/>
              </a:prstGeom>
              <a:solidFill>
                <a:schemeClr val="bg1">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60">
                  <a:latin typeface="微软雅黑" panose="020B0503020204020204" pitchFamily="34" charset="-122"/>
                  <a:ea typeface="微软雅黑" panose="020B0503020204020204" pitchFamily="34" charset="-122"/>
                </a:endParaRPr>
              </a:p>
            </p:txBody>
          </p:sp>
        </p:grpSp>
        <p:sp>
          <p:nvSpPr>
            <p:cNvPr id="373" name="圆角右箭头 372"/>
            <p:cNvSpPr/>
            <p:nvPr/>
          </p:nvSpPr>
          <p:spPr>
            <a:xfrm>
              <a:off x="1588616" y="2526587"/>
              <a:ext cx="226421" cy="991600"/>
            </a:xfrm>
            <a:prstGeom prst="bentArrow">
              <a:avLst>
                <a:gd name="adj1" fmla="val 40078"/>
                <a:gd name="adj2" fmla="val 20039"/>
                <a:gd name="adj3" fmla="val 0"/>
                <a:gd name="adj4" fmla="val 63592"/>
              </a:avLst>
            </a:prstGeom>
            <a:solidFill>
              <a:schemeClr val="bg1">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60">
                <a:latin typeface="微软雅黑" panose="020B0503020204020204" pitchFamily="34" charset="-122"/>
                <a:ea typeface="微软雅黑" panose="020B0503020204020204" pitchFamily="34" charset="-122"/>
              </a:endParaRPr>
            </a:p>
          </p:txBody>
        </p:sp>
        <p:sp>
          <p:nvSpPr>
            <p:cNvPr id="588" name="Oval 63"/>
            <p:cNvSpPr>
              <a:spLocks noChangeAspect="1"/>
            </p:cNvSpPr>
            <p:nvPr/>
          </p:nvSpPr>
          <p:spPr bwMode="auto">
            <a:xfrm rot="15995274" flipH="1">
              <a:off x="2086491" y="2202541"/>
              <a:ext cx="124338" cy="124338"/>
            </a:xfrm>
            <a:prstGeom prst="ellipse">
              <a:avLst/>
            </a:prstGeom>
            <a:solidFill>
              <a:srgbClr val="FFC000"/>
            </a:solidFill>
            <a:ln w="38100">
              <a:solidFill>
                <a:schemeClr val="bg1">
                  <a:alpha val="57000"/>
                </a:schemeClr>
              </a:solidFill>
              <a:round/>
              <a:headEnd/>
              <a:tailEnd/>
            </a:ln>
          </p:spPr>
          <p:txBody>
            <a:bodyPr lIns="0" tIns="0" rIns="0" bIns="0"/>
            <a:lstStyle/>
            <a:p>
              <a:pPr defTabSz="1300136"/>
              <a:endParaRPr lang="zh-CN" altLang="en-US" sz="1422">
                <a:solidFill>
                  <a:prstClr val="black"/>
                </a:solidFill>
                <a:latin typeface="微软雅黑" panose="020B0503020204020204" pitchFamily="34" charset="-122"/>
                <a:ea typeface="微软雅黑" panose="020B0503020204020204" pitchFamily="34" charset="-122"/>
              </a:endParaRPr>
            </a:p>
          </p:txBody>
        </p:sp>
      </p:grpSp>
      <p:grpSp>
        <p:nvGrpSpPr>
          <p:cNvPr id="10" name="组合 65"/>
          <p:cNvGrpSpPr/>
          <p:nvPr/>
        </p:nvGrpSpPr>
        <p:grpSpPr>
          <a:xfrm>
            <a:off x="4880861" y="5784328"/>
            <a:ext cx="685583" cy="1519455"/>
            <a:chOff x="5337149" y="4989022"/>
            <a:chExt cx="466121" cy="1033060"/>
          </a:xfrm>
        </p:grpSpPr>
        <p:sp>
          <p:nvSpPr>
            <p:cNvPr id="591" name="同侧圆角矩形 590"/>
            <p:cNvSpPr/>
            <p:nvPr/>
          </p:nvSpPr>
          <p:spPr>
            <a:xfrm>
              <a:off x="5337149" y="5804685"/>
              <a:ext cx="139823" cy="217397"/>
            </a:xfrm>
            <a:prstGeom prst="round2SameRect">
              <a:avLst>
                <a:gd name="adj1" fmla="val 31994"/>
                <a:gd name="adj2" fmla="val 0"/>
              </a:avLst>
            </a:prstGeom>
            <a:solidFill>
              <a:schemeClr val="bg1">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60">
                <a:latin typeface="微软雅黑" panose="020B0503020204020204" pitchFamily="34" charset="-122"/>
                <a:ea typeface="微软雅黑" panose="020B0503020204020204" pitchFamily="34" charset="-122"/>
              </a:endParaRPr>
            </a:p>
          </p:txBody>
        </p:sp>
        <p:grpSp>
          <p:nvGrpSpPr>
            <p:cNvPr id="11" name="组合 173"/>
            <p:cNvGrpSpPr/>
            <p:nvPr/>
          </p:nvGrpSpPr>
          <p:grpSpPr>
            <a:xfrm>
              <a:off x="5521523" y="4989022"/>
              <a:ext cx="281747" cy="240972"/>
              <a:chOff x="6648917" y="4846561"/>
              <a:chExt cx="281747" cy="240972"/>
            </a:xfrm>
          </p:grpSpPr>
          <p:sp>
            <p:nvSpPr>
              <p:cNvPr id="594" name="同侧圆角矩形 593"/>
              <p:cNvSpPr/>
              <p:nvPr/>
            </p:nvSpPr>
            <p:spPr>
              <a:xfrm>
                <a:off x="6648917" y="4970016"/>
                <a:ext cx="281747" cy="117517"/>
              </a:xfrm>
              <a:prstGeom prst="round2SameRect">
                <a:avLst/>
              </a:prstGeom>
              <a:solidFill>
                <a:schemeClr val="bg1">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60">
                  <a:latin typeface="微软雅黑" panose="020B0503020204020204" pitchFamily="34" charset="-122"/>
                  <a:ea typeface="微软雅黑" panose="020B0503020204020204" pitchFamily="34" charset="-122"/>
                </a:endParaRPr>
              </a:p>
            </p:txBody>
          </p:sp>
          <p:grpSp>
            <p:nvGrpSpPr>
              <p:cNvPr id="12" name="组合 285"/>
              <p:cNvGrpSpPr/>
              <p:nvPr/>
            </p:nvGrpSpPr>
            <p:grpSpPr>
              <a:xfrm>
                <a:off x="6722731" y="4846561"/>
                <a:ext cx="141264" cy="134610"/>
                <a:chOff x="1814698" y="3685128"/>
                <a:chExt cx="154114" cy="146856"/>
              </a:xfrm>
            </p:grpSpPr>
            <p:grpSp>
              <p:nvGrpSpPr>
                <p:cNvPr id="13" name="组合 287"/>
                <p:cNvGrpSpPr/>
                <p:nvPr/>
              </p:nvGrpSpPr>
              <p:grpSpPr>
                <a:xfrm>
                  <a:off x="1814698" y="3685128"/>
                  <a:ext cx="154114" cy="146856"/>
                  <a:chOff x="3445912" y="3744115"/>
                  <a:chExt cx="149397" cy="188080"/>
                </a:xfrm>
                <a:solidFill>
                  <a:srgbClr val="0070C0"/>
                </a:solidFill>
              </p:grpSpPr>
              <p:sp>
                <p:nvSpPr>
                  <p:cNvPr id="599" name="矩形 598"/>
                  <p:cNvSpPr/>
                  <p:nvPr/>
                </p:nvSpPr>
                <p:spPr>
                  <a:xfrm>
                    <a:off x="3445912" y="3880212"/>
                    <a:ext cx="149397" cy="51983"/>
                  </a:xfrm>
                  <a:prstGeom prst="re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60">
                      <a:latin typeface="微软雅黑" panose="020B0503020204020204" pitchFamily="34" charset="-122"/>
                      <a:ea typeface="微软雅黑" panose="020B0503020204020204" pitchFamily="34" charset="-122"/>
                    </a:endParaRPr>
                  </a:p>
                </p:txBody>
              </p:sp>
              <p:sp>
                <p:nvSpPr>
                  <p:cNvPr id="600" name="梯形 599"/>
                  <p:cNvSpPr/>
                  <p:nvPr/>
                </p:nvSpPr>
                <p:spPr>
                  <a:xfrm>
                    <a:off x="3448602" y="3789834"/>
                    <a:ext cx="144016" cy="120818"/>
                  </a:xfrm>
                  <a:prstGeom prst="trapezoid">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60">
                      <a:latin typeface="微软雅黑" panose="020B0503020204020204" pitchFamily="34" charset="-122"/>
                      <a:ea typeface="微软雅黑" panose="020B0503020204020204" pitchFamily="34" charset="-122"/>
                    </a:endParaRPr>
                  </a:p>
                </p:txBody>
              </p:sp>
              <p:sp>
                <p:nvSpPr>
                  <p:cNvPr id="601" name="椭圆 600"/>
                  <p:cNvSpPr/>
                  <p:nvPr/>
                </p:nvSpPr>
                <p:spPr>
                  <a:xfrm>
                    <a:off x="3497751" y="3744115"/>
                    <a:ext cx="45719" cy="45719"/>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60">
                      <a:latin typeface="微软雅黑" panose="020B0503020204020204" pitchFamily="34" charset="-122"/>
                      <a:ea typeface="微软雅黑" panose="020B0503020204020204" pitchFamily="34" charset="-122"/>
                    </a:endParaRPr>
                  </a:p>
                </p:txBody>
              </p:sp>
              <p:sp>
                <p:nvSpPr>
                  <p:cNvPr id="602" name="流程图: 摘录 601"/>
                  <p:cNvSpPr/>
                  <p:nvPr/>
                </p:nvSpPr>
                <p:spPr>
                  <a:xfrm>
                    <a:off x="3477410" y="3744115"/>
                    <a:ext cx="86400" cy="45719"/>
                  </a:xfrm>
                  <a:prstGeom prst="flowChartExtra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60">
                      <a:latin typeface="微软雅黑" panose="020B0503020204020204" pitchFamily="34" charset="-122"/>
                      <a:ea typeface="微软雅黑" panose="020B0503020204020204" pitchFamily="34" charset="-122"/>
                    </a:endParaRPr>
                  </a:p>
                </p:txBody>
              </p:sp>
            </p:grpSp>
            <p:sp>
              <p:nvSpPr>
                <p:cNvPr id="598" name="矩形 597"/>
                <p:cNvSpPr>
                  <a:spLocks/>
                </p:cNvSpPr>
                <p:nvPr/>
              </p:nvSpPr>
              <p:spPr>
                <a:xfrm>
                  <a:off x="1854790" y="3718230"/>
                  <a:ext cx="72224" cy="39809"/>
                </a:xfrm>
                <a:prstGeom prst="rect">
                  <a:avLst/>
                </a:prstGeom>
                <a:solidFill>
                  <a:srgbClr val="1D2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60">
                    <a:latin typeface="微软雅黑" panose="020B0503020204020204" pitchFamily="34" charset="-122"/>
                    <a:ea typeface="微软雅黑" panose="020B0503020204020204" pitchFamily="34" charset="-122"/>
                  </a:endParaRPr>
                </a:p>
              </p:txBody>
            </p:sp>
          </p:grpSp>
          <p:sp>
            <p:nvSpPr>
              <p:cNvPr id="596" name="同侧圆角矩形 595"/>
              <p:cNvSpPr/>
              <p:nvPr/>
            </p:nvSpPr>
            <p:spPr>
              <a:xfrm>
                <a:off x="6674479" y="5043745"/>
                <a:ext cx="230622" cy="36611"/>
              </a:xfrm>
              <a:prstGeom prst="round2SameRect">
                <a:avLst/>
              </a:prstGeom>
              <a:solidFill>
                <a:schemeClr val="bg1">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60">
                  <a:latin typeface="微软雅黑" panose="020B0503020204020204" pitchFamily="34" charset="-122"/>
                  <a:ea typeface="微软雅黑" panose="020B0503020204020204" pitchFamily="34" charset="-122"/>
                </a:endParaRPr>
              </a:p>
            </p:txBody>
          </p:sp>
        </p:grpSp>
        <p:sp>
          <p:nvSpPr>
            <p:cNvPr id="593" name="圆角右箭头 592"/>
            <p:cNvSpPr/>
            <p:nvPr/>
          </p:nvSpPr>
          <p:spPr>
            <a:xfrm>
              <a:off x="5372105" y="5151690"/>
              <a:ext cx="149418" cy="654368"/>
            </a:xfrm>
            <a:prstGeom prst="bentArrow">
              <a:avLst>
                <a:gd name="adj1" fmla="val 40078"/>
                <a:gd name="adj2" fmla="val 20039"/>
                <a:gd name="adj3" fmla="val 0"/>
                <a:gd name="adj4" fmla="val 63592"/>
              </a:avLst>
            </a:prstGeom>
            <a:solidFill>
              <a:schemeClr val="bg1">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60">
                <a:latin typeface="微软雅黑" panose="020B0503020204020204" pitchFamily="34" charset="-122"/>
                <a:ea typeface="微软雅黑" panose="020B0503020204020204" pitchFamily="34" charset="-122"/>
              </a:endParaRPr>
            </a:p>
          </p:txBody>
        </p:sp>
      </p:grpSp>
      <p:sp>
        <p:nvSpPr>
          <p:cNvPr id="603" name="矩形 602"/>
          <p:cNvSpPr/>
          <p:nvPr/>
        </p:nvSpPr>
        <p:spPr>
          <a:xfrm>
            <a:off x="3627330" y="2122072"/>
            <a:ext cx="4653838" cy="954107"/>
          </a:xfrm>
          <a:prstGeom prst="rect">
            <a:avLst/>
          </a:prstGeom>
        </p:spPr>
        <p:txBody>
          <a:bodyPr wrap="none">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RF MESH </a:t>
            </a:r>
          </a:p>
          <a:p>
            <a:pPr algn="ctr"/>
            <a:r>
              <a:rPr lang="en-US" altLang="zh-CN" sz="2800" b="1" dirty="0">
                <a:solidFill>
                  <a:schemeClr val="bg1"/>
                </a:solidFill>
                <a:latin typeface="微软雅黑" panose="020B0503020204020204" pitchFamily="34" charset="-122"/>
                <a:ea typeface="微软雅黑" panose="020B0503020204020204" pitchFamily="34" charset="-122"/>
              </a:rPr>
              <a:t>(ZigBee &amp; 6LoWPAN RF)</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07" name="矩形 606"/>
          <p:cNvSpPr/>
          <p:nvPr/>
        </p:nvSpPr>
        <p:spPr>
          <a:xfrm>
            <a:off x="2390691" y="3647778"/>
            <a:ext cx="3491008" cy="496542"/>
          </a:xfrm>
          <a:prstGeom prst="rect">
            <a:avLst/>
          </a:prstGeom>
        </p:spPr>
        <p:txBody>
          <a:bodyPr wrap="square" lIns="65020" tIns="32510" rIns="65020" bIns="32510">
            <a:spAutoFit/>
          </a:bodyPr>
          <a:lstStyle/>
          <a:p>
            <a:pPr algn="ctr">
              <a:spcBef>
                <a:spcPct val="20000"/>
              </a:spcBef>
              <a:defRPr/>
            </a:pPr>
            <a:r>
              <a:rPr lang="zh-CN" altLang="en-US" sz="2800" b="1" dirty="0">
                <a:solidFill>
                  <a:srgbClr val="FFC000"/>
                </a:solidFill>
                <a:latin typeface="微软雅黑" panose="020B0503020204020204" pitchFamily="34" charset="-122"/>
                <a:ea typeface="微软雅黑" panose="020B0503020204020204" pitchFamily="34" charset="-122"/>
              </a:rPr>
              <a:t>节点</a:t>
            </a:r>
            <a:endParaRPr lang="zh-CN" altLang="zh-CN" sz="2800" b="1" dirty="0">
              <a:solidFill>
                <a:srgbClr val="FFC000"/>
              </a:solidFill>
              <a:latin typeface="微软雅黑" panose="020B0503020204020204" pitchFamily="34" charset="-122"/>
              <a:ea typeface="微软雅黑" panose="020B0503020204020204" pitchFamily="34" charset="-122"/>
            </a:endParaRPr>
          </a:p>
        </p:txBody>
      </p:sp>
      <p:sp>
        <p:nvSpPr>
          <p:cNvPr id="612" name="Shape 489"/>
          <p:cNvSpPr/>
          <p:nvPr/>
        </p:nvSpPr>
        <p:spPr>
          <a:xfrm>
            <a:off x="10299221" y="6092292"/>
            <a:ext cx="1920404" cy="443075"/>
          </a:xfrm>
          <a:prstGeom prst="rect">
            <a:avLst/>
          </a:prstGeom>
          <a:ln w="3175">
            <a:miter lim="400000"/>
          </a:ln>
          <a:extLst>
            <a:ext uri="{C572A759-6A51-4108-AA02-DFA0A04FC94B}">
              <ma14:wrappingTextBoxFlag xmlns="" xmlns:ma14="http://schemas.microsoft.com/office/mac/drawingml/2011/main" val="1"/>
            </a:ext>
          </a:extLst>
        </p:spPr>
        <p:txBody>
          <a:bodyPr wrap="none" lIns="36515" tIns="36515" rIns="36515" bIns="36515" anchor="ctr">
            <a:spAutoFit/>
          </a:bodyPr>
          <a:lstStyle/>
          <a:p>
            <a:pPr algn="ctr">
              <a:spcBef>
                <a:spcPct val="20000"/>
              </a:spcBef>
              <a:defRPr/>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Arial"/>
              </a:rPr>
              <a:t>敏捷物联网关</a:t>
            </a:r>
          </a:p>
        </p:txBody>
      </p:sp>
      <p:sp>
        <p:nvSpPr>
          <p:cNvPr id="613" name="Shape 489"/>
          <p:cNvSpPr/>
          <p:nvPr/>
        </p:nvSpPr>
        <p:spPr>
          <a:xfrm>
            <a:off x="13376854" y="6092292"/>
            <a:ext cx="1612626" cy="443075"/>
          </a:xfrm>
          <a:prstGeom prst="rect">
            <a:avLst/>
          </a:prstGeom>
          <a:ln w="3175">
            <a:miter lim="400000"/>
          </a:ln>
          <a:extLst>
            <a:ext uri="{C572A759-6A51-4108-AA02-DFA0A04FC94B}">
              <ma14:wrappingTextBoxFlag xmlns="" xmlns:ma14="http://schemas.microsoft.com/office/mac/drawingml/2011/main" val="1"/>
            </a:ext>
          </a:extLst>
        </p:spPr>
        <p:txBody>
          <a:bodyPr wrap="none" lIns="36515" tIns="36515" rIns="36515" bIns="36515" anchor="ctr">
            <a:spAutoFit/>
          </a:bodyPr>
          <a:lstStyle/>
          <a:p>
            <a:pPr algn="ctr">
              <a:spcBef>
                <a:spcPct val="20000"/>
              </a:spcBef>
              <a:defRPr/>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Arial"/>
              </a:rPr>
              <a:t>敏捷控制器</a:t>
            </a:r>
          </a:p>
        </p:txBody>
      </p:sp>
      <p:sp>
        <p:nvSpPr>
          <p:cNvPr id="618" name="Oval 63"/>
          <p:cNvSpPr>
            <a:spLocks noChangeAspect="1"/>
          </p:cNvSpPr>
          <p:nvPr/>
        </p:nvSpPr>
        <p:spPr bwMode="auto">
          <a:xfrm rot="15995274" flipH="1">
            <a:off x="8223278" y="4514457"/>
            <a:ext cx="235782" cy="235782"/>
          </a:xfrm>
          <a:prstGeom prst="ellipse">
            <a:avLst/>
          </a:prstGeom>
          <a:solidFill>
            <a:srgbClr val="FFC000"/>
          </a:solidFill>
          <a:ln w="38100">
            <a:solidFill>
              <a:schemeClr val="bg1">
                <a:alpha val="57000"/>
              </a:schemeClr>
            </a:solidFill>
            <a:round/>
            <a:headEnd/>
            <a:tailEnd/>
          </a:ln>
        </p:spPr>
        <p:txBody>
          <a:bodyPr lIns="0" tIns="0" rIns="0" bIns="0"/>
          <a:lstStyle/>
          <a:p>
            <a:pPr defTabSz="1300136"/>
            <a:endParaRPr lang="zh-CN" altLang="en-US" sz="1422">
              <a:solidFill>
                <a:prstClr val="black"/>
              </a:solidFill>
              <a:latin typeface="微软雅黑" panose="020B0503020204020204" pitchFamily="34" charset="-122"/>
              <a:ea typeface="微软雅黑" panose="020B0503020204020204" pitchFamily="34" charset="-122"/>
            </a:endParaRPr>
          </a:p>
        </p:txBody>
      </p:sp>
      <p:grpSp>
        <p:nvGrpSpPr>
          <p:cNvPr id="14" name="组合 666"/>
          <p:cNvGrpSpPr/>
          <p:nvPr/>
        </p:nvGrpSpPr>
        <p:grpSpPr>
          <a:xfrm>
            <a:off x="6149622" y="3461674"/>
            <a:ext cx="4198622" cy="1901904"/>
            <a:chOff x="3708855" y="2440884"/>
            <a:chExt cx="3205294" cy="1451944"/>
          </a:xfrm>
        </p:grpSpPr>
        <p:cxnSp>
          <p:nvCxnSpPr>
            <p:cNvPr id="432" name="直接连接符 431"/>
            <p:cNvCxnSpPr>
              <a:endCxn id="404" idx="2"/>
            </p:cNvCxnSpPr>
            <p:nvPr/>
          </p:nvCxnSpPr>
          <p:spPr>
            <a:xfrm flipH="1">
              <a:off x="4744826" y="3396108"/>
              <a:ext cx="541893" cy="49672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19" name="直接连接符 618"/>
            <p:cNvCxnSpPr>
              <a:stCxn id="402" idx="6"/>
              <a:endCxn id="618" idx="2"/>
            </p:cNvCxnSpPr>
            <p:nvPr/>
          </p:nvCxnSpPr>
          <p:spPr>
            <a:xfrm>
              <a:off x="4845378" y="2440884"/>
              <a:ext cx="531182" cy="803872"/>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23" name="直接连接符 622"/>
            <p:cNvCxnSpPr>
              <a:stCxn id="400" idx="5"/>
              <a:endCxn id="618" idx="0"/>
            </p:cNvCxnSpPr>
            <p:nvPr/>
          </p:nvCxnSpPr>
          <p:spPr>
            <a:xfrm>
              <a:off x="3708855" y="2837676"/>
              <a:ext cx="1583222" cy="50227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28" name="直接连接符 627"/>
            <p:cNvCxnSpPr>
              <a:stCxn id="618" idx="4"/>
            </p:cNvCxnSpPr>
            <p:nvPr/>
          </p:nvCxnSpPr>
          <p:spPr>
            <a:xfrm>
              <a:off x="5471758" y="3329240"/>
              <a:ext cx="1442391" cy="66869"/>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grpSp>
      <p:sp>
        <p:nvSpPr>
          <p:cNvPr id="400" name="Oval 63"/>
          <p:cNvSpPr>
            <a:spLocks noChangeAspect="1"/>
          </p:cNvSpPr>
          <p:nvPr/>
        </p:nvSpPr>
        <p:spPr bwMode="auto">
          <a:xfrm rot="15995274" flipH="1">
            <a:off x="5943554" y="3785286"/>
            <a:ext cx="235782" cy="235782"/>
          </a:xfrm>
          <a:prstGeom prst="ellipse">
            <a:avLst/>
          </a:prstGeom>
          <a:solidFill>
            <a:srgbClr val="FFC000"/>
          </a:solidFill>
          <a:ln w="38100">
            <a:solidFill>
              <a:schemeClr val="bg1">
                <a:alpha val="57000"/>
              </a:schemeClr>
            </a:solidFill>
            <a:round/>
            <a:headEnd/>
            <a:tailEnd/>
          </a:ln>
        </p:spPr>
        <p:txBody>
          <a:bodyPr lIns="0" tIns="0" rIns="0" bIns="0"/>
          <a:lstStyle/>
          <a:p>
            <a:pPr defTabSz="1300136"/>
            <a:endParaRPr lang="zh-CN" altLang="en-US" sz="1422">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9319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nvPr>
        </p:nvSpPr>
        <p:spPr/>
        <p:txBody>
          <a:bodyPr/>
          <a:lstStyle/>
          <a:p>
            <a:r>
              <a:rPr lang="zh-CN" altLang="en-US" dirty="0" smtClean="0"/>
              <a:t>在</a:t>
            </a:r>
            <a:r>
              <a:rPr lang="zh-CN" altLang="en-US" dirty="0"/>
              <a:t>照明物联网解决方案</a:t>
            </a:r>
            <a:r>
              <a:rPr lang="zh-CN" altLang="en-US" dirty="0" smtClean="0"/>
              <a:t>中</a:t>
            </a:r>
            <a:r>
              <a:rPr lang="en-US" altLang="zh-CN" dirty="0"/>
              <a:t>Huawei </a:t>
            </a:r>
            <a:r>
              <a:rPr lang="en-US" altLang="zh-CN" dirty="0" smtClean="0"/>
              <a:t>LiteOS</a:t>
            </a:r>
            <a:r>
              <a:rPr lang="zh-CN" altLang="en-US" dirty="0" smtClean="0"/>
              <a:t>保障了网络通信</a:t>
            </a:r>
            <a:endParaRPr lang="zh-CN" altLang="en-US" dirty="0"/>
          </a:p>
        </p:txBody>
      </p:sp>
      <p:grpSp>
        <p:nvGrpSpPr>
          <p:cNvPr id="228" name="Group 228"/>
          <p:cNvGrpSpPr/>
          <p:nvPr/>
        </p:nvGrpSpPr>
        <p:grpSpPr>
          <a:xfrm>
            <a:off x="6451649" y="2970185"/>
            <a:ext cx="4698733" cy="2870358"/>
            <a:chOff x="0" y="0"/>
            <a:chExt cx="3906904" cy="2187684"/>
          </a:xfrm>
        </p:grpSpPr>
        <p:sp>
          <p:nvSpPr>
            <p:cNvPr id="224" name="Shape 224"/>
            <p:cNvSpPr/>
            <p:nvPr/>
          </p:nvSpPr>
          <p:spPr>
            <a:xfrm>
              <a:off x="0" y="0"/>
              <a:ext cx="2707399" cy="662145"/>
            </a:xfrm>
            <a:prstGeom prst="rect">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800"/>
              </a:lvl1pPr>
            </a:lstStyle>
            <a:p>
              <a:r>
                <a:rPr lang="zh-CN" altLang="en-US" sz="2000" dirty="0" smtClean="0"/>
                <a:t>开放</a:t>
              </a:r>
              <a:r>
                <a:rPr sz="2000" dirty="0" smtClean="0"/>
                <a:t>API</a:t>
              </a:r>
              <a:endParaRPr sz="2000" dirty="0"/>
            </a:p>
          </p:txBody>
        </p:sp>
        <p:sp>
          <p:nvSpPr>
            <p:cNvPr id="225" name="Shape 225"/>
            <p:cNvSpPr/>
            <p:nvPr/>
          </p:nvSpPr>
          <p:spPr>
            <a:xfrm>
              <a:off x="0" y="762770"/>
              <a:ext cx="2707399" cy="662145"/>
            </a:xfrm>
            <a:prstGeom prst="rect">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800"/>
              </a:lvl1pPr>
            </a:lstStyle>
            <a:p>
              <a:r>
                <a:rPr lang="en-US" altLang="zh-CN" sz="2000" dirty="0" smtClean="0"/>
                <a:t>nStack</a:t>
              </a:r>
              <a:r>
                <a:rPr lang="zh-CN" altLang="en-US" sz="2000" dirty="0" smtClean="0"/>
                <a:t>互联互通中间件</a:t>
              </a:r>
              <a:endParaRPr sz="2000" dirty="0"/>
            </a:p>
          </p:txBody>
        </p:sp>
        <p:sp>
          <p:nvSpPr>
            <p:cNvPr id="226" name="Shape 226"/>
            <p:cNvSpPr/>
            <p:nvPr/>
          </p:nvSpPr>
          <p:spPr>
            <a:xfrm>
              <a:off x="20168" y="1525540"/>
              <a:ext cx="2707400" cy="662145"/>
            </a:xfrm>
            <a:prstGeom prst="rect">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800"/>
              </a:lvl1pPr>
            </a:lstStyle>
            <a:p>
              <a:r>
                <a:rPr sz="2000" dirty="0"/>
                <a:t>LiteOS </a:t>
              </a:r>
              <a:r>
                <a:rPr lang="zh-CN" altLang="en-US" sz="2000" dirty="0" smtClean="0"/>
                <a:t>内核</a:t>
              </a:r>
              <a:endParaRPr sz="2000" dirty="0"/>
            </a:p>
          </p:txBody>
        </p:sp>
        <p:sp>
          <p:nvSpPr>
            <p:cNvPr id="227" name="Shape 227"/>
            <p:cNvSpPr/>
            <p:nvPr/>
          </p:nvSpPr>
          <p:spPr>
            <a:xfrm>
              <a:off x="2835487" y="0"/>
              <a:ext cx="1071418" cy="2187685"/>
            </a:xfrm>
            <a:prstGeom prst="rect">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800"/>
              </a:lvl1pPr>
            </a:lstStyle>
            <a:p>
              <a:r>
                <a:rPr lang="zh-CN" altLang="en-US" sz="2000" dirty="0" smtClean="0"/>
                <a:t>安全</a:t>
              </a:r>
              <a:endParaRPr sz="2000" dirty="0"/>
            </a:p>
          </p:txBody>
        </p:sp>
      </p:grpSp>
      <p:sp>
        <p:nvSpPr>
          <p:cNvPr id="229" name="Shape 229"/>
          <p:cNvSpPr/>
          <p:nvPr/>
        </p:nvSpPr>
        <p:spPr>
          <a:xfrm flipV="1">
            <a:off x="11512192" y="2693497"/>
            <a:ext cx="1" cy="3264636"/>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sz="2600"/>
            </a:pPr>
            <a:endParaRPr sz="2000"/>
          </a:p>
        </p:txBody>
      </p:sp>
      <p:sp>
        <p:nvSpPr>
          <p:cNvPr id="230" name="Shape 230"/>
          <p:cNvSpPr/>
          <p:nvPr/>
        </p:nvSpPr>
        <p:spPr>
          <a:xfrm flipH="1" flipV="1">
            <a:off x="11280653" y="3426822"/>
            <a:ext cx="1980000" cy="1"/>
          </a:xfrm>
          <a:prstGeom prst="line">
            <a:avLst/>
          </a:prstGeom>
          <a:noFill/>
          <a:ln w="12700" cap="flat">
            <a:solidFill>
              <a:srgbClr val="FFFFFF"/>
            </a:solidFill>
            <a:custDash>
              <a:ds d="600000" sp="600000"/>
            </a:custDash>
            <a:miter lim="400000"/>
          </a:ln>
          <a:effectLst/>
        </p:spPr>
        <p:txBody>
          <a:bodyPr wrap="square" lIns="50800" tIns="50800" rIns="50800" bIns="50800" numCol="1" anchor="ctr">
            <a:noAutofit/>
          </a:bodyPr>
          <a:lstStyle/>
          <a:p>
            <a:pPr>
              <a:defRPr sz="2600"/>
            </a:pPr>
            <a:endParaRPr sz="2600"/>
          </a:p>
        </p:txBody>
      </p:sp>
      <p:sp>
        <p:nvSpPr>
          <p:cNvPr id="231" name="Shape 231"/>
          <p:cNvSpPr/>
          <p:nvPr/>
        </p:nvSpPr>
        <p:spPr>
          <a:xfrm flipH="1" flipV="1">
            <a:off x="11280653" y="4452564"/>
            <a:ext cx="1980000" cy="1"/>
          </a:xfrm>
          <a:prstGeom prst="line">
            <a:avLst/>
          </a:prstGeom>
          <a:noFill/>
          <a:ln w="12700" cap="flat">
            <a:solidFill>
              <a:srgbClr val="FFFFFF"/>
            </a:solidFill>
            <a:custDash>
              <a:ds d="600000" sp="600000"/>
            </a:custDash>
            <a:miter lim="400000"/>
          </a:ln>
          <a:effectLst/>
        </p:spPr>
        <p:txBody>
          <a:bodyPr wrap="square" lIns="50800" tIns="50800" rIns="50800" bIns="50800" numCol="1" anchor="ctr">
            <a:noAutofit/>
          </a:bodyPr>
          <a:lstStyle/>
          <a:p>
            <a:pPr>
              <a:defRPr sz="2600"/>
            </a:pPr>
            <a:endParaRPr sz="2600"/>
          </a:p>
        </p:txBody>
      </p:sp>
      <p:sp>
        <p:nvSpPr>
          <p:cNvPr id="232" name="Shape 232"/>
          <p:cNvSpPr/>
          <p:nvPr/>
        </p:nvSpPr>
        <p:spPr>
          <a:xfrm flipH="1" flipV="1">
            <a:off x="11280653" y="5454616"/>
            <a:ext cx="1980000" cy="1"/>
          </a:xfrm>
          <a:prstGeom prst="line">
            <a:avLst/>
          </a:prstGeom>
          <a:noFill/>
          <a:ln w="12700" cap="flat">
            <a:solidFill>
              <a:srgbClr val="FFFFFF"/>
            </a:solidFill>
            <a:custDash>
              <a:ds d="600000" sp="600000"/>
            </a:custDash>
            <a:miter lim="400000"/>
          </a:ln>
          <a:effectLst/>
        </p:spPr>
        <p:txBody>
          <a:bodyPr wrap="square" lIns="50800" tIns="50800" rIns="50800" bIns="50800" numCol="1" anchor="ctr">
            <a:noAutofit/>
          </a:bodyPr>
          <a:lstStyle/>
          <a:p>
            <a:pPr>
              <a:defRPr sz="2600"/>
            </a:pPr>
            <a:endParaRPr sz="2600"/>
          </a:p>
        </p:txBody>
      </p:sp>
      <p:grpSp>
        <p:nvGrpSpPr>
          <p:cNvPr id="2" name="组合 1"/>
          <p:cNvGrpSpPr/>
          <p:nvPr/>
        </p:nvGrpSpPr>
        <p:grpSpPr>
          <a:xfrm>
            <a:off x="5184523" y="7056275"/>
            <a:ext cx="2279765" cy="1118787"/>
            <a:chOff x="4370770" y="6303492"/>
            <a:chExt cx="2279765" cy="1118787"/>
          </a:xfrm>
        </p:grpSpPr>
        <p:sp>
          <p:nvSpPr>
            <p:cNvPr id="236" name="Shape 236"/>
            <p:cNvSpPr/>
            <p:nvPr/>
          </p:nvSpPr>
          <p:spPr>
            <a:xfrm>
              <a:off x="4370770" y="6303492"/>
              <a:ext cx="1064347" cy="1118787"/>
            </a:xfrm>
            <a:prstGeom prst="ellipse">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pPr>
              <a:endParaRPr sz="2800"/>
            </a:p>
          </p:txBody>
        </p:sp>
        <p:sp>
          <p:nvSpPr>
            <p:cNvPr id="237" name="Shape 237"/>
            <p:cNvSpPr/>
            <p:nvPr/>
          </p:nvSpPr>
          <p:spPr>
            <a:xfrm>
              <a:off x="5111652" y="6596144"/>
              <a:ext cx="1538883"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400"/>
              </a:lvl1pPr>
            </a:lstStyle>
            <a:p>
              <a:r>
                <a:rPr sz="2800"/>
                <a:t>超小内核</a:t>
              </a:r>
            </a:p>
          </p:txBody>
        </p:sp>
      </p:grpSp>
      <p:grpSp>
        <p:nvGrpSpPr>
          <p:cNvPr id="5" name="组合 4"/>
          <p:cNvGrpSpPr/>
          <p:nvPr/>
        </p:nvGrpSpPr>
        <p:grpSpPr>
          <a:xfrm>
            <a:off x="5499885" y="8180805"/>
            <a:ext cx="2270536" cy="741373"/>
            <a:chOff x="5747614" y="7417026"/>
            <a:chExt cx="2270536" cy="741373"/>
          </a:xfrm>
        </p:grpSpPr>
        <p:sp>
          <p:nvSpPr>
            <p:cNvPr id="238" name="Shape 238"/>
            <p:cNvSpPr/>
            <p:nvPr/>
          </p:nvSpPr>
          <p:spPr>
            <a:xfrm>
              <a:off x="5747614" y="7686475"/>
              <a:ext cx="820739" cy="47192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600"/>
              </a:lvl1pPr>
            </a:lstStyle>
            <a:p>
              <a:r>
                <a:rPr sz="2400"/>
                <a:t>ROM</a:t>
              </a:r>
            </a:p>
          </p:txBody>
        </p:sp>
        <p:sp>
          <p:nvSpPr>
            <p:cNvPr id="239" name="Shape 239"/>
            <p:cNvSpPr/>
            <p:nvPr/>
          </p:nvSpPr>
          <p:spPr>
            <a:xfrm>
              <a:off x="6512930" y="7417026"/>
              <a:ext cx="1505220" cy="5950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400" b="1">
                  <a:solidFill>
                    <a:schemeClr val="accent4">
                      <a:hueOff val="102361"/>
                      <a:satOff val="14118"/>
                      <a:lumOff val="10675"/>
                    </a:schemeClr>
                  </a:solidFill>
                  <a:latin typeface="Helvetica"/>
                  <a:ea typeface="Helvetica"/>
                  <a:cs typeface="Helvetica"/>
                  <a:sym typeface="Helvetica"/>
                </a:defRPr>
              </a:lvl1pPr>
            </a:lstStyle>
            <a:p>
              <a:r>
                <a:rPr sz="3200" dirty="0">
                  <a:solidFill>
                    <a:srgbClr val="FFC000"/>
                  </a:solidFill>
                  <a:latin typeface="+mn-lt"/>
                  <a:ea typeface="+mn-ea"/>
                  <a:cs typeface="Arial" panose="020B0604020202020204" pitchFamily="34" charset="0"/>
                  <a:sym typeface="Helvetica Light"/>
                </a:rPr>
                <a:t>&lt; 10KB</a:t>
              </a:r>
            </a:p>
          </p:txBody>
        </p:sp>
      </p:grpSp>
      <p:grpSp>
        <p:nvGrpSpPr>
          <p:cNvPr id="3" name="组合 2"/>
          <p:cNvGrpSpPr/>
          <p:nvPr/>
        </p:nvGrpSpPr>
        <p:grpSpPr>
          <a:xfrm>
            <a:off x="8821179" y="7056275"/>
            <a:ext cx="2316280" cy="1118787"/>
            <a:chOff x="9057312" y="6216734"/>
            <a:chExt cx="2316280" cy="1118787"/>
          </a:xfrm>
        </p:grpSpPr>
        <p:sp>
          <p:nvSpPr>
            <p:cNvPr id="241" name="Shape 241"/>
            <p:cNvSpPr/>
            <p:nvPr/>
          </p:nvSpPr>
          <p:spPr>
            <a:xfrm>
              <a:off x="9057312" y="6216734"/>
              <a:ext cx="1064347" cy="1118787"/>
            </a:xfrm>
            <a:prstGeom prst="ellipse">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pPr>
              <a:endParaRPr sz="2800"/>
            </a:p>
          </p:txBody>
        </p:sp>
        <p:sp>
          <p:nvSpPr>
            <p:cNvPr id="242" name="Shape 242"/>
            <p:cNvSpPr/>
            <p:nvPr/>
          </p:nvSpPr>
          <p:spPr>
            <a:xfrm>
              <a:off x="9834709" y="6509386"/>
              <a:ext cx="1538883"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400"/>
              </a:lvl1pPr>
            </a:lstStyle>
            <a:p>
              <a:r>
                <a:rPr sz="2800"/>
                <a:t>超低功耗</a:t>
              </a:r>
            </a:p>
          </p:txBody>
        </p:sp>
      </p:grpSp>
      <p:grpSp>
        <p:nvGrpSpPr>
          <p:cNvPr id="6" name="组合 5"/>
          <p:cNvGrpSpPr/>
          <p:nvPr/>
        </p:nvGrpSpPr>
        <p:grpSpPr>
          <a:xfrm>
            <a:off x="8677429" y="8284752"/>
            <a:ext cx="2076571" cy="595035"/>
            <a:chOff x="9521124" y="7538162"/>
            <a:chExt cx="2076571" cy="595035"/>
          </a:xfrm>
        </p:grpSpPr>
        <p:sp>
          <p:nvSpPr>
            <p:cNvPr id="243" name="Shape 243"/>
            <p:cNvSpPr/>
            <p:nvPr/>
          </p:nvSpPr>
          <p:spPr>
            <a:xfrm>
              <a:off x="10757721" y="7599717"/>
              <a:ext cx="839974" cy="47192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600"/>
              </a:lvl1pPr>
            </a:lstStyle>
            <a:p>
              <a:r>
                <a:rPr sz="2400"/>
                <a:t>Level</a:t>
              </a:r>
            </a:p>
          </p:txBody>
        </p:sp>
        <p:sp>
          <p:nvSpPr>
            <p:cNvPr id="244" name="Shape 244"/>
            <p:cNvSpPr/>
            <p:nvPr/>
          </p:nvSpPr>
          <p:spPr>
            <a:xfrm>
              <a:off x="9521124" y="7538162"/>
              <a:ext cx="1098057" cy="5950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a:defRPr sz="2400" b="1">
                  <a:solidFill>
                    <a:schemeClr val="accent4">
                      <a:hueOff val="102361"/>
                      <a:satOff val="14118"/>
                      <a:lumOff val="10675"/>
                    </a:schemeClr>
                  </a:solidFill>
                  <a:latin typeface="Helvetica"/>
                  <a:ea typeface="Helvetica"/>
                  <a:cs typeface="Helvetica"/>
                  <a:sym typeface="Helvetica"/>
                </a:defRPr>
              </a:pPr>
              <a:r>
                <a:rPr sz="3200" b="1" dirty="0">
                  <a:solidFill>
                    <a:srgbClr val="FFC000"/>
                  </a:solidFill>
                  <a:cs typeface="Arial" panose="020B0604020202020204" pitchFamily="34" charset="0"/>
                </a:rPr>
                <a:t>10</a:t>
              </a:r>
              <a:r>
                <a:rPr sz="3200" b="1" baseline="30000" dirty="0">
                  <a:solidFill>
                    <a:srgbClr val="FFC000"/>
                  </a:solidFill>
                  <a:cs typeface="Arial" panose="020B0604020202020204" pitchFamily="34" charset="0"/>
                </a:rPr>
                <a:t>-6</a:t>
              </a:r>
              <a:r>
                <a:rPr sz="3200" b="1" dirty="0">
                  <a:solidFill>
                    <a:srgbClr val="FFC000"/>
                  </a:solidFill>
                  <a:cs typeface="Arial" panose="020B0604020202020204" pitchFamily="34" charset="0"/>
                </a:rPr>
                <a:t>A</a:t>
              </a:r>
            </a:p>
          </p:txBody>
        </p:sp>
      </p:grpSp>
      <p:grpSp>
        <p:nvGrpSpPr>
          <p:cNvPr id="4" name="组合 3"/>
          <p:cNvGrpSpPr/>
          <p:nvPr/>
        </p:nvGrpSpPr>
        <p:grpSpPr>
          <a:xfrm>
            <a:off x="12494350" y="7056275"/>
            <a:ext cx="2352797" cy="1118787"/>
            <a:chOff x="13206056" y="6216734"/>
            <a:chExt cx="2352797" cy="1118787"/>
          </a:xfrm>
        </p:grpSpPr>
        <p:sp>
          <p:nvSpPr>
            <p:cNvPr id="246" name="Shape 246"/>
            <p:cNvSpPr/>
            <p:nvPr/>
          </p:nvSpPr>
          <p:spPr>
            <a:xfrm>
              <a:off x="13206056" y="6216734"/>
              <a:ext cx="1064346" cy="1118787"/>
            </a:xfrm>
            <a:prstGeom prst="ellipse">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pPr>
              <a:endParaRPr sz="2800"/>
            </a:p>
          </p:txBody>
        </p:sp>
        <p:sp>
          <p:nvSpPr>
            <p:cNvPr id="247" name="Shape 247"/>
            <p:cNvSpPr/>
            <p:nvPr/>
          </p:nvSpPr>
          <p:spPr>
            <a:xfrm>
              <a:off x="14019970" y="6509386"/>
              <a:ext cx="1538883"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400"/>
              </a:lvl1pPr>
            </a:lstStyle>
            <a:p>
              <a:r>
                <a:rPr sz="2800" dirty="0" err="1"/>
                <a:t>急速响应</a:t>
              </a:r>
              <a:endParaRPr sz="2800" dirty="0"/>
            </a:p>
          </p:txBody>
        </p:sp>
      </p:grpSp>
      <p:grpSp>
        <p:nvGrpSpPr>
          <p:cNvPr id="7" name="组合 6"/>
          <p:cNvGrpSpPr/>
          <p:nvPr/>
        </p:nvGrpSpPr>
        <p:grpSpPr>
          <a:xfrm>
            <a:off x="12732046" y="8284752"/>
            <a:ext cx="1910099" cy="595035"/>
            <a:chOff x="13675078" y="7538162"/>
            <a:chExt cx="1910099" cy="595035"/>
          </a:xfrm>
        </p:grpSpPr>
        <p:sp>
          <p:nvSpPr>
            <p:cNvPr id="248" name="Shape 248"/>
            <p:cNvSpPr/>
            <p:nvPr/>
          </p:nvSpPr>
          <p:spPr>
            <a:xfrm>
              <a:off x="14745203" y="7599717"/>
              <a:ext cx="839974" cy="47192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600"/>
              </a:lvl1pPr>
            </a:lstStyle>
            <a:p>
              <a:r>
                <a:rPr sz="2400"/>
                <a:t>Level</a:t>
              </a:r>
            </a:p>
          </p:txBody>
        </p:sp>
        <p:sp>
          <p:nvSpPr>
            <p:cNvPr id="249" name="Shape 249"/>
            <p:cNvSpPr/>
            <p:nvPr/>
          </p:nvSpPr>
          <p:spPr>
            <a:xfrm>
              <a:off x="13675078" y="7538162"/>
              <a:ext cx="923331" cy="5950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400" b="1">
                  <a:solidFill>
                    <a:schemeClr val="accent4">
                      <a:hueOff val="102361"/>
                      <a:satOff val="14118"/>
                      <a:lumOff val="10675"/>
                    </a:schemeClr>
                  </a:solidFill>
                  <a:latin typeface="Helvetica"/>
                  <a:ea typeface="Helvetica"/>
                  <a:cs typeface="Helvetica"/>
                  <a:sym typeface="Helvetica"/>
                </a:defRPr>
              </a:lvl1pPr>
            </a:lstStyle>
            <a:p>
              <a:r>
                <a:rPr sz="3200" dirty="0">
                  <a:solidFill>
                    <a:srgbClr val="FFC000"/>
                  </a:solidFill>
                  <a:latin typeface="+mn-lt"/>
                  <a:ea typeface="+mn-ea"/>
                  <a:cs typeface="Arial" panose="020B0604020202020204" pitchFamily="34" charset="0"/>
                  <a:sym typeface="Helvetica Light"/>
                </a:rPr>
                <a:t>1ms</a:t>
              </a:r>
            </a:p>
          </p:txBody>
        </p:sp>
      </p:grpSp>
      <p:pic>
        <p:nvPicPr>
          <p:cNvPr id="1026" name="Picture 2" descr="https://ss2.baidu.com/6ONYsjip0QIZ8tyhnq/it/u=371757821,3569037931&amp;fm=58&amp;s=09A3CC10AE04E7114A2E9D52030050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915" y="5386816"/>
            <a:ext cx="11334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2.baidu.com/6ONYsjip0QIZ8tyhnq/it/u=1835724410,2528314424&amp;fm=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0199" y="5097846"/>
            <a:ext cx="846988" cy="979987"/>
          </a:xfrm>
          <a:prstGeom prst="rect">
            <a:avLst/>
          </a:prstGeom>
          <a:noFill/>
          <a:extLst>
            <a:ext uri="{909E8E84-426E-40DD-AFC4-6F175D3DCCD1}">
              <a14:hiddenFill xmlns:a14="http://schemas.microsoft.com/office/drawing/2010/main">
                <a:solidFill>
                  <a:srgbClr val="FFFFFF"/>
                </a:solidFill>
              </a14:hiddenFill>
            </a:ext>
          </a:extLst>
        </p:spPr>
      </p:pic>
      <p:sp>
        <p:nvSpPr>
          <p:cNvPr id="74" name="同侧圆角矩形 73"/>
          <p:cNvSpPr/>
          <p:nvPr/>
        </p:nvSpPr>
        <p:spPr>
          <a:xfrm>
            <a:off x="966912" y="6108001"/>
            <a:ext cx="776526" cy="889200"/>
          </a:xfrm>
          <a:prstGeom prst="round2SameRect">
            <a:avLst>
              <a:gd name="adj1" fmla="val 31994"/>
              <a:gd name="adj2" fmla="val 0"/>
            </a:avLst>
          </a:prstGeom>
          <a:solidFill>
            <a:schemeClr val="bg1">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           </a:t>
            </a:r>
            <a:endParaRPr lang="zh-CN" altLang="en-US" sz="1800" dirty="0"/>
          </a:p>
        </p:txBody>
      </p:sp>
      <p:grpSp>
        <p:nvGrpSpPr>
          <p:cNvPr id="75" name="组合 173"/>
          <p:cNvGrpSpPr/>
          <p:nvPr/>
        </p:nvGrpSpPr>
        <p:grpSpPr>
          <a:xfrm>
            <a:off x="1932655" y="2652222"/>
            <a:ext cx="1105328" cy="1146472"/>
            <a:chOff x="6648917" y="4846561"/>
            <a:chExt cx="281747" cy="240972"/>
          </a:xfrm>
        </p:grpSpPr>
        <p:sp>
          <p:nvSpPr>
            <p:cNvPr id="77" name="同侧圆角矩形 76"/>
            <p:cNvSpPr/>
            <p:nvPr/>
          </p:nvSpPr>
          <p:spPr>
            <a:xfrm>
              <a:off x="6648917" y="4970016"/>
              <a:ext cx="281747" cy="117517"/>
            </a:xfrm>
            <a:prstGeom prst="round2SameRect">
              <a:avLst/>
            </a:prstGeom>
            <a:solidFill>
              <a:schemeClr val="bg1">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78" name="组合 285"/>
            <p:cNvGrpSpPr/>
            <p:nvPr/>
          </p:nvGrpSpPr>
          <p:grpSpPr>
            <a:xfrm>
              <a:off x="6722731" y="4846561"/>
              <a:ext cx="141264" cy="134610"/>
              <a:chOff x="1814698" y="3685128"/>
              <a:chExt cx="154114" cy="146856"/>
            </a:xfrm>
          </p:grpSpPr>
          <p:grpSp>
            <p:nvGrpSpPr>
              <p:cNvPr id="80" name="组合 287"/>
              <p:cNvGrpSpPr/>
              <p:nvPr/>
            </p:nvGrpSpPr>
            <p:grpSpPr>
              <a:xfrm>
                <a:off x="1814698" y="3685128"/>
                <a:ext cx="154114" cy="146856"/>
                <a:chOff x="3445912" y="3744115"/>
                <a:chExt cx="149397" cy="188080"/>
              </a:xfrm>
              <a:solidFill>
                <a:srgbClr val="0070C0"/>
              </a:solidFill>
            </p:grpSpPr>
            <p:sp>
              <p:nvSpPr>
                <p:cNvPr id="82" name="矩形 81"/>
                <p:cNvSpPr/>
                <p:nvPr/>
              </p:nvSpPr>
              <p:spPr>
                <a:xfrm>
                  <a:off x="3445912" y="3880212"/>
                  <a:ext cx="149397" cy="51983"/>
                </a:xfrm>
                <a:prstGeom prst="re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3" name="梯形 82"/>
                <p:cNvSpPr/>
                <p:nvPr/>
              </p:nvSpPr>
              <p:spPr>
                <a:xfrm>
                  <a:off x="3448602" y="3789834"/>
                  <a:ext cx="144016" cy="120818"/>
                </a:xfrm>
                <a:prstGeom prst="trapezoid">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4" name="椭圆 83"/>
                <p:cNvSpPr/>
                <p:nvPr/>
              </p:nvSpPr>
              <p:spPr>
                <a:xfrm>
                  <a:off x="3497751" y="3744115"/>
                  <a:ext cx="45719" cy="45719"/>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5" name="流程图: 摘录 84"/>
                <p:cNvSpPr/>
                <p:nvPr/>
              </p:nvSpPr>
              <p:spPr>
                <a:xfrm>
                  <a:off x="3477410" y="3744115"/>
                  <a:ext cx="86400" cy="45719"/>
                </a:xfrm>
                <a:prstGeom prst="flowChartExtra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81" name="矩形 80"/>
              <p:cNvSpPr>
                <a:spLocks/>
              </p:cNvSpPr>
              <p:nvPr/>
            </p:nvSpPr>
            <p:spPr>
              <a:xfrm>
                <a:off x="1854790" y="3718230"/>
                <a:ext cx="72224" cy="39809"/>
              </a:xfrm>
              <a:prstGeom prst="rect">
                <a:avLst/>
              </a:prstGeom>
              <a:solidFill>
                <a:srgbClr val="1D2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79" name="同侧圆角矩形 78"/>
            <p:cNvSpPr/>
            <p:nvPr/>
          </p:nvSpPr>
          <p:spPr>
            <a:xfrm>
              <a:off x="6674479" y="5043745"/>
              <a:ext cx="230622" cy="36611"/>
            </a:xfrm>
            <a:prstGeom prst="round2SameRect">
              <a:avLst/>
            </a:prstGeom>
            <a:solidFill>
              <a:schemeClr val="bg1">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76" name="圆角右箭头 75"/>
          <p:cNvSpPr/>
          <p:nvPr/>
        </p:nvSpPr>
        <p:spPr>
          <a:xfrm>
            <a:off x="1199758" y="3325816"/>
            <a:ext cx="760600" cy="2782186"/>
          </a:xfrm>
          <a:prstGeom prst="bentArrow">
            <a:avLst>
              <a:gd name="adj1" fmla="val 40078"/>
              <a:gd name="adj2" fmla="val 20039"/>
              <a:gd name="adj3" fmla="val 0"/>
              <a:gd name="adj4" fmla="val 63592"/>
            </a:avLst>
          </a:prstGeom>
          <a:solidFill>
            <a:schemeClr val="bg1">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         </a:t>
            </a:r>
            <a:endParaRPr lang="zh-CN" altLang="en-US" sz="1800" dirty="0"/>
          </a:p>
        </p:txBody>
      </p:sp>
      <p:cxnSp>
        <p:nvCxnSpPr>
          <p:cNvPr id="87" name="直接连接符 86"/>
          <p:cNvCxnSpPr/>
          <p:nvPr/>
        </p:nvCxnSpPr>
        <p:spPr bwMode="auto">
          <a:xfrm>
            <a:off x="735955" y="6997200"/>
            <a:ext cx="3070316" cy="0"/>
          </a:xfrm>
          <a:prstGeom prst="line">
            <a:avLst/>
          </a:prstGeom>
          <a:noFill/>
          <a:ln w="19050">
            <a:solidFill>
              <a:srgbClr val="00B0F0"/>
            </a:solidFill>
          </a:ln>
          <a:effectLst/>
          <a:extLst>
            <a:ext uri="{909E8E84-426E-40DD-AFC4-6F175D3DCCD1}">
              <a14:hiddenFill xmlns:a14="http://schemas.microsoft.com/office/drawing/2010/main">
                <a:solidFill>
                  <a:schemeClr val="accent1"/>
                </a:solidFill>
              </a14:hiddenFill>
            </a:ext>
          </a:extLst>
        </p:spPr>
      </p:cxnSp>
      <p:sp>
        <p:nvSpPr>
          <p:cNvPr id="88" name="Shape 883"/>
          <p:cNvSpPr/>
          <p:nvPr/>
        </p:nvSpPr>
        <p:spPr>
          <a:xfrm>
            <a:off x="3913571" y="2807717"/>
            <a:ext cx="1434321" cy="750785"/>
          </a:xfrm>
          <a:prstGeom prst="rect">
            <a:avLst/>
          </a:prstGeom>
          <a:ln w="3175">
            <a:miter lim="400000"/>
          </a:ln>
          <a:extLst>
            <a:ext uri="{C572A759-6A51-4108-AA02-DFA0A04FC94B}">
              <ma14:wrappingTextBoxFlag xmlns="" xmlns:ma14="http://schemas.microsoft.com/office/mac/drawingml/2011/main" val="1"/>
            </a:ext>
          </a:extLst>
        </p:spPr>
        <p:txBody>
          <a:bodyPr wrap="square" lIns="6002" tIns="6002" rIns="6002" bIns="6002" anchor="ctr">
            <a:spAutoFit/>
          </a:bodyPr>
          <a:lstStyle/>
          <a:p>
            <a:pPr algn="ctr">
              <a:defRPr sz="1800">
                <a:solidFill>
                  <a:srgbClr val="000000"/>
                </a:solidFill>
              </a:defRPr>
            </a:pPr>
            <a:r>
              <a:rPr lang="en-US" altLang="zh-CN" sz="2400" b="1" dirty="0" smtClean="0">
                <a:solidFill>
                  <a:srgbClr val="FFC000"/>
                </a:solidFill>
                <a:cs typeface="Arial" panose="020B0604020202020204" pitchFamily="34" charset="0"/>
                <a:sym typeface="冬青黑体简体中文 W3"/>
              </a:rPr>
              <a:t>Huawei LiteOS</a:t>
            </a:r>
            <a:endParaRPr lang="en-US" altLang="zh-CN" sz="2400" b="1" dirty="0">
              <a:solidFill>
                <a:srgbClr val="FFC000"/>
              </a:solidFill>
              <a:cs typeface="Arial" panose="020B0604020202020204" pitchFamily="34" charset="0"/>
              <a:sym typeface="冬青黑体简体中文 W3"/>
            </a:endParaRPr>
          </a:p>
        </p:txBody>
      </p:sp>
      <p:grpSp>
        <p:nvGrpSpPr>
          <p:cNvPr id="89" name="组合 88"/>
          <p:cNvGrpSpPr/>
          <p:nvPr/>
        </p:nvGrpSpPr>
        <p:grpSpPr>
          <a:xfrm>
            <a:off x="4919119" y="3766634"/>
            <a:ext cx="857547" cy="1346149"/>
            <a:chOff x="3432708" y="2821299"/>
            <a:chExt cx="817202" cy="1316014"/>
          </a:xfrm>
        </p:grpSpPr>
        <p:sp>
          <p:nvSpPr>
            <p:cNvPr id="90" name="Freeform 7"/>
            <p:cNvSpPr>
              <a:spLocks noEditPoints="1"/>
            </p:cNvSpPr>
            <p:nvPr/>
          </p:nvSpPr>
          <p:spPr bwMode="auto">
            <a:xfrm>
              <a:off x="3444112" y="2821299"/>
              <a:ext cx="741049" cy="709723"/>
            </a:xfrm>
            <a:custGeom>
              <a:avLst/>
              <a:gdLst/>
              <a:ahLst/>
              <a:cxnLst>
                <a:cxn ang="0">
                  <a:pos x="3607" y="2525"/>
                </a:cxn>
                <a:cxn ang="0">
                  <a:pos x="12779" y="2555"/>
                </a:cxn>
                <a:cxn ang="0">
                  <a:pos x="13040" y="2666"/>
                </a:cxn>
                <a:cxn ang="0">
                  <a:pos x="13256" y="2843"/>
                </a:cxn>
                <a:cxn ang="0">
                  <a:pos x="13412" y="3076"/>
                </a:cxn>
                <a:cxn ang="0">
                  <a:pos x="13498" y="3348"/>
                </a:cxn>
                <a:cxn ang="0">
                  <a:pos x="13504" y="12518"/>
                </a:cxn>
                <a:cxn ang="0">
                  <a:pos x="13433" y="12797"/>
                </a:cxn>
                <a:cxn ang="0">
                  <a:pos x="13286" y="13037"/>
                </a:cxn>
                <a:cxn ang="0">
                  <a:pos x="13079" y="13225"/>
                </a:cxn>
                <a:cxn ang="0">
                  <a:pos x="12824" y="13347"/>
                </a:cxn>
                <a:cxn ang="0">
                  <a:pos x="12537" y="13391"/>
                </a:cxn>
                <a:cxn ang="0">
                  <a:pos x="3365" y="13360"/>
                </a:cxn>
                <a:cxn ang="0">
                  <a:pos x="3104" y="13251"/>
                </a:cxn>
                <a:cxn ang="0">
                  <a:pos x="2889" y="13072"/>
                </a:cxn>
                <a:cxn ang="0">
                  <a:pos x="2731" y="12840"/>
                </a:cxn>
                <a:cxn ang="0">
                  <a:pos x="2646" y="12567"/>
                </a:cxn>
                <a:cxn ang="0">
                  <a:pos x="2640" y="3397"/>
                </a:cxn>
                <a:cxn ang="0">
                  <a:pos x="2712" y="3119"/>
                </a:cxn>
                <a:cxn ang="0">
                  <a:pos x="2858" y="2879"/>
                </a:cxn>
                <a:cxn ang="0">
                  <a:pos x="3064" y="2691"/>
                </a:cxn>
                <a:cxn ang="0">
                  <a:pos x="3319" y="2568"/>
                </a:cxn>
                <a:cxn ang="0">
                  <a:pos x="3607" y="2525"/>
                </a:cxn>
                <a:cxn ang="0">
                  <a:pos x="12050" y="3336"/>
                </a:cxn>
                <a:cxn ang="0">
                  <a:pos x="12278" y="3421"/>
                </a:cxn>
                <a:cxn ang="0">
                  <a:pos x="12469" y="3563"/>
                </a:cxn>
                <a:cxn ang="0">
                  <a:pos x="12612" y="3754"/>
                </a:cxn>
                <a:cxn ang="0">
                  <a:pos x="12696" y="3983"/>
                </a:cxn>
                <a:cxn ang="0">
                  <a:pos x="12712" y="11809"/>
                </a:cxn>
                <a:cxn ang="0">
                  <a:pos x="12663" y="12051"/>
                </a:cxn>
                <a:cxn ang="0">
                  <a:pos x="12547" y="12262"/>
                </a:cxn>
                <a:cxn ang="0">
                  <a:pos x="12379" y="12431"/>
                </a:cxn>
                <a:cxn ang="0">
                  <a:pos x="12168" y="12546"/>
                </a:cxn>
                <a:cxn ang="0">
                  <a:pos x="11926" y="12595"/>
                </a:cxn>
                <a:cxn ang="0">
                  <a:pos x="4094" y="12579"/>
                </a:cxn>
                <a:cxn ang="0">
                  <a:pos x="3865" y="12496"/>
                </a:cxn>
                <a:cxn ang="0">
                  <a:pos x="3674" y="12353"/>
                </a:cxn>
                <a:cxn ang="0">
                  <a:pos x="3531" y="12162"/>
                </a:cxn>
                <a:cxn ang="0">
                  <a:pos x="3448" y="11934"/>
                </a:cxn>
                <a:cxn ang="0">
                  <a:pos x="3432" y="4106"/>
                </a:cxn>
                <a:cxn ang="0">
                  <a:pos x="3482" y="3865"/>
                </a:cxn>
                <a:cxn ang="0">
                  <a:pos x="3596" y="3654"/>
                </a:cxn>
                <a:cxn ang="0">
                  <a:pos x="3765" y="3485"/>
                </a:cxn>
                <a:cxn ang="0">
                  <a:pos x="3976" y="3370"/>
                </a:cxn>
                <a:cxn ang="0">
                  <a:pos x="4219" y="3320"/>
                </a:cxn>
                <a:cxn ang="0">
                  <a:pos x="3942" y="14186"/>
                </a:cxn>
                <a:cxn ang="0">
                  <a:pos x="7548" y="14186"/>
                </a:cxn>
                <a:cxn ang="0">
                  <a:pos x="10346" y="14186"/>
                </a:cxn>
                <a:cxn ang="0">
                  <a:pos x="12149" y="15960"/>
                </a:cxn>
                <a:cxn ang="0">
                  <a:pos x="0" y="3857"/>
                </a:cxn>
                <a:cxn ang="0">
                  <a:pos x="1775" y="5659"/>
                </a:cxn>
                <a:cxn ang="0">
                  <a:pos x="1775" y="9262"/>
                </a:cxn>
                <a:cxn ang="0">
                  <a:pos x="1775" y="12059"/>
                </a:cxn>
                <a:cxn ang="0">
                  <a:pos x="14470" y="4852"/>
                </a:cxn>
                <a:cxn ang="0">
                  <a:pos x="14470" y="5659"/>
                </a:cxn>
                <a:cxn ang="0">
                  <a:pos x="16245" y="7460"/>
                </a:cxn>
                <a:cxn ang="0">
                  <a:pos x="16245" y="11063"/>
                </a:cxn>
                <a:cxn ang="0">
                  <a:pos x="4938" y="0"/>
                </a:cxn>
                <a:cxn ang="0">
                  <a:pos x="6741" y="1774"/>
                </a:cxn>
                <a:cxn ang="0">
                  <a:pos x="7548" y="1774"/>
                </a:cxn>
                <a:cxn ang="0">
                  <a:pos x="9351" y="0"/>
                </a:cxn>
              </a:cxnLst>
              <a:rect l="0" t="0" r="r" b="b"/>
              <a:pathLst>
                <a:path w="16245" h="15960">
                  <a:moveTo>
                    <a:pt x="11153" y="0"/>
                  </a:moveTo>
                  <a:lnTo>
                    <a:pt x="12149" y="0"/>
                  </a:lnTo>
                  <a:lnTo>
                    <a:pt x="12149" y="1774"/>
                  </a:lnTo>
                  <a:lnTo>
                    <a:pt x="11153" y="1774"/>
                  </a:lnTo>
                  <a:lnTo>
                    <a:pt x="11153" y="0"/>
                  </a:lnTo>
                  <a:close/>
                  <a:moveTo>
                    <a:pt x="3607" y="2525"/>
                  </a:moveTo>
                  <a:lnTo>
                    <a:pt x="12537" y="2525"/>
                  </a:lnTo>
                  <a:lnTo>
                    <a:pt x="12586" y="2526"/>
                  </a:lnTo>
                  <a:lnTo>
                    <a:pt x="12636" y="2530"/>
                  </a:lnTo>
                  <a:lnTo>
                    <a:pt x="12684" y="2536"/>
                  </a:lnTo>
                  <a:lnTo>
                    <a:pt x="12732" y="2544"/>
                  </a:lnTo>
                  <a:lnTo>
                    <a:pt x="12779" y="2555"/>
                  </a:lnTo>
                  <a:lnTo>
                    <a:pt x="12824" y="2568"/>
                  </a:lnTo>
                  <a:lnTo>
                    <a:pt x="12870" y="2583"/>
                  </a:lnTo>
                  <a:lnTo>
                    <a:pt x="12914" y="2601"/>
                  </a:lnTo>
                  <a:lnTo>
                    <a:pt x="12957" y="2621"/>
                  </a:lnTo>
                  <a:lnTo>
                    <a:pt x="12999" y="2642"/>
                  </a:lnTo>
                  <a:lnTo>
                    <a:pt x="13040" y="2666"/>
                  </a:lnTo>
                  <a:lnTo>
                    <a:pt x="13079" y="2691"/>
                  </a:lnTo>
                  <a:lnTo>
                    <a:pt x="13117" y="2718"/>
                  </a:lnTo>
                  <a:lnTo>
                    <a:pt x="13154" y="2747"/>
                  </a:lnTo>
                  <a:lnTo>
                    <a:pt x="13189" y="2777"/>
                  </a:lnTo>
                  <a:lnTo>
                    <a:pt x="13223" y="2810"/>
                  </a:lnTo>
                  <a:lnTo>
                    <a:pt x="13256" y="2843"/>
                  </a:lnTo>
                  <a:lnTo>
                    <a:pt x="13286" y="2879"/>
                  </a:lnTo>
                  <a:lnTo>
                    <a:pt x="13315" y="2916"/>
                  </a:lnTo>
                  <a:lnTo>
                    <a:pt x="13342" y="2954"/>
                  </a:lnTo>
                  <a:lnTo>
                    <a:pt x="13368" y="2993"/>
                  </a:lnTo>
                  <a:lnTo>
                    <a:pt x="13391" y="3034"/>
                  </a:lnTo>
                  <a:lnTo>
                    <a:pt x="13412" y="3076"/>
                  </a:lnTo>
                  <a:lnTo>
                    <a:pt x="13433" y="3119"/>
                  </a:lnTo>
                  <a:lnTo>
                    <a:pt x="13450" y="3163"/>
                  </a:lnTo>
                  <a:lnTo>
                    <a:pt x="13465" y="3208"/>
                  </a:lnTo>
                  <a:lnTo>
                    <a:pt x="13478" y="3254"/>
                  </a:lnTo>
                  <a:lnTo>
                    <a:pt x="13489" y="3301"/>
                  </a:lnTo>
                  <a:lnTo>
                    <a:pt x="13498" y="3348"/>
                  </a:lnTo>
                  <a:lnTo>
                    <a:pt x="13504" y="3397"/>
                  </a:lnTo>
                  <a:lnTo>
                    <a:pt x="13508" y="3447"/>
                  </a:lnTo>
                  <a:lnTo>
                    <a:pt x="13509" y="3496"/>
                  </a:lnTo>
                  <a:lnTo>
                    <a:pt x="13509" y="12420"/>
                  </a:lnTo>
                  <a:lnTo>
                    <a:pt x="13508" y="12469"/>
                  </a:lnTo>
                  <a:lnTo>
                    <a:pt x="13504" y="12518"/>
                  </a:lnTo>
                  <a:lnTo>
                    <a:pt x="13498" y="12567"/>
                  </a:lnTo>
                  <a:lnTo>
                    <a:pt x="13489" y="12615"/>
                  </a:lnTo>
                  <a:lnTo>
                    <a:pt x="13478" y="12662"/>
                  </a:lnTo>
                  <a:lnTo>
                    <a:pt x="13465" y="12708"/>
                  </a:lnTo>
                  <a:lnTo>
                    <a:pt x="13450" y="12753"/>
                  </a:lnTo>
                  <a:lnTo>
                    <a:pt x="13433" y="12797"/>
                  </a:lnTo>
                  <a:lnTo>
                    <a:pt x="13412" y="12840"/>
                  </a:lnTo>
                  <a:lnTo>
                    <a:pt x="13391" y="12881"/>
                  </a:lnTo>
                  <a:lnTo>
                    <a:pt x="13368" y="12923"/>
                  </a:lnTo>
                  <a:lnTo>
                    <a:pt x="13342" y="12962"/>
                  </a:lnTo>
                  <a:lnTo>
                    <a:pt x="13315" y="13000"/>
                  </a:lnTo>
                  <a:lnTo>
                    <a:pt x="13286" y="13037"/>
                  </a:lnTo>
                  <a:lnTo>
                    <a:pt x="13256" y="13072"/>
                  </a:lnTo>
                  <a:lnTo>
                    <a:pt x="13223" y="13106"/>
                  </a:lnTo>
                  <a:lnTo>
                    <a:pt x="13189" y="13138"/>
                  </a:lnTo>
                  <a:lnTo>
                    <a:pt x="13154" y="13169"/>
                  </a:lnTo>
                  <a:lnTo>
                    <a:pt x="13117" y="13198"/>
                  </a:lnTo>
                  <a:lnTo>
                    <a:pt x="13079" y="13225"/>
                  </a:lnTo>
                  <a:lnTo>
                    <a:pt x="13040" y="13251"/>
                  </a:lnTo>
                  <a:lnTo>
                    <a:pt x="12999" y="13274"/>
                  </a:lnTo>
                  <a:lnTo>
                    <a:pt x="12957" y="13295"/>
                  </a:lnTo>
                  <a:lnTo>
                    <a:pt x="12914" y="13315"/>
                  </a:lnTo>
                  <a:lnTo>
                    <a:pt x="12870" y="13332"/>
                  </a:lnTo>
                  <a:lnTo>
                    <a:pt x="12824" y="13347"/>
                  </a:lnTo>
                  <a:lnTo>
                    <a:pt x="12779" y="13360"/>
                  </a:lnTo>
                  <a:lnTo>
                    <a:pt x="12732" y="13372"/>
                  </a:lnTo>
                  <a:lnTo>
                    <a:pt x="12684" y="13380"/>
                  </a:lnTo>
                  <a:lnTo>
                    <a:pt x="12636" y="13387"/>
                  </a:lnTo>
                  <a:lnTo>
                    <a:pt x="12586" y="13390"/>
                  </a:lnTo>
                  <a:lnTo>
                    <a:pt x="12537" y="13391"/>
                  </a:lnTo>
                  <a:lnTo>
                    <a:pt x="3607" y="13391"/>
                  </a:lnTo>
                  <a:lnTo>
                    <a:pt x="3558" y="13390"/>
                  </a:lnTo>
                  <a:lnTo>
                    <a:pt x="3509" y="13387"/>
                  </a:lnTo>
                  <a:lnTo>
                    <a:pt x="3460" y="13380"/>
                  </a:lnTo>
                  <a:lnTo>
                    <a:pt x="3412" y="13372"/>
                  </a:lnTo>
                  <a:lnTo>
                    <a:pt x="3365" y="13360"/>
                  </a:lnTo>
                  <a:lnTo>
                    <a:pt x="3319" y="13347"/>
                  </a:lnTo>
                  <a:lnTo>
                    <a:pt x="3273" y="13332"/>
                  </a:lnTo>
                  <a:lnTo>
                    <a:pt x="3230" y="13315"/>
                  </a:lnTo>
                  <a:lnTo>
                    <a:pt x="3187" y="13295"/>
                  </a:lnTo>
                  <a:lnTo>
                    <a:pt x="3144" y="13274"/>
                  </a:lnTo>
                  <a:lnTo>
                    <a:pt x="3104" y="13251"/>
                  </a:lnTo>
                  <a:lnTo>
                    <a:pt x="3064" y="13225"/>
                  </a:lnTo>
                  <a:lnTo>
                    <a:pt x="3027" y="13198"/>
                  </a:lnTo>
                  <a:lnTo>
                    <a:pt x="2990" y="13169"/>
                  </a:lnTo>
                  <a:lnTo>
                    <a:pt x="2955" y="13138"/>
                  </a:lnTo>
                  <a:lnTo>
                    <a:pt x="2921" y="13106"/>
                  </a:lnTo>
                  <a:lnTo>
                    <a:pt x="2889" y="13072"/>
                  </a:lnTo>
                  <a:lnTo>
                    <a:pt x="2858" y="13037"/>
                  </a:lnTo>
                  <a:lnTo>
                    <a:pt x="2829" y="13000"/>
                  </a:lnTo>
                  <a:lnTo>
                    <a:pt x="2801" y="12962"/>
                  </a:lnTo>
                  <a:lnTo>
                    <a:pt x="2776" y="12923"/>
                  </a:lnTo>
                  <a:lnTo>
                    <a:pt x="2753" y="12881"/>
                  </a:lnTo>
                  <a:lnTo>
                    <a:pt x="2731" y="12840"/>
                  </a:lnTo>
                  <a:lnTo>
                    <a:pt x="2712" y="12797"/>
                  </a:lnTo>
                  <a:lnTo>
                    <a:pt x="2694" y="12753"/>
                  </a:lnTo>
                  <a:lnTo>
                    <a:pt x="2678" y="12708"/>
                  </a:lnTo>
                  <a:lnTo>
                    <a:pt x="2665" y="12662"/>
                  </a:lnTo>
                  <a:lnTo>
                    <a:pt x="2655" y="12615"/>
                  </a:lnTo>
                  <a:lnTo>
                    <a:pt x="2646" y="12567"/>
                  </a:lnTo>
                  <a:lnTo>
                    <a:pt x="2640" y="12518"/>
                  </a:lnTo>
                  <a:lnTo>
                    <a:pt x="2637" y="12469"/>
                  </a:lnTo>
                  <a:lnTo>
                    <a:pt x="2635" y="12420"/>
                  </a:lnTo>
                  <a:lnTo>
                    <a:pt x="2635" y="3496"/>
                  </a:lnTo>
                  <a:lnTo>
                    <a:pt x="2637" y="3447"/>
                  </a:lnTo>
                  <a:lnTo>
                    <a:pt x="2640" y="3397"/>
                  </a:lnTo>
                  <a:lnTo>
                    <a:pt x="2646" y="3348"/>
                  </a:lnTo>
                  <a:lnTo>
                    <a:pt x="2655" y="3301"/>
                  </a:lnTo>
                  <a:lnTo>
                    <a:pt x="2665" y="3254"/>
                  </a:lnTo>
                  <a:lnTo>
                    <a:pt x="2678" y="3208"/>
                  </a:lnTo>
                  <a:lnTo>
                    <a:pt x="2694" y="3163"/>
                  </a:lnTo>
                  <a:lnTo>
                    <a:pt x="2712" y="3119"/>
                  </a:lnTo>
                  <a:lnTo>
                    <a:pt x="2731" y="3076"/>
                  </a:lnTo>
                  <a:lnTo>
                    <a:pt x="2753" y="3034"/>
                  </a:lnTo>
                  <a:lnTo>
                    <a:pt x="2776" y="2993"/>
                  </a:lnTo>
                  <a:lnTo>
                    <a:pt x="2801" y="2954"/>
                  </a:lnTo>
                  <a:lnTo>
                    <a:pt x="2829" y="2916"/>
                  </a:lnTo>
                  <a:lnTo>
                    <a:pt x="2858" y="2879"/>
                  </a:lnTo>
                  <a:lnTo>
                    <a:pt x="2889" y="2843"/>
                  </a:lnTo>
                  <a:lnTo>
                    <a:pt x="2921" y="2810"/>
                  </a:lnTo>
                  <a:lnTo>
                    <a:pt x="2955" y="2777"/>
                  </a:lnTo>
                  <a:lnTo>
                    <a:pt x="2990" y="2747"/>
                  </a:lnTo>
                  <a:lnTo>
                    <a:pt x="3027" y="2718"/>
                  </a:lnTo>
                  <a:lnTo>
                    <a:pt x="3064" y="2691"/>
                  </a:lnTo>
                  <a:lnTo>
                    <a:pt x="3104" y="2666"/>
                  </a:lnTo>
                  <a:lnTo>
                    <a:pt x="3144" y="2642"/>
                  </a:lnTo>
                  <a:lnTo>
                    <a:pt x="3187" y="2621"/>
                  </a:lnTo>
                  <a:lnTo>
                    <a:pt x="3230" y="2601"/>
                  </a:lnTo>
                  <a:lnTo>
                    <a:pt x="3273" y="2583"/>
                  </a:lnTo>
                  <a:lnTo>
                    <a:pt x="3319" y="2568"/>
                  </a:lnTo>
                  <a:lnTo>
                    <a:pt x="3365" y="2555"/>
                  </a:lnTo>
                  <a:lnTo>
                    <a:pt x="3412" y="2544"/>
                  </a:lnTo>
                  <a:lnTo>
                    <a:pt x="3460" y="2536"/>
                  </a:lnTo>
                  <a:lnTo>
                    <a:pt x="3509" y="2530"/>
                  </a:lnTo>
                  <a:lnTo>
                    <a:pt x="3558" y="2526"/>
                  </a:lnTo>
                  <a:lnTo>
                    <a:pt x="3607" y="2525"/>
                  </a:lnTo>
                  <a:close/>
                  <a:moveTo>
                    <a:pt x="4261" y="3319"/>
                  </a:moveTo>
                  <a:lnTo>
                    <a:pt x="11883" y="3319"/>
                  </a:lnTo>
                  <a:lnTo>
                    <a:pt x="11926" y="3320"/>
                  </a:lnTo>
                  <a:lnTo>
                    <a:pt x="11967" y="3324"/>
                  </a:lnTo>
                  <a:lnTo>
                    <a:pt x="12009" y="3329"/>
                  </a:lnTo>
                  <a:lnTo>
                    <a:pt x="12050" y="3336"/>
                  </a:lnTo>
                  <a:lnTo>
                    <a:pt x="12090" y="3345"/>
                  </a:lnTo>
                  <a:lnTo>
                    <a:pt x="12129" y="3357"/>
                  </a:lnTo>
                  <a:lnTo>
                    <a:pt x="12168" y="3370"/>
                  </a:lnTo>
                  <a:lnTo>
                    <a:pt x="12205" y="3385"/>
                  </a:lnTo>
                  <a:lnTo>
                    <a:pt x="12242" y="3402"/>
                  </a:lnTo>
                  <a:lnTo>
                    <a:pt x="12278" y="3421"/>
                  </a:lnTo>
                  <a:lnTo>
                    <a:pt x="12313" y="3440"/>
                  </a:lnTo>
                  <a:lnTo>
                    <a:pt x="12346" y="3462"/>
                  </a:lnTo>
                  <a:lnTo>
                    <a:pt x="12379" y="3485"/>
                  </a:lnTo>
                  <a:lnTo>
                    <a:pt x="12410" y="3510"/>
                  </a:lnTo>
                  <a:lnTo>
                    <a:pt x="12441" y="3535"/>
                  </a:lnTo>
                  <a:lnTo>
                    <a:pt x="12469" y="3563"/>
                  </a:lnTo>
                  <a:lnTo>
                    <a:pt x="12496" y="3592"/>
                  </a:lnTo>
                  <a:lnTo>
                    <a:pt x="12523" y="3622"/>
                  </a:lnTo>
                  <a:lnTo>
                    <a:pt x="12547" y="3654"/>
                  </a:lnTo>
                  <a:lnTo>
                    <a:pt x="12571" y="3686"/>
                  </a:lnTo>
                  <a:lnTo>
                    <a:pt x="12592" y="3720"/>
                  </a:lnTo>
                  <a:lnTo>
                    <a:pt x="12612" y="3754"/>
                  </a:lnTo>
                  <a:lnTo>
                    <a:pt x="12630" y="3791"/>
                  </a:lnTo>
                  <a:lnTo>
                    <a:pt x="12648" y="3827"/>
                  </a:lnTo>
                  <a:lnTo>
                    <a:pt x="12663" y="3865"/>
                  </a:lnTo>
                  <a:lnTo>
                    <a:pt x="12676" y="3903"/>
                  </a:lnTo>
                  <a:lnTo>
                    <a:pt x="12687" y="3942"/>
                  </a:lnTo>
                  <a:lnTo>
                    <a:pt x="12696" y="3983"/>
                  </a:lnTo>
                  <a:lnTo>
                    <a:pt x="12704" y="4023"/>
                  </a:lnTo>
                  <a:lnTo>
                    <a:pt x="12709" y="4065"/>
                  </a:lnTo>
                  <a:lnTo>
                    <a:pt x="12712" y="4106"/>
                  </a:lnTo>
                  <a:lnTo>
                    <a:pt x="12714" y="4149"/>
                  </a:lnTo>
                  <a:lnTo>
                    <a:pt x="12714" y="11766"/>
                  </a:lnTo>
                  <a:lnTo>
                    <a:pt x="12712" y="11809"/>
                  </a:lnTo>
                  <a:lnTo>
                    <a:pt x="12709" y="11852"/>
                  </a:lnTo>
                  <a:lnTo>
                    <a:pt x="12704" y="11893"/>
                  </a:lnTo>
                  <a:lnTo>
                    <a:pt x="12696" y="11934"/>
                  </a:lnTo>
                  <a:lnTo>
                    <a:pt x="12687" y="11973"/>
                  </a:lnTo>
                  <a:lnTo>
                    <a:pt x="12676" y="12013"/>
                  </a:lnTo>
                  <a:lnTo>
                    <a:pt x="12663" y="12051"/>
                  </a:lnTo>
                  <a:lnTo>
                    <a:pt x="12648" y="12089"/>
                  </a:lnTo>
                  <a:lnTo>
                    <a:pt x="12630" y="12126"/>
                  </a:lnTo>
                  <a:lnTo>
                    <a:pt x="12612" y="12162"/>
                  </a:lnTo>
                  <a:lnTo>
                    <a:pt x="12592" y="12197"/>
                  </a:lnTo>
                  <a:lnTo>
                    <a:pt x="12571" y="12230"/>
                  </a:lnTo>
                  <a:lnTo>
                    <a:pt x="12547" y="12262"/>
                  </a:lnTo>
                  <a:lnTo>
                    <a:pt x="12523" y="12294"/>
                  </a:lnTo>
                  <a:lnTo>
                    <a:pt x="12496" y="12323"/>
                  </a:lnTo>
                  <a:lnTo>
                    <a:pt x="12469" y="12353"/>
                  </a:lnTo>
                  <a:lnTo>
                    <a:pt x="12441" y="12380"/>
                  </a:lnTo>
                  <a:lnTo>
                    <a:pt x="12410" y="12407"/>
                  </a:lnTo>
                  <a:lnTo>
                    <a:pt x="12379" y="12431"/>
                  </a:lnTo>
                  <a:lnTo>
                    <a:pt x="12346" y="12454"/>
                  </a:lnTo>
                  <a:lnTo>
                    <a:pt x="12313" y="12476"/>
                  </a:lnTo>
                  <a:lnTo>
                    <a:pt x="12278" y="12496"/>
                  </a:lnTo>
                  <a:lnTo>
                    <a:pt x="12242" y="12514"/>
                  </a:lnTo>
                  <a:lnTo>
                    <a:pt x="12205" y="12530"/>
                  </a:lnTo>
                  <a:lnTo>
                    <a:pt x="12168" y="12546"/>
                  </a:lnTo>
                  <a:lnTo>
                    <a:pt x="12129" y="12559"/>
                  </a:lnTo>
                  <a:lnTo>
                    <a:pt x="12090" y="12570"/>
                  </a:lnTo>
                  <a:lnTo>
                    <a:pt x="12050" y="12579"/>
                  </a:lnTo>
                  <a:lnTo>
                    <a:pt x="12009" y="12587"/>
                  </a:lnTo>
                  <a:lnTo>
                    <a:pt x="11967" y="12592"/>
                  </a:lnTo>
                  <a:lnTo>
                    <a:pt x="11926" y="12595"/>
                  </a:lnTo>
                  <a:lnTo>
                    <a:pt x="11883" y="12596"/>
                  </a:lnTo>
                  <a:lnTo>
                    <a:pt x="4261" y="12596"/>
                  </a:lnTo>
                  <a:lnTo>
                    <a:pt x="4219" y="12595"/>
                  </a:lnTo>
                  <a:lnTo>
                    <a:pt x="4176" y="12592"/>
                  </a:lnTo>
                  <a:lnTo>
                    <a:pt x="4134" y="12587"/>
                  </a:lnTo>
                  <a:lnTo>
                    <a:pt x="4094" y="12579"/>
                  </a:lnTo>
                  <a:lnTo>
                    <a:pt x="4054" y="12570"/>
                  </a:lnTo>
                  <a:lnTo>
                    <a:pt x="4015" y="12559"/>
                  </a:lnTo>
                  <a:lnTo>
                    <a:pt x="3976" y="12546"/>
                  </a:lnTo>
                  <a:lnTo>
                    <a:pt x="3938" y="12530"/>
                  </a:lnTo>
                  <a:lnTo>
                    <a:pt x="3902" y="12514"/>
                  </a:lnTo>
                  <a:lnTo>
                    <a:pt x="3865" y="12496"/>
                  </a:lnTo>
                  <a:lnTo>
                    <a:pt x="3831" y="12476"/>
                  </a:lnTo>
                  <a:lnTo>
                    <a:pt x="3797" y="12454"/>
                  </a:lnTo>
                  <a:lnTo>
                    <a:pt x="3765" y="12431"/>
                  </a:lnTo>
                  <a:lnTo>
                    <a:pt x="3733" y="12407"/>
                  </a:lnTo>
                  <a:lnTo>
                    <a:pt x="3703" y="12380"/>
                  </a:lnTo>
                  <a:lnTo>
                    <a:pt x="3674" y="12353"/>
                  </a:lnTo>
                  <a:lnTo>
                    <a:pt x="3647" y="12323"/>
                  </a:lnTo>
                  <a:lnTo>
                    <a:pt x="3621" y="12294"/>
                  </a:lnTo>
                  <a:lnTo>
                    <a:pt x="3596" y="12262"/>
                  </a:lnTo>
                  <a:lnTo>
                    <a:pt x="3573" y="12230"/>
                  </a:lnTo>
                  <a:lnTo>
                    <a:pt x="3552" y="12197"/>
                  </a:lnTo>
                  <a:lnTo>
                    <a:pt x="3531" y="12162"/>
                  </a:lnTo>
                  <a:lnTo>
                    <a:pt x="3513" y="12126"/>
                  </a:lnTo>
                  <a:lnTo>
                    <a:pt x="3496" y="12089"/>
                  </a:lnTo>
                  <a:lnTo>
                    <a:pt x="3482" y="12051"/>
                  </a:lnTo>
                  <a:lnTo>
                    <a:pt x="3468" y="12013"/>
                  </a:lnTo>
                  <a:lnTo>
                    <a:pt x="3457" y="11973"/>
                  </a:lnTo>
                  <a:lnTo>
                    <a:pt x="3448" y="11934"/>
                  </a:lnTo>
                  <a:lnTo>
                    <a:pt x="3440" y="11893"/>
                  </a:lnTo>
                  <a:lnTo>
                    <a:pt x="3435" y="11852"/>
                  </a:lnTo>
                  <a:lnTo>
                    <a:pt x="3432" y="11809"/>
                  </a:lnTo>
                  <a:lnTo>
                    <a:pt x="3431" y="11766"/>
                  </a:lnTo>
                  <a:lnTo>
                    <a:pt x="3431" y="4149"/>
                  </a:lnTo>
                  <a:lnTo>
                    <a:pt x="3432" y="4106"/>
                  </a:lnTo>
                  <a:lnTo>
                    <a:pt x="3435" y="4065"/>
                  </a:lnTo>
                  <a:lnTo>
                    <a:pt x="3440" y="4023"/>
                  </a:lnTo>
                  <a:lnTo>
                    <a:pt x="3448" y="3983"/>
                  </a:lnTo>
                  <a:lnTo>
                    <a:pt x="3457" y="3942"/>
                  </a:lnTo>
                  <a:lnTo>
                    <a:pt x="3468" y="3903"/>
                  </a:lnTo>
                  <a:lnTo>
                    <a:pt x="3482" y="3865"/>
                  </a:lnTo>
                  <a:lnTo>
                    <a:pt x="3496" y="3827"/>
                  </a:lnTo>
                  <a:lnTo>
                    <a:pt x="3513" y="3791"/>
                  </a:lnTo>
                  <a:lnTo>
                    <a:pt x="3531" y="3754"/>
                  </a:lnTo>
                  <a:lnTo>
                    <a:pt x="3552" y="3720"/>
                  </a:lnTo>
                  <a:lnTo>
                    <a:pt x="3573" y="3686"/>
                  </a:lnTo>
                  <a:lnTo>
                    <a:pt x="3596" y="3654"/>
                  </a:lnTo>
                  <a:lnTo>
                    <a:pt x="3621" y="3622"/>
                  </a:lnTo>
                  <a:lnTo>
                    <a:pt x="3647" y="3592"/>
                  </a:lnTo>
                  <a:lnTo>
                    <a:pt x="3674" y="3563"/>
                  </a:lnTo>
                  <a:lnTo>
                    <a:pt x="3703" y="3535"/>
                  </a:lnTo>
                  <a:lnTo>
                    <a:pt x="3733" y="3510"/>
                  </a:lnTo>
                  <a:lnTo>
                    <a:pt x="3765" y="3485"/>
                  </a:lnTo>
                  <a:lnTo>
                    <a:pt x="3797" y="3462"/>
                  </a:lnTo>
                  <a:lnTo>
                    <a:pt x="3831" y="3440"/>
                  </a:lnTo>
                  <a:lnTo>
                    <a:pt x="3865" y="3421"/>
                  </a:lnTo>
                  <a:lnTo>
                    <a:pt x="3902" y="3402"/>
                  </a:lnTo>
                  <a:lnTo>
                    <a:pt x="3938" y="3385"/>
                  </a:lnTo>
                  <a:lnTo>
                    <a:pt x="3976" y="3370"/>
                  </a:lnTo>
                  <a:lnTo>
                    <a:pt x="4015" y="3357"/>
                  </a:lnTo>
                  <a:lnTo>
                    <a:pt x="4054" y="3345"/>
                  </a:lnTo>
                  <a:lnTo>
                    <a:pt x="4094" y="3336"/>
                  </a:lnTo>
                  <a:lnTo>
                    <a:pt x="4134" y="3329"/>
                  </a:lnTo>
                  <a:lnTo>
                    <a:pt x="4176" y="3324"/>
                  </a:lnTo>
                  <a:lnTo>
                    <a:pt x="4219" y="3320"/>
                  </a:lnTo>
                  <a:lnTo>
                    <a:pt x="4261" y="3319"/>
                  </a:lnTo>
                  <a:close/>
                  <a:moveTo>
                    <a:pt x="3942" y="14186"/>
                  </a:moveTo>
                  <a:lnTo>
                    <a:pt x="4938" y="14186"/>
                  </a:lnTo>
                  <a:lnTo>
                    <a:pt x="4938" y="15960"/>
                  </a:lnTo>
                  <a:lnTo>
                    <a:pt x="3942" y="15960"/>
                  </a:lnTo>
                  <a:lnTo>
                    <a:pt x="3942" y="14186"/>
                  </a:lnTo>
                  <a:close/>
                  <a:moveTo>
                    <a:pt x="5745" y="14186"/>
                  </a:moveTo>
                  <a:lnTo>
                    <a:pt x="6741" y="14186"/>
                  </a:lnTo>
                  <a:lnTo>
                    <a:pt x="6741" y="15960"/>
                  </a:lnTo>
                  <a:lnTo>
                    <a:pt x="5745" y="15960"/>
                  </a:lnTo>
                  <a:lnTo>
                    <a:pt x="5745" y="14186"/>
                  </a:lnTo>
                  <a:close/>
                  <a:moveTo>
                    <a:pt x="7548" y="14186"/>
                  </a:moveTo>
                  <a:lnTo>
                    <a:pt x="8544" y="14186"/>
                  </a:lnTo>
                  <a:lnTo>
                    <a:pt x="8544" y="15960"/>
                  </a:lnTo>
                  <a:lnTo>
                    <a:pt x="7548" y="15960"/>
                  </a:lnTo>
                  <a:lnTo>
                    <a:pt x="7548" y="14186"/>
                  </a:lnTo>
                  <a:close/>
                  <a:moveTo>
                    <a:pt x="9351" y="14186"/>
                  </a:moveTo>
                  <a:lnTo>
                    <a:pt x="10346" y="14186"/>
                  </a:lnTo>
                  <a:lnTo>
                    <a:pt x="10346" y="15960"/>
                  </a:lnTo>
                  <a:lnTo>
                    <a:pt x="9351" y="15960"/>
                  </a:lnTo>
                  <a:lnTo>
                    <a:pt x="9351" y="14186"/>
                  </a:lnTo>
                  <a:close/>
                  <a:moveTo>
                    <a:pt x="11153" y="14186"/>
                  </a:moveTo>
                  <a:lnTo>
                    <a:pt x="12149" y="14186"/>
                  </a:lnTo>
                  <a:lnTo>
                    <a:pt x="12149" y="15960"/>
                  </a:lnTo>
                  <a:lnTo>
                    <a:pt x="11153" y="15960"/>
                  </a:lnTo>
                  <a:lnTo>
                    <a:pt x="11153" y="14186"/>
                  </a:lnTo>
                  <a:close/>
                  <a:moveTo>
                    <a:pt x="1775" y="3857"/>
                  </a:moveTo>
                  <a:lnTo>
                    <a:pt x="1775" y="4852"/>
                  </a:lnTo>
                  <a:lnTo>
                    <a:pt x="0" y="4852"/>
                  </a:lnTo>
                  <a:lnTo>
                    <a:pt x="0" y="3857"/>
                  </a:lnTo>
                  <a:lnTo>
                    <a:pt x="1775" y="3857"/>
                  </a:lnTo>
                  <a:close/>
                  <a:moveTo>
                    <a:pt x="1775" y="5659"/>
                  </a:moveTo>
                  <a:lnTo>
                    <a:pt x="1775" y="6653"/>
                  </a:lnTo>
                  <a:lnTo>
                    <a:pt x="0" y="6653"/>
                  </a:lnTo>
                  <a:lnTo>
                    <a:pt x="0" y="5659"/>
                  </a:lnTo>
                  <a:lnTo>
                    <a:pt x="1775" y="5659"/>
                  </a:lnTo>
                  <a:close/>
                  <a:moveTo>
                    <a:pt x="1775" y="7460"/>
                  </a:moveTo>
                  <a:lnTo>
                    <a:pt x="1775" y="8455"/>
                  </a:lnTo>
                  <a:lnTo>
                    <a:pt x="0" y="8455"/>
                  </a:lnTo>
                  <a:lnTo>
                    <a:pt x="0" y="7460"/>
                  </a:lnTo>
                  <a:lnTo>
                    <a:pt x="1775" y="7460"/>
                  </a:lnTo>
                  <a:close/>
                  <a:moveTo>
                    <a:pt x="1775" y="9262"/>
                  </a:moveTo>
                  <a:lnTo>
                    <a:pt x="1775" y="10256"/>
                  </a:lnTo>
                  <a:lnTo>
                    <a:pt x="0" y="10256"/>
                  </a:lnTo>
                  <a:lnTo>
                    <a:pt x="0" y="9262"/>
                  </a:lnTo>
                  <a:lnTo>
                    <a:pt x="1775" y="9262"/>
                  </a:lnTo>
                  <a:close/>
                  <a:moveTo>
                    <a:pt x="1775" y="11063"/>
                  </a:moveTo>
                  <a:lnTo>
                    <a:pt x="1775" y="12059"/>
                  </a:lnTo>
                  <a:lnTo>
                    <a:pt x="0" y="12059"/>
                  </a:lnTo>
                  <a:lnTo>
                    <a:pt x="0" y="11063"/>
                  </a:lnTo>
                  <a:lnTo>
                    <a:pt x="1775" y="11063"/>
                  </a:lnTo>
                  <a:close/>
                  <a:moveTo>
                    <a:pt x="16245" y="3857"/>
                  </a:moveTo>
                  <a:lnTo>
                    <a:pt x="16245" y="4852"/>
                  </a:lnTo>
                  <a:lnTo>
                    <a:pt x="14470" y="4852"/>
                  </a:lnTo>
                  <a:lnTo>
                    <a:pt x="14470" y="3857"/>
                  </a:lnTo>
                  <a:lnTo>
                    <a:pt x="16245" y="3857"/>
                  </a:lnTo>
                  <a:close/>
                  <a:moveTo>
                    <a:pt x="16245" y="5659"/>
                  </a:moveTo>
                  <a:lnTo>
                    <a:pt x="16245" y="6653"/>
                  </a:lnTo>
                  <a:lnTo>
                    <a:pt x="14470" y="6653"/>
                  </a:lnTo>
                  <a:lnTo>
                    <a:pt x="14470" y="5659"/>
                  </a:lnTo>
                  <a:lnTo>
                    <a:pt x="16245" y="5659"/>
                  </a:lnTo>
                  <a:close/>
                  <a:moveTo>
                    <a:pt x="16245" y="7460"/>
                  </a:moveTo>
                  <a:lnTo>
                    <a:pt x="16245" y="8455"/>
                  </a:lnTo>
                  <a:lnTo>
                    <a:pt x="14470" y="8455"/>
                  </a:lnTo>
                  <a:lnTo>
                    <a:pt x="14470" y="7460"/>
                  </a:lnTo>
                  <a:lnTo>
                    <a:pt x="16245" y="7460"/>
                  </a:lnTo>
                  <a:close/>
                  <a:moveTo>
                    <a:pt x="16245" y="9262"/>
                  </a:moveTo>
                  <a:lnTo>
                    <a:pt x="16245" y="10256"/>
                  </a:lnTo>
                  <a:lnTo>
                    <a:pt x="14470" y="10256"/>
                  </a:lnTo>
                  <a:lnTo>
                    <a:pt x="14470" y="9262"/>
                  </a:lnTo>
                  <a:lnTo>
                    <a:pt x="16245" y="9262"/>
                  </a:lnTo>
                  <a:close/>
                  <a:moveTo>
                    <a:pt x="16245" y="11063"/>
                  </a:moveTo>
                  <a:lnTo>
                    <a:pt x="16245" y="12059"/>
                  </a:lnTo>
                  <a:lnTo>
                    <a:pt x="14470" y="12059"/>
                  </a:lnTo>
                  <a:lnTo>
                    <a:pt x="14470" y="11063"/>
                  </a:lnTo>
                  <a:lnTo>
                    <a:pt x="16245" y="11063"/>
                  </a:lnTo>
                  <a:close/>
                  <a:moveTo>
                    <a:pt x="3942" y="0"/>
                  </a:moveTo>
                  <a:lnTo>
                    <a:pt x="4938" y="0"/>
                  </a:lnTo>
                  <a:lnTo>
                    <a:pt x="4938" y="1774"/>
                  </a:lnTo>
                  <a:lnTo>
                    <a:pt x="3942" y="1774"/>
                  </a:lnTo>
                  <a:lnTo>
                    <a:pt x="3942" y="0"/>
                  </a:lnTo>
                  <a:close/>
                  <a:moveTo>
                    <a:pt x="5745" y="0"/>
                  </a:moveTo>
                  <a:lnTo>
                    <a:pt x="6741" y="0"/>
                  </a:lnTo>
                  <a:lnTo>
                    <a:pt x="6741" y="1774"/>
                  </a:lnTo>
                  <a:lnTo>
                    <a:pt x="5745" y="1774"/>
                  </a:lnTo>
                  <a:lnTo>
                    <a:pt x="5745" y="0"/>
                  </a:lnTo>
                  <a:close/>
                  <a:moveTo>
                    <a:pt x="7548" y="0"/>
                  </a:moveTo>
                  <a:lnTo>
                    <a:pt x="8544" y="0"/>
                  </a:lnTo>
                  <a:lnTo>
                    <a:pt x="8544" y="1774"/>
                  </a:lnTo>
                  <a:lnTo>
                    <a:pt x="7548" y="1774"/>
                  </a:lnTo>
                  <a:lnTo>
                    <a:pt x="7548" y="0"/>
                  </a:lnTo>
                  <a:close/>
                  <a:moveTo>
                    <a:pt x="9351" y="0"/>
                  </a:moveTo>
                  <a:lnTo>
                    <a:pt x="10346" y="0"/>
                  </a:lnTo>
                  <a:lnTo>
                    <a:pt x="10346" y="1774"/>
                  </a:lnTo>
                  <a:lnTo>
                    <a:pt x="9351" y="1774"/>
                  </a:lnTo>
                  <a:lnTo>
                    <a:pt x="9351" y="0"/>
                  </a:lnTo>
                  <a:close/>
                </a:path>
              </a:pathLst>
            </a:custGeom>
            <a:solidFill>
              <a:sysClr val="window" lastClr="FFFFFF">
                <a:lumMod val="95000"/>
              </a:sysClr>
            </a:solidFill>
            <a:ln w="9525">
              <a:noFill/>
              <a:round/>
              <a:headEnd/>
              <a:tailEnd/>
            </a:ln>
          </p:spPr>
          <p:txBody>
            <a:bodyPr vert="horz" wrap="square" lIns="91440" tIns="45720" rIns="91440" bIns="45720" numCol="1" anchor="t" anchorCtr="0" compatLnSpc="1">
              <a:prstTxWarp prst="textNoShape">
                <a:avLst/>
              </a:prstTxWarp>
            </a:bodyPr>
            <a:lstStyle/>
            <a:p>
              <a:pPr defTabSz="2436945">
                <a:defRPr/>
              </a:pPr>
              <a:endParaRPr lang="zh-CN" altLang="en-US" sz="1400" kern="0">
                <a:solidFill>
                  <a:prstClr val="black"/>
                </a:solidFill>
                <a:latin typeface="微软雅黑"/>
                <a:cs typeface="Arial" pitchFamily="34" charset="0"/>
              </a:endParaRPr>
            </a:p>
          </p:txBody>
        </p:sp>
        <p:sp>
          <p:nvSpPr>
            <p:cNvPr id="91" name="矩形 90"/>
            <p:cNvSpPr/>
            <p:nvPr/>
          </p:nvSpPr>
          <p:spPr>
            <a:xfrm>
              <a:off x="3432708" y="3492679"/>
              <a:ext cx="817202" cy="644634"/>
            </a:xfrm>
            <a:prstGeom prst="rect">
              <a:avLst/>
            </a:prstGeom>
          </p:spPr>
          <p:txBody>
            <a:bodyPr wrap="square">
              <a:spAutoFit/>
            </a:bodyPr>
            <a:lstStyle/>
            <a:p>
              <a:pPr>
                <a:lnSpc>
                  <a:spcPct val="150000"/>
                </a:lnSpc>
                <a:buClr>
                  <a:prstClr val="white"/>
                </a:buClr>
              </a:pPr>
              <a:r>
                <a:rPr lang="en-US" altLang="zh-CN" sz="1400" b="1" dirty="0">
                  <a:solidFill>
                    <a:prstClr val="white"/>
                  </a:solidFill>
                  <a:cs typeface="Arial" panose="020B0604020202020204" pitchFamily="34" charset="0"/>
                  <a:sym typeface="Arial"/>
                </a:rPr>
                <a:t>MCU</a:t>
              </a:r>
              <a:endParaRPr lang="en-US" altLang="zh-CN" sz="1400" b="1" dirty="0">
                <a:solidFill>
                  <a:prstClr val="white"/>
                </a:solidFill>
                <a:cs typeface="Arial" panose="020B0604020202020204" pitchFamily="34" charset="0"/>
              </a:endParaRPr>
            </a:p>
          </p:txBody>
        </p:sp>
        <p:sp>
          <p:nvSpPr>
            <p:cNvPr id="92" name="Rectangle 6"/>
            <p:cNvSpPr>
              <a:spLocks noChangeArrowheads="1"/>
            </p:cNvSpPr>
            <p:nvPr/>
          </p:nvSpPr>
          <p:spPr bwMode="auto">
            <a:xfrm>
              <a:off x="3665126" y="3029037"/>
              <a:ext cx="299019" cy="294028"/>
            </a:xfrm>
            <a:prstGeom prst="rect">
              <a:avLst/>
            </a:prstGeom>
            <a:solidFill>
              <a:sysClr val="window" lastClr="FFFFFF">
                <a:lumMod val="95000"/>
              </a:sysClr>
            </a:solidFill>
            <a:ln w="9525">
              <a:noFill/>
              <a:miter lim="800000"/>
              <a:headEnd/>
              <a:tailEnd/>
            </a:ln>
          </p:spPr>
          <p:txBody>
            <a:bodyPr vert="horz" wrap="square" lIns="91440" tIns="45720" rIns="91440" bIns="45720" numCol="1" anchor="t" anchorCtr="0" compatLnSpc="1">
              <a:prstTxWarp prst="textNoShape">
                <a:avLst/>
              </a:prstTxWarp>
            </a:bodyPr>
            <a:lstStyle/>
            <a:p>
              <a:pPr defTabSz="2436945">
                <a:defRPr/>
              </a:pPr>
              <a:endParaRPr lang="zh-CN" altLang="en-US" sz="1400" kern="0">
                <a:solidFill>
                  <a:prstClr val="black"/>
                </a:solidFill>
                <a:latin typeface="微软雅黑"/>
                <a:cs typeface="Arial" pitchFamily="34" charset="0"/>
              </a:endParaRPr>
            </a:p>
          </p:txBody>
        </p:sp>
      </p:grpSp>
      <p:sp>
        <p:nvSpPr>
          <p:cNvPr id="94" name="等腰三角形 93"/>
          <p:cNvSpPr/>
          <p:nvPr/>
        </p:nvSpPr>
        <p:spPr bwMode="auto">
          <a:xfrm rot="18443613">
            <a:off x="2484092" y="3363552"/>
            <a:ext cx="1260827" cy="1247637"/>
          </a:xfrm>
          <a:prstGeom prst="triangle">
            <a:avLst>
              <a:gd name="adj" fmla="val 80248"/>
            </a:avLst>
          </a:prstGeom>
          <a:gradFill>
            <a:gsLst>
              <a:gs pos="100000">
                <a:srgbClr val="4BF0F0">
                  <a:alpha val="4000"/>
                </a:srgbClr>
              </a:gs>
              <a:gs pos="0">
                <a:srgbClr val="4BF0F0">
                  <a:alpha val="54000"/>
                </a:srgbClr>
              </a:gs>
            </a:gsLst>
            <a:lin ang="16200000" scaled="1"/>
          </a:gradFill>
          <a:ln w="6350">
            <a:gradFill flip="none" rotWithShape="1">
              <a:gsLst>
                <a:gs pos="100000">
                  <a:srgbClr val="4BF0F0">
                    <a:alpha val="0"/>
                  </a:srgbClr>
                </a:gs>
                <a:gs pos="50000">
                  <a:srgbClr val="4BF0F0">
                    <a:alpha val="25000"/>
                  </a:srgbClr>
                </a:gs>
                <a:gs pos="0">
                  <a:srgbClr val="4BF0F0"/>
                </a:gs>
              </a:gsLst>
              <a:lin ang="16200000" scaled="1"/>
              <a:tileRect/>
            </a:grad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lt1"/>
              </a:solidFill>
              <a:latin typeface="+mn-lt"/>
              <a:ea typeface="+mn-ea"/>
            </a:endParaRPr>
          </a:p>
        </p:txBody>
      </p:sp>
      <p:pic>
        <p:nvPicPr>
          <p:cNvPr id="86"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007809" y="3685768"/>
            <a:ext cx="1663672" cy="1663671"/>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组合 14"/>
          <p:cNvGrpSpPr/>
          <p:nvPr/>
        </p:nvGrpSpPr>
        <p:grpSpPr>
          <a:xfrm>
            <a:off x="13252931" y="3078975"/>
            <a:ext cx="2203380" cy="695695"/>
            <a:chOff x="13256709" y="2991240"/>
            <a:chExt cx="2203380" cy="695695"/>
          </a:xfrm>
        </p:grpSpPr>
        <p:grpSp>
          <p:nvGrpSpPr>
            <p:cNvPr id="13" name="组合 12"/>
            <p:cNvGrpSpPr/>
            <p:nvPr/>
          </p:nvGrpSpPr>
          <p:grpSpPr>
            <a:xfrm>
              <a:off x="13256709" y="2991240"/>
              <a:ext cx="716609" cy="695695"/>
              <a:chOff x="13256709" y="2991240"/>
              <a:chExt cx="716609" cy="695695"/>
            </a:xfrm>
          </p:grpSpPr>
          <p:sp>
            <p:nvSpPr>
              <p:cNvPr id="121" name="椭圆 120"/>
              <p:cNvSpPr/>
              <p:nvPr/>
            </p:nvSpPr>
            <p:spPr>
              <a:xfrm>
                <a:off x="13256709" y="3067267"/>
                <a:ext cx="619685" cy="619668"/>
              </a:xfrm>
              <a:prstGeom prst="ellipse">
                <a:avLst/>
              </a:prstGeom>
              <a:gradFill flip="none" rotWithShape="1">
                <a:gsLst>
                  <a:gs pos="0">
                    <a:srgbClr val="00B0F0">
                      <a:alpha val="50000"/>
                    </a:srgbClr>
                  </a:gs>
                  <a:gs pos="55000">
                    <a:srgbClr val="21DFE9">
                      <a:alpha val="10000"/>
                    </a:srgbClr>
                  </a:gs>
                  <a:gs pos="100000">
                    <a:srgbClr val="21DFE9">
                      <a:alpha val="5000"/>
                    </a:srgbClr>
                  </a:gs>
                </a:gsLst>
                <a:lin ang="5400000" scaled="1"/>
                <a:tileRect/>
              </a:gradFill>
              <a:ln w="6350">
                <a:gradFill flip="none" rotWithShape="1">
                  <a:gsLst>
                    <a:gs pos="0">
                      <a:srgbClr val="4BF0F0"/>
                    </a:gs>
                    <a:gs pos="47000">
                      <a:srgbClr val="4BF0F0">
                        <a:alpha val="0"/>
                      </a:srgbClr>
                    </a:gs>
                    <a:gs pos="100000">
                      <a:srgbClr val="4BF0F0"/>
                    </a:gs>
                  </a:gsLst>
                  <a:path path="circle">
                    <a:fillToRect l="100000" b="100000"/>
                  </a:path>
                  <a:tileRect t="-100000" r="-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52280">
                  <a:buClr>
                    <a:prstClr val="white"/>
                  </a:buClr>
                  <a:buSzPct val="60000"/>
                </a:pPr>
                <a:endParaRPr lang="zh-CN" altLang="en-US" sz="2000">
                  <a:solidFill>
                    <a:srgbClr val="000000"/>
                  </a:solidFill>
                  <a:effectLst>
                    <a:outerShdw blurRad="38100" dist="38100" dir="2700000" algn="tl">
                      <a:srgbClr val="000000">
                        <a:alpha val="43137"/>
                      </a:srgbClr>
                    </a:outerShdw>
                  </a:effectLst>
                </a:endParaRPr>
              </a:p>
            </p:txBody>
          </p:sp>
          <p:pic>
            <p:nvPicPr>
              <p:cNvPr id="122"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3357511" y="3177641"/>
                <a:ext cx="418081" cy="39892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4" name="KSO_Shape"/>
              <p:cNvSpPr>
                <a:spLocks noChangeArrowheads="1"/>
              </p:cNvSpPr>
              <p:nvPr/>
            </p:nvSpPr>
            <p:spPr bwMode="auto">
              <a:xfrm>
                <a:off x="13832769" y="2991240"/>
                <a:ext cx="140549" cy="140545"/>
              </a:xfrm>
              <a:custGeom>
                <a:avLst/>
                <a:gdLst>
                  <a:gd name="T0" fmla="*/ 338790 w 11012488"/>
                  <a:gd name="T1" fmla="*/ 1180643 h 11022013"/>
                  <a:gd name="T2" fmla="*/ 645166 w 11012488"/>
                  <a:gd name="T3" fmla="*/ 1487020 h 11022013"/>
                  <a:gd name="T4" fmla="*/ 338790 w 11012488"/>
                  <a:gd name="T5" fmla="*/ 1793396 h 11022013"/>
                  <a:gd name="T6" fmla="*/ 32414 w 11012488"/>
                  <a:gd name="T7" fmla="*/ 1487020 h 11022013"/>
                  <a:gd name="T8" fmla="*/ 338790 w 11012488"/>
                  <a:gd name="T9" fmla="*/ 1180643 h 11022013"/>
                  <a:gd name="T10" fmla="*/ 188677 w 11012488"/>
                  <a:gd name="T11" fmla="*/ 574374 h 11022013"/>
                  <a:gd name="T12" fmla="*/ 951002 w 11012488"/>
                  <a:gd name="T13" fmla="*/ 883332 h 11022013"/>
                  <a:gd name="T14" fmla="*/ 1277625 w 11012488"/>
                  <a:gd name="T15" fmla="*/ 1637336 h 11022013"/>
                  <a:gd name="T16" fmla="*/ 1114620 w 11012488"/>
                  <a:gd name="T17" fmla="*/ 1800397 h 11022013"/>
                  <a:gd name="T18" fmla="*/ 951614 w 11012488"/>
                  <a:gd name="T19" fmla="*/ 1637336 h 11022013"/>
                  <a:gd name="T20" fmla="*/ 188677 w 11012488"/>
                  <a:gd name="T21" fmla="*/ 900496 h 11022013"/>
                  <a:gd name="T22" fmla="*/ 25672 w 11012488"/>
                  <a:gd name="T23" fmla="*/ 737435 h 11022013"/>
                  <a:gd name="T24" fmla="*/ 188677 w 11012488"/>
                  <a:gd name="T25" fmla="*/ 574374 h 11022013"/>
                  <a:gd name="T26" fmla="*/ 162974 w 11012488"/>
                  <a:gd name="T27" fmla="*/ 0 h 11022013"/>
                  <a:gd name="T28" fmla="*/ 1322785 w 11012488"/>
                  <a:gd name="T29" fmla="*/ 476918 h 11022013"/>
                  <a:gd name="T30" fmla="*/ 1798840 w 11012488"/>
                  <a:gd name="T31" fmla="*/ 1637338 h 11022013"/>
                  <a:gd name="T32" fmla="*/ 1635866 w 11012488"/>
                  <a:gd name="T33" fmla="*/ 1800397 h 11022013"/>
                  <a:gd name="T34" fmla="*/ 1472892 w 11012488"/>
                  <a:gd name="T35" fmla="*/ 1637338 h 11022013"/>
                  <a:gd name="T36" fmla="*/ 162974 w 11012488"/>
                  <a:gd name="T37" fmla="*/ 326119 h 11022013"/>
                  <a:gd name="T38" fmla="*/ 0 w 11012488"/>
                  <a:gd name="T39" fmla="*/ 163059 h 11022013"/>
                  <a:gd name="T40" fmla="*/ 162974 w 11012488"/>
                  <a:gd name="T41" fmla="*/ 0 h 110220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012488" h="11022013">
                    <a:moveTo>
                      <a:pt x="2074069" y="7227888"/>
                    </a:moveTo>
                    <a:cubicBezTo>
                      <a:pt x="3109952" y="7227888"/>
                      <a:pt x="3949701" y="8067637"/>
                      <a:pt x="3949701" y="9103520"/>
                    </a:cubicBezTo>
                    <a:cubicBezTo>
                      <a:pt x="3949701" y="10139403"/>
                      <a:pt x="3109952" y="10979152"/>
                      <a:pt x="2074069" y="10979152"/>
                    </a:cubicBezTo>
                    <a:cubicBezTo>
                      <a:pt x="1038186" y="10979152"/>
                      <a:pt x="198438" y="10139403"/>
                      <a:pt x="198438" y="9103520"/>
                    </a:cubicBezTo>
                    <a:cubicBezTo>
                      <a:pt x="198438" y="8067637"/>
                      <a:pt x="1038186" y="7227888"/>
                      <a:pt x="2074069" y="7227888"/>
                    </a:cubicBezTo>
                    <a:close/>
                    <a:moveTo>
                      <a:pt x="1155078" y="3516313"/>
                    </a:moveTo>
                    <a:cubicBezTo>
                      <a:pt x="2899557" y="3516313"/>
                      <a:pt x="4553998" y="4188073"/>
                      <a:pt x="5822027" y="5407749"/>
                    </a:cubicBezTo>
                    <a:cubicBezTo>
                      <a:pt x="7112566" y="6646190"/>
                      <a:pt x="7821612" y="8286186"/>
                      <a:pt x="7821612" y="10023755"/>
                    </a:cubicBezTo>
                    <a:cubicBezTo>
                      <a:pt x="7821612" y="10571671"/>
                      <a:pt x="7375176" y="11022013"/>
                      <a:pt x="6823696" y="11022013"/>
                    </a:cubicBezTo>
                    <a:cubicBezTo>
                      <a:pt x="6272215" y="11022013"/>
                      <a:pt x="5825778" y="10571671"/>
                      <a:pt x="5825778" y="10023755"/>
                    </a:cubicBezTo>
                    <a:cubicBezTo>
                      <a:pt x="5825778" y="7576897"/>
                      <a:pt x="3687386" y="5512829"/>
                      <a:pt x="1155078" y="5512829"/>
                    </a:cubicBezTo>
                    <a:cubicBezTo>
                      <a:pt x="603598" y="5512829"/>
                      <a:pt x="157162" y="5062487"/>
                      <a:pt x="157162" y="4514571"/>
                    </a:cubicBezTo>
                    <a:cubicBezTo>
                      <a:pt x="157162" y="3962902"/>
                      <a:pt x="603598" y="3516313"/>
                      <a:pt x="1155078" y="3516313"/>
                    </a:cubicBezTo>
                    <a:close/>
                    <a:moveTo>
                      <a:pt x="997726" y="0"/>
                    </a:moveTo>
                    <a:cubicBezTo>
                      <a:pt x="3694585" y="0"/>
                      <a:pt x="6218905" y="1035776"/>
                      <a:pt x="8098080" y="2919689"/>
                    </a:cubicBezTo>
                    <a:cubicBezTo>
                      <a:pt x="9977254" y="4799848"/>
                      <a:pt x="11012488" y="7321739"/>
                      <a:pt x="11012488" y="10023765"/>
                    </a:cubicBezTo>
                    <a:cubicBezTo>
                      <a:pt x="11012488" y="10571675"/>
                      <a:pt x="10566137" y="11022013"/>
                      <a:pt x="10014763" y="11022013"/>
                    </a:cubicBezTo>
                    <a:cubicBezTo>
                      <a:pt x="9463388" y="11022013"/>
                      <a:pt x="9017037" y="10571675"/>
                      <a:pt x="9017037" y="10023765"/>
                    </a:cubicBezTo>
                    <a:cubicBezTo>
                      <a:pt x="9017037" y="5524141"/>
                      <a:pt x="5494992" y="1996497"/>
                      <a:pt x="997726" y="1996497"/>
                    </a:cubicBezTo>
                    <a:cubicBezTo>
                      <a:pt x="446350" y="1996497"/>
                      <a:pt x="0" y="1549912"/>
                      <a:pt x="0" y="998248"/>
                    </a:cubicBezTo>
                    <a:cubicBezTo>
                      <a:pt x="0" y="450338"/>
                      <a:pt x="446350" y="0"/>
                      <a:pt x="997726" y="0"/>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2000">
                  <a:solidFill>
                    <a:prstClr val="black"/>
                  </a:solidFill>
                </a:endParaRPr>
              </a:p>
            </p:txBody>
          </p:sp>
        </p:grpSp>
        <p:sp>
          <p:nvSpPr>
            <p:cNvPr id="128" name="Shape 883"/>
            <p:cNvSpPr/>
            <p:nvPr/>
          </p:nvSpPr>
          <p:spPr>
            <a:xfrm>
              <a:off x="14025768" y="3179138"/>
              <a:ext cx="1434321" cy="319898"/>
            </a:xfrm>
            <a:prstGeom prst="rect">
              <a:avLst/>
            </a:prstGeom>
            <a:ln w="3175">
              <a:miter lim="400000"/>
            </a:ln>
            <a:extLst>
              <a:ext uri="{C572A759-6A51-4108-AA02-DFA0A04FC94B}">
                <ma14:wrappingTextBoxFlag xmlns="" xmlns:ma14="http://schemas.microsoft.com/office/mac/drawingml/2011/main" val="1"/>
              </a:ext>
            </a:extLst>
          </p:spPr>
          <p:txBody>
            <a:bodyPr wrap="square" lIns="6002" tIns="6002" rIns="6002" bIns="6002" anchor="ctr">
              <a:spAutoFit/>
            </a:bodyPr>
            <a:lstStyle/>
            <a:p>
              <a:pPr algn="ctr">
                <a:defRPr sz="1800">
                  <a:solidFill>
                    <a:srgbClr val="000000"/>
                  </a:solidFill>
                </a:defRPr>
              </a:pPr>
              <a:r>
                <a:rPr lang="zh-CN" altLang="en-US" sz="2000" dirty="0" smtClean="0">
                  <a:solidFill>
                    <a:srgbClr val="FFFFFF"/>
                  </a:solidFill>
                  <a:ea typeface="冬青黑体简体中文 W3" pitchFamily="34" charset="-122"/>
                  <a:cs typeface="Arial" panose="020B0604020202020204" pitchFamily="34" charset="0"/>
                  <a:sym typeface="冬青黑体简体中文 W3" pitchFamily="34" charset="-122"/>
                </a:rPr>
                <a:t>亮度传感器</a:t>
              </a:r>
              <a:endParaRPr lang="en-US" altLang="zh-CN" sz="2000" dirty="0">
                <a:solidFill>
                  <a:srgbClr val="FFFFFF"/>
                </a:solidFill>
                <a:cs typeface="Arial" panose="020B0604020202020204" pitchFamily="34" charset="0"/>
                <a:sym typeface="冬青黑体简体中文 W3"/>
              </a:endParaRPr>
            </a:p>
          </p:txBody>
        </p:sp>
      </p:grpSp>
      <p:grpSp>
        <p:nvGrpSpPr>
          <p:cNvPr id="16" name="组合 15"/>
          <p:cNvGrpSpPr/>
          <p:nvPr/>
        </p:nvGrpSpPr>
        <p:grpSpPr>
          <a:xfrm>
            <a:off x="13252931" y="4105466"/>
            <a:ext cx="2203380" cy="694196"/>
            <a:chOff x="13256709" y="3981097"/>
            <a:chExt cx="2203380" cy="694196"/>
          </a:xfrm>
        </p:grpSpPr>
        <p:grpSp>
          <p:nvGrpSpPr>
            <p:cNvPr id="11" name="组合 10"/>
            <p:cNvGrpSpPr/>
            <p:nvPr/>
          </p:nvGrpSpPr>
          <p:grpSpPr>
            <a:xfrm>
              <a:off x="13256709" y="3981097"/>
              <a:ext cx="701626" cy="694196"/>
              <a:chOff x="13262821" y="3981097"/>
              <a:chExt cx="701626" cy="694196"/>
            </a:xfrm>
          </p:grpSpPr>
          <p:sp>
            <p:nvSpPr>
              <p:cNvPr id="120" name="椭圆 119"/>
              <p:cNvSpPr/>
              <p:nvPr/>
            </p:nvSpPr>
            <p:spPr>
              <a:xfrm>
                <a:off x="13262821" y="4055625"/>
                <a:ext cx="619686" cy="619668"/>
              </a:xfrm>
              <a:prstGeom prst="ellipse">
                <a:avLst/>
              </a:prstGeom>
              <a:gradFill flip="none" rotWithShape="1">
                <a:gsLst>
                  <a:gs pos="0">
                    <a:srgbClr val="00B0F0">
                      <a:alpha val="50000"/>
                    </a:srgbClr>
                  </a:gs>
                  <a:gs pos="55000">
                    <a:srgbClr val="21DFE9">
                      <a:alpha val="10000"/>
                    </a:srgbClr>
                  </a:gs>
                  <a:gs pos="100000">
                    <a:srgbClr val="21DFE9">
                      <a:alpha val="5000"/>
                    </a:srgbClr>
                  </a:gs>
                </a:gsLst>
                <a:lin ang="5400000" scaled="1"/>
                <a:tileRect/>
              </a:gradFill>
              <a:ln w="6350">
                <a:gradFill flip="none" rotWithShape="1">
                  <a:gsLst>
                    <a:gs pos="0">
                      <a:srgbClr val="4BF0F0"/>
                    </a:gs>
                    <a:gs pos="47000">
                      <a:srgbClr val="4BF0F0">
                        <a:alpha val="0"/>
                      </a:srgbClr>
                    </a:gs>
                    <a:gs pos="100000">
                      <a:srgbClr val="4BF0F0"/>
                    </a:gs>
                  </a:gsLst>
                  <a:path path="circle">
                    <a:fillToRect l="100000" b="100000"/>
                  </a:path>
                  <a:tileRect t="-100000" r="-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52280">
                  <a:buClr>
                    <a:prstClr val="white"/>
                  </a:buClr>
                  <a:buSzPct val="60000"/>
                </a:pPr>
                <a:endParaRPr lang="zh-CN" altLang="en-US" sz="2000">
                  <a:solidFill>
                    <a:srgbClr val="000000"/>
                  </a:solidFill>
                  <a:effectLst>
                    <a:outerShdw blurRad="38100" dist="38100" dir="2700000" algn="tl">
                      <a:srgbClr val="000000">
                        <a:alpha val="43137"/>
                      </a:srgbClr>
                    </a:outerShdw>
                  </a:effectLst>
                </a:endParaRPr>
              </a:p>
            </p:txBody>
          </p:sp>
          <p:sp>
            <p:nvSpPr>
              <p:cNvPr id="125" name="KSO_Shape"/>
              <p:cNvSpPr>
                <a:spLocks noChangeArrowheads="1"/>
              </p:cNvSpPr>
              <p:nvPr/>
            </p:nvSpPr>
            <p:spPr bwMode="auto">
              <a:xfrm>
                <a:off x="13823898" y="3981097"/>
                <a:ext cx="140549" cy="140545"/>
              </a:xfrm>
              <a:custGeom>
                <a:avLst/>
                <a:gdLst>
                  <a:gd name="T0" fmla="*/ 338790 w 11012488"/>
                  <a:gd name="T1" fmla="*/ 1180643 h 11022013"/>
                  <a:gd name="T2" fmla="*/ 645166 w 11012488"/>
                  <a:gd name="T3" fmla="*/ 1487020 h 11022013"/>
                  <a:gd name="T4" fmla="*/ 338790 w 11012488"/>
                  <a:gd name="T5" fmla="*/ 1793396 h 11022013"/>
                  <a:gd name="T6" fmla="*/ 32414 w 11012488"/>
                  <a:gd name="T7" fmla="*/ 1487020 h 11022013"/>
                  <a:gd name="T8" fmla="*/ 338790 w 11012488"/>
                  <a:gd name="T9" fmla="*/ 1180643 h 11022013"/>
                  <a:gd name="T10" fmla="*/ 188677 w 11012488"/>
                  <a:gd name="T11" fmla="*/ 574374 h 11022013"/>
                  <a:gd name="T12" fmla="*/ 951002 w 11012488"/>
                  <a:gd name="T13" fmla="*/ 883332 h 11022013"/>
                  <a:gd name="T14" fmla="*/ 1277625 w 11012488"/>
                  <a:gd name="T15" fmla="*/ 1637336 h 11022013"/>
                  <a:gd name="T16" fmla="*/ 1114620 w 11012488"/>
                  <a:gd name="T17" fmla="*/ 1800397 h 11022013"/>
                  <a:gd name="T18" fmla="*/ 951614 w 11012488"/>
                  <a:gd name="T19" fmla="*/ 1637336 h 11022013"/>
                  <a:gd name="T20" fmla="*/ 188677 w 11012488"/>
                  <a:gd name="T21" fmla="*/ 900496 h 11022013"/>
                  <a:gd name="T22" fmla="*/ 25672 w 11012488"/>
                  <a:gd name="T23" fmla="*/ 737435 h 11022013"/>
                  <a:gd name="T24" fmla="*/ 188677 w 11012488"/>
                  <a:gd name="T25" fmla="*/ 574374 h 11022013"/>
                  <a:gd name="T26" fmla="*/ 162974 w 11012488"/>
                  <a:gd name="T27" fmla="*/ 0 h 11022013"/>
                  <a:gd name="T28" fmla="*/ 1322785 w 11012488"/>
                  <a:gd name="T29" fmla="*/ 476918 h 11022013"/>
                  <a:gd name="T30" fmla="*/ 1798840 w 11012488"/>
                  <a:gd name="T31" fmla="*/ 1637338 h 11022013"/>
                  <a:gd name="T32" fmla="*/ 1635866 w 11012488"/>
                  <a:gd name="T33" fmla="*/ 1800397 h 11022013"/>
                  <a:gd name="T34" fmla="*/ 1472892 w 11012488"/>
                  <a:gd name="T35" fmla="*/ 1637338 h 11022013"/>
                  <a:gd name="T36" fmla="*/ 162974 w 11012488"/>
                  <a:gd name="T37" fmla="*/ 326119 h 11022013"/>
                  <a:gd name="T38" fmla="*/ 0 w 11012488"/>
                  <a:gd name="T39" fmla="*/ 163059 h 11022013"/>
                  <a:gd name="T40" fmla="*/ 162974 w 11012488"/>
                  <a:gd name="T41" fmla="*/ 0 h 110220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012488" h="11022013">
                    <a:moveTo>
                      <a:pt x="2074069" y="7227888"/>
                    </a:moveTo>
                    <a:cubicBezTo>
                      <a:pt x="3109952" y="7227888"/>
                      <a:pt x="3949701" y="8067637"/>
                      <a:pt x="3949701" y="9103520"/>
                    </a:cubicBezTo>
                    <a:cubicBezTo>
                      <a:pt x="3949701" y="10139403"/>
                      <a:pt x="3109952" y="10979152"/>
                      <a:pt x="2074069" y="10979152"/>
                    </a:cubicBezTo>
                    <a:cubicBezTo>
                      <a:pt x="1038186" y="10979152"/>
                      <a:pt x="198438" y="10139403"/>
                      <a:pt x="198438" y="9103520"/>
                    </a:cubicBezTo>
                    <a:cubicBezTo>
                      <a:pt x="198438" y="8067637"/>
                      <a:pt x="1038186" y="7227888"/>
                      <a:pt x="2074069" y="7227888"/>
                    </a:cubicBezTo>
                    <a:close/>
                    <a:moveTo>
                      <a:pt x="1155078" y="3516313"/>
                    </a:moveTo>
                    <a:cubicBezTo>
                      <a:pt x="2899557" y="3516313"/>
                      <a:pt x="4553998" y="4188073"/>
                      <a:pt x="5822027" y="5407749"/>
                    </a:cubicBezTo>
                    <a:cubicBezTo>
                      <a:pt x="7112566" y="6646190"/>
                      <a:pt x="7821612" y="8286186"/>
                      <a:pt x="7821612" y="10023755"/>
                    </a:cubicBezTo>
                    <a:cubicBezTo>
                      <a:pt x="7821612" y="10571671"/>
                      <a:pt x="7375176" y="11022013"/>
                      <a:pt x="6823696" y="11022013"/>
                    </a:cubicBezTo>
                    <a:cubicBezTo>
                      <a:pt x="6272215" y="11022013"/>
                      <a:pt x="5825778" y="10571671"/>
                      <a:pt x="5825778" y="10023755"/>
                    </a:cubicBezTo>
                    <a:cubicBezTo>
                      <a:pt x="5825778" y="7576897"/>
                      <a:pt x="3687386" y="5512829"/>
                      <a:pt x="1155078" y="5512829"/>
                    </a:cubicBezTo>
                    <a:cubicBezTo>
                      <a:pt x="603598" y="5512829"/>
                      <a:pt x="157162" y="5062487"/>
                      <a:pt x="157162" y="4514571"/>
                    </a:cubicBezTo>
                    <a:cubicBezTo>
                      <a:pt x="157162" y="3962902"/>
                      <a:pt x="603598" y="3516313"/>
                      <a:pt x="1155078" y="3516313"/>
                    </a:cubicBezTo>
                    <a:close/>
                    <a:moveTo>
                      <a:pt x="997726" y="0"/>
                    </a:moveTo>
                    <a:cubicBezTo>
                      <a:pt x="3694585" y="0"/>
                      <a:pt x="6218905" y="1035776"/>
                      <a:pt x="8098080" y="2919689"/>
                    </a:cubicBezTo>
                    <a:cubicBezTo>
                      <a:pt x="9977254" y="4799848"/>
                      <a:pt x="11012488" y="7321739"/>
                      <a:pt x="11012488" y="10023765"/>
                    </a:cubicBezTo>
                    <a:cubicBezTo>
                      <a:pt x="11012488" y="10571675"/>
                      <a:pt x="10566137" y="11022013"/>
                      <a:pt x="10014763" y="11022013"/>
                    </a:cubicBezTo>
                    <a:cubicBezTo>
                      <a:pt x="9463388" y="11022013"/>
                      <a:pt x="9017037" y="10571675"/>
                      <a:pt x="9017037" y="10023765"/>
                    </a:cubicBezTo>
                    <a:cubicBezTo>
                      <a:pt x="9017037" y="5524141"/>
                      <a:pt x="5494992" y="1996497"/>
                      <a:pt x="997726" y="1996497"/>
                    </a:cubicBezTo>
                    <a:cubicBezTo>
                      <a:pt x="446350" y="1996497"/>
                      <a:pt x="0" y="1549912"/>
                      <a:pt x="0" y="998248"/>
                    </a:cubicBezTo>
                    <a:cubicBezTo>
                      <a:pt x="0" y="450338"/>
                      <a:pt x="446350" y="0"/>
                      <a:pt x="997726" y="0"/>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2000">
                  <a:solidFill>
                    <a:prstClr val="black"/>
                  </a:solidFill>
                </a:endParaRPr>
              </a:p>
            </p:txBody>
          </p:sp>
          <p:sp>
            <p:nvSpPr>
              <p:cNvPr id="126" name="Freeform 6"/>
              <p:cNvSpPr>
                <a:spLocks noEditPoints="1"/>
              </p:cNvSpPr>
              <p:nvPr/>
            </p:nvSpPr>
            <p:spPr bwMode="auto">
              <a:xfrm>
                <a:off x="13465439" y="4192824"/>
                <a:ext cx="214451" cy="345270"/>
              </a:xfrm>
              <a:custGeom>
                <a:avLst/>
                <a:gdLst>
                  <a:gd name="T0" fmla="*/ 62 w 228"/>
                  <a:gd name="T1" fmla="*/ 136 h 340"/>
                  <a:gd name="T2" fmla="*/ 76 w 228"/>
                  <a:gd name="T3" fmla="*/ 302 h 340"/>
                  <a:gd name="T4" fmla="*/ 120 w 228"/>
                  <a:gd name="T5" fmla="*/ 136 h 340"/>
                  <a:gd name="T6" fmla="*/ 106 w 228"/>
                  <a:gd name="T7" fmla="*/ 302 h 340"/>
                  <a:gd name="T8" fmla="*/ 120 w 228"/>
                  <a:gd name="T9" fmla="*/ 136 h 340"/>
                  <a:gd name="T10" fmla="*/ 152 w 228"/>
                  <a:gd name="T11" fmla="*/ 136 h 340"/>
                  <a:gd name="T12" fmla="*/ 166 w 228"/>
                  <a:gd name="T13" fmla="*/ 302 h 340"/>
                  <a:gd name="T14" fmla="*/ 0 w 228"/>
                  <a:gd name="T15" fmla="*/ 60 h 340"/>
                  <a:gd name="T16" fmla="*/ 28 w 228"/>
                  <a:gd name="T17" fmla="*/ 126 h 340"/>
                  <a:gd name="T18" fmla="*/ 198 w 228"/>
                  <a:gd name="T19" fmla="*/ 340 h 340"/>
                  <a:gd name="T20" fmla="*/ 228 w 228"/>
                  <a:gd name="T21" fmla="*/ 126 h 340"/>
                  <a:gd name="T22" fmla="*/ 0 w 228"/>
                  <a:gd name="T23" fmla="*/ 60 h 340"/>
                  <a:gd name="T24" fmla="*/ 184 w 228"/>
                  <a:gd name="T25" fmla="*/ 112 h 340"/>
                  <a:gd name="T26" fmla="*/ 42 w 228"/>
                  <a:gd name="T27" fmla="*/ 326 h 340"/>
                  <a:gd name="T28" fmla="*/ 14 w 228"/>
                  <a:gd name="T29" fmla="*/ 112 h 340"/>
                  <a:gd name="T30" fmla="*/ 214 w 228"/>
                  <a:gd name="T31" fmla="*/ 74 h 340"/>
                  <a:gd name="T32" fmla="*/ 114 w 228"/>
                  <a:gd name="T33" fmla="*/ 14 h 340"/>
                  <a:gd name="T34" fmla="*/ 120 w 228"/>
                  <a:gd name="T35" fmla="*/ 14 h 340"/>
                  <a:gd name="T36" fmla="*/ 136 w 228"/>
                  <a:gd name="T37" fmla="*/ 24 h 340"/>
                  <a:gd name="T38" fmla="*/ 146 w 228"/>
                  <a:gd name="T39" fmla="*/ 40 h 340"/>
                  <a:gd name="T40" fmla="*/ 160 w 228"/>
                  <a:gd name="T41" fmla="*/ 46 h 340"/>
                  <a:gd name="T42" fmla="*/ 158 w 228"/>
                  <a:gd name="T43" fmla="*/ 36 h 340"/>
                  <a:gd name="T44" fmla="*/ 152 w 228"/>
                  <a:gd name="T45" fmla="*/ 20 h 340"/>
                  <a:gd name="T46" fmla="*/ 140 w 228"/>
                  <a:gd name="T47" fmla="*/ 8 h 340"/>
                  <a:gd name="T48" fmla="*/ 124 w 228"/>
                  <a:gd name="T49" fmla="*/ 0 h 340"/>
                  <a:gd name="T50" fmla="*/ 114 w 228"/>
                  <a:gd name="T51" fmla="*/ 0 h 340"/>
                  <a:gd name="T52" fmla="*/ 96 w 228"/>
                  <a:gd name="T53" fmla="*/ 4 h 340"/>
                  <a:gd name="T54" fmla="*/ 82 w 228"/>
                  <a:gd name="T55" fmla="*/ 14 h 340"/>
                  <a:gd name="T56" fmla="*/ 72 w 228"/>
                  <a:gd name="T57" fmla="*/ 28 h 340"/>
                  <a:gd name="T58" fmla="*/ 68 w 228"/>
                  <a:gd name="T59" fmla="*/ 46 h 340"/>
                  <a:gd name="T60" fmla="*/ 82 w 228"/>
                  <a:gd name="T61" fmla="*/ 46 h 340"/>
                  <a:gd name="T62" fmla="*/ 84 w 228"/>
                  <a:gd name="T63" fmla="*/ 34 h 340"/>
                  <a:gd name="T64" fmla="*/ 102 w 228"/>
                  <a:gd name="T65" fmla="*/ 16 h 340"/>
                  <a:gd name="T66" fmla="*/ 114 w 228"/>
                  <a:gd name="T67" fmla="*/ 1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8" h="340">
                    <a:moveTo>
                      <a:pt x="76" y="136"/>
                    </a:moveTo>
                    <a:lnTo>
                      <a:pt x="62" y="136"/>
                    </a:lnTo>
                    <a:lnTo>
                      <a:pt x="62" y="302"/>
                    </a:lnTo>
                    <a:lnTo>
                      <a:pt x="76" y="302"/>
                    </a:lnTo>
                    <a:lnTo>
                      <a:pt x="76" y="136"/>
                    </a:lnTo>
                    <a:close/>
                    <a:moveTo>
                      <a:pt x="120" y="136"/>
                    </a:moveTo>
                    <a:lnTo>
                      <a:pt x="106" y="136"/>
                    </a:lnTo>
                    <a:lnTo>
                      <a:pt x="106" y="302"/>
                    </a:lnTo>
                    <a:lnTo>
                      <a:pt x="120" y="302"/>
                    </a:lnTo>
                    <a:lnTo>
                      <a:pt x="120" y="136"/>
                    </a:lnTo>
                    <a:close/>
                    <a:moveTo>
                      <a:pt x="166" y="136"/>
                    </a:moveTo>
                    <a:lnTo>
                      <a:pt x="152" y="136"/>
                    </a:lnTo>
                    <a:lnTo>
                      <a:pt x="152" y="302"/>
                    </a:lnTo>
                    <a:lnTo>
                      <a:pt x="166" y="302"/>
                    </a:lnTo>
                    <a:lnTo>
                      <a:pt x="166" y="136"/>
                    </a:lnTo>
                    <a:close/>
                    <a:moveTo>
                      <a:pt x="0" y="60"/>
                    </a:moveTo>
                    <a:lnTo>
                      <a:pt x="0" y="126"/>
                    </a:lnTo>
                    <a:lnTo>
                      <a:pt x="28" y="126"/>
                    </a:lnTo>
                    <a:lnTo>
                      <a:pt x="28" y="340"/>
                    </a:lnTo>
                    <a:lnTo>
                      <a:pt x="198" y="340"/>
                    </a:lnTo>
                    <a:lnTo>
                      <a:pt x="198" y="126"/>
                    </a:lnTo>
                    <a:lnTo>
                      <a:pt x="228" y="126"/>
                    </a:lnTo>
                    <a:lnTo>
                      <a:pt x="228" y="60"/>
                    </a:lnTo>
                    <a:lnTo>
                      <a:pt x="0" y="60"/>
                    </a:lnTo>
                    <a:close/>
                    <a:moveTo>
                      <a:pt x="214" y="112"/>
                    </a:moveTo>
                    <a:lnTo>
                      <a:pt x="184" y="112"/>
                    </a:lnTo>
                    <a:lnTo>
                      <a:pt x="184" y="326"/>
                    </a:lnTo>
                    <a:lnTo>
                      <a:pt x="42" y="326"/>
                    </a:lnTo>
                    <a:lnTo>
                      <a:pt x="44" y="112"/>
                    </a:lnTo>
                    <a:lnTo>
                      <a:pt x="14" y="112"/>
                    </a:lnTo>
                    <a:lnTo>
                      <a:pt x="14" y="74"/>
                    </a:lnTo>
                    <a:lnTo>
                      <a:pt x="214" y="74"/>
                    </a:lnTo>
                    <a:lnTo>
                      <a:pt x="214" y="112"/>
                    </a:lnTo>
                    <a:close/>
                    <a:moveTo>
                      <a:pt x="114" y="14"/>
                    </a:moveTo>
                    <a:lnTo>
                      <a:pt x="114" y="14"/>
                    </a:lnTo>
                    <a:lnTo>
                      <a:pt x="120" y="14"/>
                    </a:lnTo>
                    <a:lnTo>
                      <a:pt x="126" y="16"/>
                    </a:lnTo>
                    <a:lnTo>
                      <a:pt x="136" y="24"/>
                    </a:lnTo>
                    <a:lnTo>
                      <a:pt x="144" y="34"/>
                    </a:lnTo>
                    <a:lnTo>
                      <a:pt x="146" y="40"/>
                    </a:lnTo>
                    <a:lnTo>
                      <a:pt x="146" y="46"/>
                    </a:lnTo>
                    <a:lnTo>
                      <a:pt x="160" y="46"/>
                    </a:lnTo>
                    <a:lnTo>
                      <a:pt x="160" y="46"/>
                    </a:lnTo>
                    <a:lnTo>
                      <a:pt x="158" y="36"/>
                    </a:lnTo>
                    <a:lnTo>
                      <a:pt x="156" y="28"/>
                    </a:lnTo>
                    <a:lnTo>
                      <a:pt x="152" y="20"/>
                    </a:lnTo>
                    <a:lnTo>
                      <a:pt x="146" y="14"/>
                    </a:lnTo>
                    <a:lnTo>
                      <a:pt x="140" y="8"/>
                    </a:lnTo>
                    <a:lnTo>
                      <a:pt x="132" y="4"/>
                    </a:lnTo>
                    <a:lnTo>
                      <a:pt x="124" y="0"/>
                    </a:lnTo>
                    <a:lnTo>
                      <a:pt x="114" y="0"/>
                    </a:lnTo>
                    <a:lnTo>
                      <a:pt x="114" y="0"/>
                    </a:lnTo>
                    <a:lnTo>
                      <a:pt x="104" y="0"/>
                    </a:lnTo>
                    <a:lnTo>
                      <a:pt x="96" y="4"/>
                    </a:lnTo>
                    <a:lnTo>
                      <a:pt x="88" y="8"/>
                    </a:lnTo>
                    <a:lnTo>
                      <a:pt x="82" y="14"/>
                    </a:lnTo>
                    <a:lnTo>
                      <a:pt x="76" y="20"/>
                    </a:lnTo>
                    <a:lnTo>
                      <a:pt x="72" y="28"/>
                    </a:lnTo>
                    <a:lnTo>
                      <a:pt x="68" y="36"/>
                    </a:lnTo>
                    <a:lnTo>
                      <a:pt x="68" y="46"/>
                    </a:lnTo>
                    <a:lnTo>
                      <a:pt x="82" y="46"/>
                    </a:lnTo>
                    <a:lnTo>
                      <a:pt x="82" y="46"/>
                    </a:lnTo>
                    <a:lnTo>
                      <a:pt x="82" y="40"/>
                    </a:lnTo>
                    <a:lnTo>
                      <a:pt x="84" y="34"/>
                    </a:lnTo>
                    <a:lnTo>
                      <a:pt x="92" y="24"/>
                    </a:lnTo>
                    <a:lnTo>
                      <a:pt x="102" y="16"/>
                    </a:lnTo>
                    <a:lnTo>
                      <a:pt x="108" y="14"/>
                    </a:lnTo>
                    <a:lnTo>
                      <a:pt x="114" y="14"/>
                    </a:lnTo>
                    <a:lnTo>
                      <a:pt x="11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p>
            </p:txBody>
          </p:sp>
        </p:grpSp>
        <p:sp>
          <p:nvSpPr>
            <p:cNvPr id="129" name="Shape 883"/>
            <p:cNvSpPr/>
            <p:nvPr/>
          </p:nvSpPr>
          <p:spPr>
            <a:xfrm>
              <a:off x="14025768" y="4168246"/>
              <a:ext cx="1434321" cy="319898"/>
            </a:xfrm>
            <a:prstGeom prst="rect">
              <a:avLst/>
            </a:prstGeom>
            <a:ln w="3175">
              <a:miter lim="400000"/>
            </a:ln>
            <a:extLst>
              <a:ext uri="{C572A759-6A51-4108-AA02-DFA0A04FC94B}">
                <ma14:wrappingTextBoxFlag xmlns="" xmlns:ma14="http://schemas.microsoft.com/office/mac/drawingml/2011/main" val="1"/>
              </a:ext>
            </a:extLst>
          </p:spPr>
          <p:txBody>
            <a:bodyPr wrap="square" lIns="6002" tIns="6002" rIns="6002" bIns="6002" anchor="ctr">
              <a:spAutoFit/>
            </a:bodyPr>
            <a:lstStyle/>
            <a:p>
              <a:pPr algn="ctr">
                <a:defRPr sz="1800">
                  <a:solidFill>
                    <a:srgbClr val="000000"/>
                  </a:solidFill>
                </a:defRPr>
              </a:pPr>
              <a:r>
                <a:rPr lang="zh-CN" altLang="en-US" sz="2000" dirty="0" smtClean="0">
                  <a:solidFill>
                    <a:srgbClr val="FFFFFF"/>
                  </a:solidFill>
                  <a:ea typeface="冬青黑体简体中文 W3" pitchFamily="34" charset="-122"/>
                  <a:cs typeface="Arial" panose="020B0604020202020204" pitchFamily="34" charset="0"/>
                  <a:sym typeface="冬青黑体简体中文 W3" pitchFamily="34" charset="-122"/>
                </a:rPr>
                <a:t>智能垃圾桶</a:t>
              </a:r>
              <a:endParaRPr lang="en-US" altLang="zh-CN" sz="2000" dirty="0">
                <a:solidFill>
                  <a:srgbClr val="FFFFFF"/>
                </a:solidFill>
                <a:cs typeface="Arial" panose="020B0604020202020204" pitchFamily="34" charset="0"/>
                <a:sym typeface="冬青黑体简体中文 W3"/>
              </a:endParaRPr>
            </a:p>
          </p:txBody>
        </p:sp>
      </p:grpSp>
      <p:grpSp>
        <p:nvGrpSpPr>
          <p:cNvPr id="17" name="组合 16"/>
          <p:cNvGrpSpPr/>
          <p:nvPr/>
        </p:nvGrpSpPr>
        <p:grpSpPr>
          <a:xfrm>
            <a:off x="13252931" y="5130457"/>
            <a:ext cx="2203380" cy="648318"/>
            <a:chOff x="13256709" y="5042722"/>
            <a:chExt cx="2203380" cy="648318"/>
          </a:xfrm>
        </p:grpSpPr>
        <p:grpSp>
          <p:nvGrpSpPr>
            <p:cNvPr id="12" name="组合 11"/>
            <p:cNvGrpSpPr/>
            <p:nvPr/>
          </p:nvGrpSpPr>
          <p:grpSpPr>
            <a:xfrm>
              <a:off x="13256709" y="5042722"/>
              <a:ext cx="759034" cy="648318"/>
              <a:chOff x="13265439" y="5042722"/>
              <a:chExt cx="759034" cy="648318"/>
            </a:xfrm>
          </p:grpSpPr>
          <p:sp>
            <p:nvSpPr>
              <p:cNvPr id="119" name="椭圆 118"/>
              <p:cNvSpPr/>
              <p:nvPr/>
            </p:nvSpPr>
            <p:spPr>
              <a:xfrm>
                <a:off x="13265439" y="5071372"/>
                <a:ext cx="619685" cy="619668"/>
              </a:xfrm>
              <a:prstGeom prst="ellipse">
                <a:avLst/>
              </a:prstGeom>
              <a:gradFill flip="none" rotWithShape="1">
                <a:gsLst>
                  <a:gs pos="0">
                    <a:srgbClr val="00B0F0">
                      <a:alpha val="50000"/>
                    </a:srgbClr>
                  </a:gs>
                  <a:gs pos="55000">
                    <a:srgbClr val="21DFE9">
                      <a:alpha val="10000"/>
                    </a:srgbClr>
                  </a:gs>
                  <a:gs pos="100000">
                    <a:srgbClr val="21DFE9">
                      <a:alpha val="5000"/>
                    </a:srgbClr>
                  </a:gs>
                </a:gsLst>
                <a:lin ang="5400000" scaled="1"/>
                <a:tileRect/>
              </a:gradFill>
              <a:ln w="6350">
                <a:gradFill flip="none" rotWithShape="1">
                  <a:gsLst>
                    <a:gs pos="0">
                      <a:srgbClr val="4BF0F0"/>
                    </a:gs>
                    <a:gs pos="47000">
                      <a:srgbClr val="4BF0F0">
                        <a:alpha val="0"/>
                      </a:srgbClr>
                    </a:gs>
                    <a:gs pos="100000">
                      <a:srgbClr val="4BF0F0"/>
                    </a:gs>
                  </a:gsLst>
                  <a:path path="circle">
                    <a:fillToRect l="100000" b="100000"/>
                  </a:path>
                  <a:tileRect t="-100000" r="-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52280">
                  <a:buClr>
                    <a:prstClr val="white"/>
                  </a:buClr>
                  <a:buSzPct val="60000"/>
                </a:pPr>
                <a:endParaRPr lang="zh-CN" altLang="en-US" sz="2000">
                  <a:solidFill>
                    <a:srgbClr val="000000"/>
                  </a:solidFill>
                  <a:effectLst>
                    <a:outerShdw blurRad="38100" dist="38100" dir="2700000" algn="tl">
                      <a:srgbClr val="000000">
                        <a:alpha val="43137"/>
                      </a:srgbClr>
                    </a:outerShdw>
                  </a:effectLst>
                </a:endParaRPr>
              </a:p>
            </p:txBody>
          </p:sp>
          <p:sp>
            <p:nvSpPr>
              <p:cNvPr id="123" name="KSO_Shape"/>
              <p:cNvSpPr>
                <a:spLocks noChangeArrowheads="1"/>
              </p:cNvSpPr>
              <p:nvPr/>
            </p:nvSpPr>
            <p:spPr bwMode="auto">
              <a:xfrm>
                <a:off x="13883924" y="5042722"/>
                <a:ext cx="140549" cy="140545"/>
              </a:xfrm>
              <a:custGeom>
                <a:avLst/>
                <a:gdLst>
                  <a:gd name="T0" fmla="*/ 338790 w 11012488"/>
                  <a:gd name="T1" fmla="*/ 1180643 h 11022013"/>
                  <a:gd name="T2" fmla="*/ 645166 w 11012488"/>
                  <a:gd name="T3" fmla="*/ 1487020 h 11022013"/>
                  <a:gd name="T4" fmla="*/ 338790 w 11012488"/>
                  <a:gd name="T5" fmla="*/ 1793396 h 11022013"/>
                  <a:gd name="T6" fmla="*/ 32414 w 11012488"/>
                  <a:gd name="T7" fmla="*/ 1487020 h 11022013"/>
                  <a:gd name="T8" fmla="*/ 338790 w 11012488"/>
                  <a:gd name="T9" fmla="*/ 1180643 h 11022013"/>
                  <a:gd name="T10" fmla="*/ 188677 w 11012488"/>
                  <a:gd name="T11" fmla="*/ 574374 h 11022013"/>
                  <a:gd name="T12" fmla="*/ 951002 w 11012488"/>
                  <a:gd name="T13" fmla="*/ 883332 h 11022013"/>
                  <a:gd name="T14" fmla="*/ 1277625 w 11012488"/>
                  <a:gd name="T15" fmla="*/ 1637336 h 11022013"/>
                  <a:gd name="T16" fmla="*/ 1114620 w 11012488"/>
                  <a:gd name="T17" fmla="*/ 1800397 h 11022013"/>
                  <a:gd name="T18" fmla="*/ 951614 w 11012488"/>
                  <a:gd name="T19" fmla="*/ 1637336 h 11022013"/>
                  <a:gd name="T20" fmla="*/ 188677 w 11012488"/>
                  <a:gd name="T21" fmla="*/ 900496 h 11022013"/>
                  <a:gd name="T22" fmla="*/ 25672 w 11012488"/>
                  <a:gd name="T23" fmla="*/ 737435 h 11022013"/>
                  <a:gd name="T24" fmla="*/ 188677 w 11012488"/>
                  <a:gd name="T25" fmla="*/ 574374 h 11022013"/>
                  <a:gd name="T26" fmla="*/ 162974 w 11012488"/>
                  <a:gd name="T27" fmla="*/ 0 h 11022013"/>
                  <a:gd name="T28" fmla="*/ 1322785 w 11012488"/>
                  <a:gd name="T29" fmla="*/ 476918 h 11022013"/>
                  <a:gd name="T30" fmla="*/ 1798840 w 11012488"/>
                  <a:gd name="T31" fmla="*/ 1637338 h 11022013"/>
                  <a:gd name="T32" fmla="*/ 1635866 w 11012488"/>
                  <a:gd name="T33" fmla="*/ 1800397 h 11022013"/>
                  <a:gd name="T34" fmla="*/ 1472892 w 11012488"/>
                  <a:gd name="T35" fmla="*/ 1637338 h 11022013"/>
                  <a:gd name="T36" fmla="*/ 162974 w 11012488"/>
                  <a:gd name="T37" fmla="*/ 326119 h 11022013"/>
                  <a:gd name="T38" fmla="*/ 0 w 11012488"/>
                  <a:gd name="T39" fmla="*/ 163059 h 11022013"/>
                  <a:gd name="T40" fmla="*/ 162974 w 11012488"/>
                  <a:gd name="T41" fmla="*/ 0 h 110220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012488" h="11022013">
                    <a:moveTo>
                      <a:pt x="2074069" y="7227888"/>
                    </a:moveTo>
                    <a:cubicBezTo>
                      <a:pt x="3109952" y="7227888"/>
                      <a:pt x="3949701" y="8067637"/>
                      <a:pt x="3949701" y="9103520"/>
                    </a:cubicBezTo>
                    <a:cubicBezTo>
                      <a:pt x="3949701" y="10139403"/>
                      <a:pt x="3109952" y="10979152"/>
                      <a:pt x="2074069" y="10979152"/>
                    </a:cubicBezTo>
                    <a:cubicBezTo>
                      <a:pt x="1038186" y="10979152"/>
                      <a:pt x="198438" y="10139403"/>
                      <a:pt x="198438" y="9103520"/>
                    </a:cubicBezTo>
                    <a:cubicBezTo>
                      <a:pt x="198438" y="8067637"/>
                      <a:pt x="1038186" y="7227888"/>
                      <a:pt x="2074069" y="7227888"/>
                    </a:cubicBezTo>
                    <a:close/>
                    <a:moveTo>
                      <a:pt x="1155078" y="3516313"/>
                    </a:moveTo>
                    <a:cubicBezTo>
                      <a:pt x="2899557" y="3516313"/>
                      <a:pt x="4553998" y="4188073"/>
                      <a:pt x="5822027" y="5407749"/>
                    </a:cubicBezTo>
                    <a:cubicBezTo>
                      <a:pt x="7112566" y="6646190"/>
                      <a:pt x="7821612" y="8286186"/>
                      <a:pt x="7821612" y="10023755"/>
                    </a:cubicBezTo>
                    <a:cubicBezTo>
                      <a:pt x="7821612" y="10571671"/>
                      <a:pt x="7375176" y="11022013"/>
                      <a:pt x="6823696" y="11022013"/>
                    </a:cubicBezTo>
                    <a:cubicBezTo>
                      <a:pt x="6272215" y="11022013"/>
                      <a:pt x="5825778" y="10571671"/>
                      <a:pt x="5825778" y="10023755"/>
                    </a:cubicBezTo>
                    <a:cubicBezTo>
                      <a:pt x="5825778" y="7576897"/>
                      <a:pt x="3687386" y="5512829"/>
                      <a:pt x="1155078" y="5512829"/>
                    </a:cubicBezTo>
                    <a:cubicBezTo>
                      <a:pt x="603598" y="5512829"/>
                      <a:pt x="157162" y="5062487"/>
                      <a:pt x="157162" y="4514571"/>
                    </a:cubicBezTo>
                    <a:cubicBezTo>
                      <a:pt x="157162" y="3962902"/>
                      <a:pt x="603598" y="3516313"/>
                      <a:pt x="1155078" y="3516313"/>
                    </a:cubicBezTo>
                    <a:close/>
                    <a:moveTo>
                      <a:pt x="997726" y="0"/>
                    </a:moveTo>
                    <a:cubicBezTo>
                      <a:pt x="3694585" y="0"/>
                      <a:pt x="6218905" y="1035776"/>
                      <a:pt x="8098080" y="2919689"/>
                    </a:cubicBezTo>
                    <a:cubicBezTo>
                      <a:pt x="9977254" y="4799848"/>
                      <a:pt x="11012488" y="7321739"/>
                      <a:pt x="11012488" y="10023765"/>
                    </a:cubicBezTo>
                    <a:cubicBezTo>
                      <a:pt x="11012488" y="10571675"/>
                      <a:pt x="10566137" y="11022013"/>
                      <a:pt x="10014763" y="11022013"/>
                    </a:cubicBezTo>
                    <a:cubicBezTo>
                      <a:pt x="9463388" y="11022013"/>
                      <a:pt x="9017037" y="10571675"/>
                      <a:pt x="9017037" y="10023765"/>
                    </a:cubicBezTo>
                    <a:cubicBezTo>
                      <a:pt x="9017037" y="5524141"/>
                      <a:pt x="5494992" y="1996497"/>
                      <a:pt x="997726" y="1996497"/>
                    </a:cubicBezTo>
                    <a:cubicBezTo>
                      <a:pt x="446350" y="1996497"/>
                      <a:pt x="0" y="1549912"/>
                      <a:pt x="0" y="998248"/>
                    </a:cubicBezTo>
                    <a:cubicBezTo>
                      <a:pt x="0" y="450338"/>
                      <a:pt x="446350" y="0"/>
                      <a:pt x="997726" y="0"/>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2000">
                  <a:solidFill>
                    <a:prstClr val="black"/>
                  </a:solidFill>
                </a:endParaRPr>
              </a:p>
            </p:txBody>
          </p:sp>
          <p:pic>
            <p:nvPicPr>
              <p:cNvPr id="127" name="Picture 3"/>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3348374" y="5143435"/>
                <a:ext cx="453815" cy="475542"/>
              </a:xfrm>
              <a:prstGeom prst="rect">
                <a:avLst/>
              </a:prstGeom>
              <a:noFill/>
              <a:ln w="9525">
                <a:noFill/>
                <a:miter lim="800000"/>
                <a:headEnd/>
                <a:tailEnd/>
              </a:ln>
            </p:spPr>
          </p:pic>
        </p:grpSp>
        <p:sp>
          <p:nvSpPr>
            <p:cNvPr id="130" name="Shape 883"/>
            <p:cNvSpPr/>
            <p:nvPr/>
          </p:nvSpPr>
          <p:spPr>
            <a:xfrm>
              <a:off x="14025768" y="5206932"/>
              <a:ext cx="1434321" cy="319898"/>
            </a:xfrm>
            <a:prstGeom prst="rect">
              <a:avLst/>
            </a:prstGeom>
            <a:ln w="3175">
              <a:miter lim="400000"/>
            </a:ln>
            <a:extLst>
              <a:ext uri="{C572A759-6A51-4108-AA02-DFA0A04FC94B}">
                <ma14:wrappingTextBoxFlag xmlns="" xmlns:ma14="http://schemas.microsoft.com/office/mac/drawingml/2011/main" val="1"/>
              </a:ext>
            </a:extLst>
          </p:spPr>
          <p:txBody>
            <a:bodyPr wrap="square" lIns="6002" tIns="6002" rIns="6002" bIns="6002" anchor="ctr">
              <a:spAutoFit/>
            </a:bodyPr>
            <a:lstStyle/>
            <a:p>
              <a:pPr algn="ctr">
                <a:defRPr sz="1800">
                  <a:solidFill>
                    <a:srgbClr val="000000"/>
                  </a:solidFill>
                </a:defRPr>
              </a:pPr>
              <a:r>
                <a:rPr lang="zh-CN" altLang="en-US" sz="2000" dirty="0" smtClean="0">
                  <a:solidFill>
                    <a:srgbClr val="FFFFFF"/>
                  </a:solidFill>
                  <a:ea typeface="冬青黑体简体中文 W3" pitchFamily="34" charset="-122"/>
                  <a:cs typeface="Arial" panose="020B0604020202020204" pitchFamily="34" charset="0"/>
                  <a:sym typeface="冬青黑体简体中文 W3" pitchFamily="34" charset="-122"/>
                </a:rPr>
                <a:t>环境传感器</a:t>
              </a:r>
              <a:endParaRPr lang="en-US" altLang="zh-CN" sz="2000" dirty="0">
                <a:solidFill>
                  <a:srgbClr val="FFFFFF"/>
                </a:solidFill>
                <a:cs typeface="Arial" panose="020B0604020202020204" pitchFamily="34" charset="0"/>
                <a:sym typeface="冬青黑体简体中文 W3"/>
              </a:endParaRPr>
            </a:p>
          </p:txBody>
        </p:sp>
      </p:gr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35955" y="1798800"/>
            <a:ext cx="7469165" cy="6733189"/>
            <a:chOff x="995766" y="2384411"/>
            <a:chExt cx="5959451" cy="5457078"/>
          </a:xfrm>
        </p:grpSpPr>
        <p:sp>
          <p:nvSpPr>
            <p:cNvPr id="139" name="Shape 139"/>
            <p:cNvSpPr/>
            <p:nvPr/>
          </p:nvSpPr>
          <p:spPr>
            <a:xfrm>
              <a:off x="995766" y="2384411"/>
              <a:ext cx="5959451" cy="5457078"/>
            </a:xfrm>
            <a:prstGeom prst="rect">
              <a:avLst/>
            </a:prstGeom>
            <a:ln w="12700">
              <a:solidFill>
                <a:srgbClr val="FFFFFF"/>
              </a:solidFill>
              <a:miter lim="400000"/>
            </a:ln>
            <a:extLst>
              <a:ext uri="{C572A759-6A51-4108-AA02-DFA0A04FC94B}">
                <ma14:wrappingTextBoxFlag xmlns:ma14="http://schemas.microsoft.com/office/mac/drawingml/2011/main" xmlns="" val="1"/>
              </a:ext>
            </a:extLst>
          </p:spPr>
          <p:txBody>
            <a:bodyPr lIns="50800" tIns="50800" rIns="50800" bIns="50800"/>
            <a:lstStyle>
              <a:lvl1pPr>
                <a:defRPr sz="2000" b="1">
                  <a:latin typeface="Helvetica"/>
                  <a:ea typeface="Helvetica"/>
                  <a:cs typeface="Helvetica"/>
                  <a:sym typeface="Helvetica"/>
                </a:defRPr>
              </a:lvl1pPr>
            </a:lstStyle>
            <a:p>
              <a:r>
                <a:t>Kernel</a:t>
              </a:r>
            </a:p>
          </p:txBody>
        </p:sp>
        <p:sp>
          <p:nvSpPr>
            <p:cNvPr id="140" name="Shape 140"/>
            <p:cNvSpPr/>
            <p:nvPr/>
          </p:nvSpPr>
          <p:spPr>
            <a:xfrm>
              <a:off x="1272461" y="2879186"/>
              <a:ext cx="5533397" cy="1040470"/>
            </a:xfrm>
            <a:prstGeom prst="rect">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lstStyle>
              <a:lvl1pPr>
                <a:defRPr sz="1800"/>
              </a:lvl1pPr>
            </a:lstStyle>
            <a:p>
              <a:r>
                <a:rPr sz="2000"/>
                <a:t>内核扩展</a:t>
              </a:r>
            </a:p>
          </p:txBody>
        </p:sp>
        <p:grpSp>
          <p:nvGrpSpPr>
            <p:cNvPr id="145" name="Group 145"/>
            <p:cNvGrpSpPr/>
            <p:nvPr/>
          </p:nvGrpSpPr>
          <p:grpSpPr>
            <a:xfrm>
              <a:off x="1389406" y="3295305"/>
              <a:ext cx="5299507" cy="519473"/>
              <a:chOff x="0" y="0"/>
              <a:chExt cx="5299506" cy="519471"/>
            </a:xfrm>
          </p:grpSpPr>
          <p:sp>
            <p:nvSpPr>
              <p:cNvPr id="141" name="Shape 141"/>
              <p:cNvSpPr/>
              <p:nvPr/>
            </p:nvSpPr>
            <p:spPr>
              <a:xfrm>
                <a:off x="0" y="0"/>
                <a:ext cx="1105297" cy="519472"/>
              </a:xfrm>
              <a:prstGeom prst="rect">
                <a:avLst/>
              </a:prstGeom>
              <a:blipFill rotWithShape="1">
                <a:blip r:embed="rId2"/>
                <a:srcRect/>
                <a:tile tx="0" ty="0" sx="100000" sy="100000" flip="none" algn="tl"/>
              </a:blip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800"/>
                </a:lvl1pPr>
              </a:lstStyle>
              <a:p>
                <a:r>
                  <a:rPr sz="2000"/>
                  <a:t>分散加载</a:t>
                </a:r>
              </a:p>
            </p:txBody>
          </p:sp>
          <p:sp>
            <p:nvSpPr>
              <p:cNvPr id="142" name="Shape 142"/>
              <p:cNvSpPr/>
              <p:nvPr/>
            </p:nvSpPr>
            <p:spPr>
              <a:xfrm>
                <a:off x="1217297" y="0"/>
                <a:ext cx="1105298" cy="519472"/>
              </a:xfrm>
              <a:prstGeom prst="rect">
                <a:avLst/>
              </a:prstGeom>
              <a:blipFill rotWithShape="1">
                <a:blip r:embed="rId2"/>
                <a:srcRect/>
                <a:tile tx="0" ty="0" sx="100000" sy="100000" flip="none" algn="tl"/>
              </a:blip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800"/>
                </a:lvl1pPr>
              </a:lstStyle>
              <a:p>
                <a:r>
                  <a:rPr sz="2000"/>
                  <a:t>动态加载</a:t>
                </a:r>
              </a:p>
            </p:txBody>
          </p:sp>
          <p:sp>
            <p:nvSpPr>
              <p:cNvPr id="143" name="Shape 143"/>
              <p:cNvSpPr/>
              <p:nvPr/>
            </p:nvSpPr>
            <p:spPr>
              <a:xfrm>
                <a:off x="2434595" y="0"/>
                <a:ext cx="1105298" cy="519472"/>
              </a:xfrm>
              <a:prstGeom prst="rect">
                <a:avLst/>
              </a:prstGeom>
              <a:blipFill rotWithShape="1">
                <a:blip r:embed="rId2"/>
                <a:srcRect/>
                <a:tile tx="0" ty="0" sx="100000" sy="100000" flip="none" algn="tl"/>
              </a:blip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800"/>
                </a:lvl1pPr>
              </a:lstStyle>
              <a:p>
                <a:r>
                  <a:rPr sz="2000"/>
                  <a:t>可维可测</a:t>
                </a:r>
              </a:p>
            </p:txBody>
          </p:sp>
          <p:sp>
            <p:nvSpPr>
              <p:cNvPr id="144" name="Shape 144"/>
              <p:cNvSpPr/>
              <p:nvPr/>
            </p:nvSpPr>
            <p:spPr>
              <a:xfrm>
                <a:off x="3651894" y="0"/>
                <a:ext cx="1647613" cy="519472"/>
              </a:xfrm>
              <a:prstGeom prst="rect">
                <a:avLst/>
              </a:prstGeom>
              <a:blipFill rotWithShape="1">
                <a:blip r:embed="rId2"/>
                <a:srcRect/>
                <a:tile tx="0" ty="0" sx="100000" sy="100000" flip="none" algn="tl"/>
              </a:blip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800"/>
                </a:lvl1pPr>
              </a:lstStyle>
              <a:p>
                <a:r>
                  <a:rPr sz="2000"/>
                  <a:t>事件驱动调度</a:t>
                </a:r>
              </a:p>
            </p:txBody>
          </p:sp>
        </p:grpSp>
        <p:sp>
          <p:nvSpPr>
            <p:cNvPr id="146" name="Shape 146"/>
            <p:cNvSpPr/>
            <p:nvPr/>
          </p:nvSpPr>
          <p:spPr>
            <a:xfrm>
              <a:off x="1272461" y="4019695"/>
              <a:ext cx="5533397" cy="662145"/>
            </a:xfrm>
            <a:prstGeom prst="rect">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800"/>
              </a:lvl1pPr>
            </a:lstStyle>
            <a:p>
              <a:r>
                <a:rPr sz="2000"/>
                <a:t>基础内核（内存管理/中断管理/Timer/IPC/….）</a:t>
              </a:r>
            </a:p>
          </p:txBody>
        </p:sp>
        <p:sp>
          <p:nvSpPr>
            <p:cNvPr id="147" name="Shape 147"/>
            <p:cNvSpPr/>
            <p:nvPr/>
          </p:nvSpPr>
          <p:spPr>
            <a:xfrm>
              <a:off x="1272461" y="4781878"/>
              <a:ext cx="5533397" cy="662145"/>
            </a:xfrm>
            <a:prstGeom prst="rect">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800"/>
              </a:lvl1pPr>
            </a:lstStyle>
            <a:p>
              <a:r>
                <a:rPr sz="2000"/>
                <a:t>硬件抽象层</a:t>
              </a:r>
            </a:p>
          </p:txBody>
        </p:sp>
        <p:sp>
          <p:nvSpPr>
            <p:cNvPr id="148" name="Shape 148"/>
            <p:cNvSpPr/>
            <p:nvPr/>
          </p:nvSpPr>
          <p:spPr>
            <a:xfrm>
              <a:off x="1272461" y="5544061"/>
              <a:ext cx="5533397" cy="662145"/>
            </a:xfrm>
            <a:prstGeom prst="rect">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000"/>
              </a:lvl1pPr>
            </a:lstStyle>
            <a:p>
              <a:r>
                <a:t>驱动</a:t>
              </a:r>
            </a:p>
          </p:txBody>
        </p:sp>
        <p:sp>
          <p:nvSpPr>
            <p:cNvPr id="149" name="Shape 149"/>
            <p:cNvSpPr/>
            <p:nvPr/>
          </p:nvSpPr>
          <p:spPr>
            <a:xfrm>
              <a:off x="1129550" y="6510133"/>
              <a:ext cx="5819216" cy="1"/>
            </a:xfrm>
            <a:prstGeom prst="line">
              <a:avLst/>
            </a:prstGeom>
            <a:ln w="25400">
              <a:solidFill>
                <a:srgbClr val="A6AAA8"/>
              </a:solidFill>
              <a:miter lim="400000"/>
            </a:ln>
          </p:spPr>
          <p:txBody>
            <a:bodyPr lIns="50800" tIns="50800" rIns="50800" bIns="50800" anchor="ctr"/>
            <a:lstStyle/>
            <a:p>
              <a:pPr>
                <a:defRPr sz="2600"/>
              </a:pPr>
              <a:endParaRPr sz="2000"/>
            </a:p>
          </p:txBody>
        </p:sp>
        <p:sp>
          <p:nvSpPr>
            <p:cNvPr id="150" name="Shape 150"/>
            <p:cNvSpPr/>
            <p:nvPr/>
          </p:nvSpPr>
          <p:spPr>
            <a:xfrm>
              <a:off x="1283635" y="6814061"/>
              <a:ext cx="1228157" cy="662145"/>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800"/>
              </a:lvl1pPr>
            </a:lstStyle>
            <a:p>
              <a:r>
                <a:rPr sz="2000"/>
                <a:t>MCU</a:t>
              </a:r>
            </a:p>
          </p:txBody>
        </p:sp>
        <p:sp>
          <p:nvSpPr>
            <p:cNvPr id="151" name="Shape 151"/>
            <p:cNvSpPr/>
            <p:nvPr/>
          </p:nvSpPr>
          <p:spPr>
            <a:xfrm>
              <a:off x="2719230" y="6814061"/>
              <a:ext cx="1228156" cy="662145"/>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800"/>
              </a:lvl1pPr>
            </a:lstStyle>
            <a:p>
              <a:r>
                <a:rPr sz="2000"/>
                <a:t>ARM</a:t>
              </a:r>
            </a:p>
          </p:txBody>
        </p:sp>
        <p:sp>
          <p:nvSpPr>
            <p:cNvPr id="152" name="Shape 152"/>
            <p:cNvSpPr/>
            <p:nvPr/>
          </p:nvSpPr>
          <p:spPr>
            <a:xfrm>
              <a:off x="4154825" y="6814061"/>
              <a:ext cx="1228156" cy="662145"/>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800"/>
              </a:lvl1pPr>
            </a:lstStyle>
            <a:p>
              <a:r>
                <a:rPr sz="2000"/>
                <a:t>x86</a:t>
              </a:r>
            </a:p>
          </p:txBody>
        </p:sp>
        <p:sp>
          <p:nvSpPr>
            <p:cNvPr id="153" name="Shape 153"/>
            <p:cNvSpPr/>
            <p:nvPr/>
          </p:nvSpPr>
          <p:spPr>
            <a:xfrm>
              <a:off x="5590421" y="6814061"/>
              <a:ext cx="1228157" cy="662145"/>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800"/>
              </a:lvl1pPr>
            </a:lstStyle>
            <a:p>
              <a:r>
                <a:rPr sz="2000"/>
                <a:t>….</a:t>
              </a:r>
            </a:p>
          </p:txBody>
        </p:sp>
      </p:grpSp>
      <p:sp>
        <p:nvSpPr>
          <p:cNvPr id="3" name="标题 2"/>
          <p:cNvSpPr>
            <a:spLocks noGrp="1"/>
          </p:cNvSpPr>
          <p:nvPr>
            <p:ph type="ctrTitle"/>
          </p:nvPr>
        </p:nvSpPr>
        <p:spPr/>
        <p:txBody>
          <a:bodyPr/>
          <a:lstStyle/>
          <a:p>
            <a:r>
              <a:rPr lang="zh-CN" altLang="en-US" dirty="0"/>
              <a:t>小体积、高实时性满足多芯片，多行业的诉求</a:t>
            </a:r>
          </a:p>
        </p:txBody>
      </p:sp>
      <p:graphicFrame>
        <p:nvGraphicFramePr>
          <p:cNvPr id="5" name="表格占位符 4"/>
          <p:cNvGraphicFramePr>
            <a:graphicFrameLocks noGrp="1"/>
          </p:cNvGraphicFramePr>
          <p:nvPr>
            <p:ph type="tbl" sz="quarter" idx="10"/>
            <p:extLst>
              <p:ext uri="{D42A27DB-BD31-4B8C-83A1-F6EECF244321}">
                <p14:modId xmlns:p14="http://schemas.microsoft.com/office/powerpoint/2010/main" val="1147685211"/>
              </p:ext>
            </p:extLst>
          </p:nvPr>
        </p:nvGraphicFramePr>
        <p:xfrm>
          <a:off x="9217331" y="1798799"/>
          <a:ext cx="7200000" cy="6733189"/>
        </p:xfrm>
        <a:graphic>
          <a:graphicData uri="http://schemas.openxmlformats.org/drawingml/2006/table">
            <a:tbl>
              <a:tblPr>
                <a:tableStyleId>{4C3C2611-4C71-4FC5-86AE-919BDF0F9419}</a:tableStyleId>
              </a:tblPr>
              <a:tblGrid>
                <a:gridCol w="7200000"/>
              </a:tblGrid>
              <a:tr h="867801">
                <a:tc>
                  <a:txBody>
                    <a:bodyPr/>
                    <a:lstStyle/>
                    <a:p>
                      <a:pPr marL="0" marR="0" indent="0" algn="ctr" defTabSz="1300415" rtl="0" eaLnBrk="1" fontAlgn="auto" latinLnBrk="0" hangingPunct="1">
                        <a:lnSpc>
                          <a:spcPct val="100000"/>
                        </a:lnSpc>
                        <a:spcBef>
                          <a:spcPts val="0"/>
                        </a:spcBef>
                        <a:spcAft>
                          <a:spcPts val="0"/>
                        </a:spcAft>
                        <a:buClrTx/>
                        <a:buSzTx/>
                        <a:buFontTx/>
                        <a:buNone/>
                        <a:tabLst/>
                        <a:defRPr/>
                      </a:pPr>
                      <a:r>
                        <a:rPr lang="zh-CN" altLang="en-US" sz="2600" b="1" dirty="0" smtClean="0"/>
                        <a:t>关键技术</a:t>
                      </a:r>
                      <a:endParaRPr lang="zh-CN" altLang="en-US" sz="2600" b="1" dirty="0" smtClean="0">
                        <a:solidFill>
                          <a:schemeClr val="bg1"/>
                        </a:solidFill>
                      </a:endParaRPr>
                    </a:p>
                  </a:txBody>
                  <a:tcPr marL="93795" marR="93795" marT="46899" marB="46899" anchor="ctr">
                    <a:solidFill>
                      <a:schemeClr val="tx2"/>
                    </a:solidFill>
                  </a:tcPr>
                </a:tc>
              </a:tr>
              <a:tr h="3308442">
                <a:tc>
                  <a:txBody>
                    <a:bodyPr/>
                    <a:lstStyle/>
                    <a:p>
                      <a:pPr marL="342900" indent="-342900" defTabSz="438150">
                        <a:lnSpc>
                          <a:spcPct val="150000"/>
                        </a:lnSpc>
                        <a:spcBef>
                          <a:spcPts val="0"/>
                        </a:spcBef>
                        <a:buFont typeface="Arial" panose="020B0604020202020204" pitchFamily="34" charset="0"/>
                        <a:buChar char="•"/>
                        <a:defRPr sz="2400"/>
                      </a:pPr>
                      <a:r>
                        <a:rPr lang="zh-CN" altLang="en-US" sz="2000" dirty="0" smtClean="0"/>
                        <a:t>微体积的基础内核</a:t>
                      </a:r>
                    </a:p>
                    <a:p>
                      <a:pPr marL="342900" indent="-342900" defTabSz="438150">
                        <a:lnSpc>
                          <a:spcPct val="150000"/>
                        </a:lnSpc>
                        <a:spcBef>
                          <a:spcPts val="0"/>
                        </a:spcBef>
                        <a:buFont typeface="Arial" panose="020B0604020202020204" pitchFamily="34" charset="0"/>
                        <a:buChar char="•"/>
                        <a:defRPr sz="2400"/>
                      </a:pPr>
                      <a:r>
                        <a:rPr lang="zh-CN" altLang="en-US" sz="2000" dirty="0" smtClean="0"/>
                        <a:t>分散加载，动态加载</a:t>
                      </a:r>
                    </a:p>
                    <a:p>
                      <a:pPr marL="342900" indent="-342900" defTabSz="438150">
                        <a:lnSpc>
                          <a:spcPct val="150000"/>
                        </a:lnSpc>
                        <a:spcBef>
                          <a:spcPts val="0"/>
                        </a:spcBef>
                        <a:buFont typeface="Arial" panose="020B0604020202020204" pitchFamily="34" charset="0"/>
                        <a:buChar char="•"/>
                        <a:defRPr sz="2400"/>
                      </a:pPr>
                      <a:r>
                        <a:rPr lang="zh-CN" altLang="en-US" sz="2000" dirty="0" smtClean="0"/>
                        <a:t>简单方便的内核调度机制</a:t>
                      </a:r>
                    </a:p>
                    <a:p>
                      <a:pPr marL="342900" indent="-342900" defTabSz="438150">
                        <a:lnSpc>
                          <a:spcPct val="150000"/>
                        </a:lnSpc>
                        <a:spcBef>
                          <a:spcPts val="0"/>
                        </a:spcBef>
                        <a:buFont typeface="Arial" panose="020B0604020202020204" pitchFamily="34" charset="0"/>
                        <a:buChar char="•"/>
                        <a:defRPr sz="2400"/>
                      </a:pPr>
                      <a:r>
                        <a:rPr lang="zh-CN" altLang="en-US" sz="2000" dirty="0" smtClean="0"/>
                        <a:t>高实时调度和事件驱动调度</a:t>
                      </a:r>
                      <a:endParaRPr lang="zh-CN" altLang="en-US" sz="2000" dirty="0" smtClean="0">
                        <a:solidFill>
                          <a:schemeClr val="bg1"/>
                        </a:solidFill>
                      </a:endParaRPr>
                    </a:p>
                  </a:txBody>
                  <a:tcPr marL="93795" marR="93795" marT="46899" marB="46899" anchor="ctr"/>
                </a:tc>
              </a:tr>
              <a:tr h="867801">
                <a:tc>
                  <a:txBody>
                    <a:bodyPr/>
                    <a:lstStyle/>
                    <a:p>
                      <a:pPr marL="0" marR="0" indent="0" algn="ctr" defTabSz="1300415" rtl="0" eaLnBrk="1" fontAlgn="auto" latinLnBrk="0" hangingPunct="1">
                        <a:lnSpc>
                          <a:spcPct val="100000"/>
                        </a:lnSpc>
                        <a:spcBef>
                          <a:spcPts val="0"/>
                        </a:spcBef>
                        <a:spcAft>
                          <a:spcPts val="0"/>
                        </a:spcAft>
                        <a:buClrTx/>
                        <a:buSzTx/>
                        <a:buFontTx/>
                        <a:buNone/>
                        <a:tabLst/>
                        <a:defRPr/>
                      </a:pPr>
                      <a:r>
                        <a:rPr lang="zh-CN" altLang="en-US" sz="2600" b="1" dirty="0" smtClean="0"/>
                        <a:t>效果</a:t>
                      </a:r>
                      <a:endParaRPr lang="zh-CN" altLang="en-US" sz="2600" b="1" dirty="0">
                        <a:solidFill>
                          <a:schemeClr val="bg1"/>
                        </a:solidFill>
                      </a:endParaRPr>
                    </a:p>
                  </a:txBody>
                  <a:tcPr marL="93795" marR="93795" marT="46899" marB="46899" anchor="ctr">
                    <a:solidFill>
                      <a:schemeClr val="tx2"/>
                    </a:solidFill>
                  </a:tcPr>
                </a:tc>
              </a:tr>
              <a:tr h="1689145">
                <a:tc>
                  <a:txBody>
                    <a:bodyPr/>
                    <a:lstStyle/>
                    <a:p>
                      <a:pPr marL="280736" indent="-280736" defTabSz="438150">
                        <a:lnSpc>
                          <a:spcPct val="150000"/>
                        </a:lnSpc>
                        <a:buSzPct val="75000"/>
                        <a:buChar char="•"/>
                        <a:defRPr sz="2400"/>
                      </a:pPr>
                      <a:r>
                        <a:rPr lang="zh-CN" altLang="en-US" sz="2000" dirty="0" smtClean="0"/>
                        <a:t>芯片适应广：同时支持</a:t>
                      </a:r>
                      <a:r>
                        <a:rPr lang="en-US" altLang="zh-CN" sz="2000" dirty="0" smtClean="0"/>
                        <a:t>ARM</a:t>
                      </a:r>
                      <a:r>
                        <a:rPr lang="zh-CN" altLang="en-US" sz="2000" dirty="0" smtClean="0"/>
                        <a:t>、</a:t>
                      </a:r>
                      <a:r>
                        <a:rPr lang="en-US" altLang="zh-CN" sz="2000" dirty="0" smtClean="0"/>
                        <a:t>DSP</a:t>
                      </a:r>
                      <a:r>
                        <a:rPr lang="zh-CN" altLang="en-US" sz="2000" dirty="0" smtClean="0"/>
                        <a:t>等多种</a:t>
                      </a:r>
                      <a:r>
                        <a:rPr lang="en-US" altLang="zh-CN" sz="2000" dirty="0" smtClean="0"/>
                        <a:t>CPU</a:t>
                      </a:r>
                      <a:r>
                        <a:rPr lang="zh-CN" altLang="en-US" sz="2000" dirty="0" smtClean="0"/>
                        <a:t>体系架构</a:t>
                      </a:r>
                    </a:p>
                    <a:p>
                      <a:pPr marL="280736" indent="-280736" defTabSz="438150">
                        <a:lnSpc>
                          <a:spcPct val="150000"/>
                        </a:lnSpc>
                        <a:buSzPct val="75000"/>
                        <a:buChar char="•"/>
                        <a:defRPr sz="2400"/>
                      </a:pPr>
                      <a:r>
                        <a:rPr lang="zh-CN" altLang="en-US" sz="2000" dirty="0" smtClean="0"/>
                        <a:t>根据高实时优先</a:t>
                      </a:r>
                      <a:r>
                        <a:rPr lang="en-US" altLang="zh-CN" sz="2000" dirty="0" smtClean="0"/>
                        <a:t>/</a:t>
                      </a:r>
                      <a:r>
                        <a:rPr lang="zh-CN" altLang="en-US" sz="2000" dirty="0" smtClean="0"/>
                        <a:t>低功耗优先自由选择调度方式</a:t>
                      </a:r>
                      <a:endParaRPr lang="zh-CN" altLang="en-US" sz="2000" dirty="0" smtClean="0">
                        <a:solidFill>
                          <a:schemeClr val="bg1"/>
                        </a:solidFill>
                      </a:endParaRPr>
                    </a:p>
                  </a:txBody>
                  <a:tcPr marL="93795" marR="93795" marT="46899" marB="46899" anchor="ctr"/>
                </a:tc>
              </a:tr>
            </a:tbl>
          </a:graphicData>
        </a:graphic>
      </p:graphicFrame>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p:cNvSpPr>
          <p:nvPr>
            <p:ph type="ctrTitle"/>
          </p:nvPr>
        </p:nvSpPr>
        <p:spPr>
          <a:prstGeom prst="rect">
            <a:avLst/>
          </a:prstGeom>
        </p:spPr>
        <p:txBody>
          <a:bodyPr/>
          <a:lstStyle>
            <a:lvl1pPr defTabSz="344677">
              <a:defRPr sz="4719"/>
            </a:lvl1pPr>
          </a:lstStyle>
          <a:p>
            <a:r>
              <a:rPr lang="en-US" altLang="zh-CN" sz="4000" dirty="0" smtClean="0">
                <a:latin typeface="+mj-ea"/>
              </a:rPr>
              <a:t>nStack</a:t>
            </a:r>
            <a:r>
              <a:rPr lang="zh-CN" altLang="en-US" sz="4000" dirty="0" smtClean="0">
                <a:latin typeface="+mj-ea"/>
              </a:rPr>
              <a:t>互联互通中间件集成丰富网络特性，保障</a:t>
            </a:r>
            <a:r>
              <a:rPr lang="en-US" altLang="zh-CN" sz="4000" dirty="0" smtClean="0">
                <a:latin typeface="+mj-ea"/>
              </a:rPr>
              <a:t>6LoWPAN</a:t>
            </a:r>
            <a:r>
              <a:rPr lang="zh-CN" altLang="en-US" sz="4000" dirty="0" smtClean="0">
                <a:latin typeface="+mj-ea"/>
              </a:rPr>
              <a:t>组网</a:t>
            </a:r>
            <a:endParaRPr sz="4000" dirty="0">
              <a:latin typeface="+mj-ea"/>
            </a:endParaRPr>
          </a:p>
        </p:txBody>
      </p:sp>
      <p:sp>
        <p:nvSpPr>
          <p:cNvPr id="314" name="Shape 314"/>
          <p:cNvSpPr>
            <a:spLocks noGrp="1"/>
          </p:cNvSpPr>
          <p:nvPr>
            <p:ph type="subTitle" idx="1"/>
          </p:nvPr>
        </p:nvSpPr>
        <p:spPr>
          <a:prstGeom prst="rect">
            <a:avLst/>
          </a:prstGeom>
        </p:spPr>
        <p:txBody>
          <a:bodyPr anchor="ctr">
            <a:noAutofit/>
          </a:bodyPr>
          <a:lstStyle/>
          <a:p>
            <a:pPr marL="285750" indent="-285750" defTabSz="239522">
              <a:spcBef>
                <a:spcPts val="1700"/>
              </a:spcBef>
              <a:buFont typeface="Arial" panose="020B0604020202020204" pitchFamily="34" charset="0"/>
              <a:buChar char="•"/>
              <a:defRPr sz="1558"/>
            </a:pPr>
            <a:r>
              <a:rPr lang="zh-CN" altLang="en-US" sz="2000" dirty="0" smtClean="0"/>
              <a:t>白名单</a:t>
            </a:r>
            <a:endParaRPr lang="en-US" altLang="zh-CN" sz="2000" dirty="0" smtClean="0"/>
          </a:p>
          <a:p>
            <a:pPr marL="285750" indent="-285750" defTabSz="239522">
              <a:spcBef>
                <a:spcPts val="1700"/>
              </a:spcBef>
              <a:buFont typeface="Arial" panose="020B0604020202020204" pitchFamily="34" charset="0"/>
              <a:buChar char="•"/>
              <a:defRPr sz="1558"/>
            </a:pPr>
            <a:r>
              <a:rPr lang="zh-CN" altLang="en-US" sz="2000" dirty="0" smtClean="0"/>
              <a:t>节点加入，离开，变更事件通知</a:t>
            </a:r>
            <a:endParaRPr sz="2000" dirty="0" smtClean="0"/>
          </a:p>
          <a:p>
            <a:pPr marL="285750" indent="-285750" defTabSz="239522">
              <a:spcBef>
                <a:spcPts val="1700"/>
              </a:spcBef>
              <a:buFont typeface="Arial" panose="020B0604020202020204" pitchFamily="34" charset="0"/>
              <a:buChar char="•"/>
              <a:defRPr sz="1558"/>
            </a:pPr>
            <a:r>
              <a:rPr lang="zh-CN" altLang="en-US" sz="2000" dirty="0" smtClean="0"/>
              <a:t>节点下线</a:t>
            </a:r>
            <a:r>
              <a:rPr lang="en-US" altLang="zh-CN" sz="2000" dirty="0" smtClean="0"/>
              <a:t>/</a:t>
            </a:r>
            <a:r>
              <a:rPr lang="zh-CN" altLang="en-US" sz="2000" dirty="0"/>
              <a:t>移</a:t>
            </a:r>
            <a:r>
              <a:rPr lang="zh-CN" altLang="en-US" sz="2000" dirty="0" smtClean="0"/>
              <a:t>除</a:t>
            </a:r>
            <a:endParaRPr sz="2000" dirty="0"/>
          </a:p>
          <a:p>
            <a:pPr marL="285750" indent="-285750" defTabSz="239522">
              <a:spcBef>
                <a:spcPts val="1700"/>
              </a:spcBef>
              <a:buFont typeface="Arial" panose="020B0604020202020204" pitchFamily="34" charset="0"/>
              <a:buChar char="•"/>
              <a:defRPr sz="1558"/>
            </a:pPr>
            <a:r>
              <a:rPr lang="zh-CN" altLang="en-US" sz="2000" dirty="0" smtClean="0"/>
              <a:t>路由表信息</a:t>
            </a:r>
            <a:endParaRPr sz="2000" dirty="0"/>
          </a:p>
          <a:p>
            <a:pPr marL="285750" indent="-285750" defTabSz="239522">
              <a:spcBef>
                <a:spcPts val="1700"/>
              </a:spcBef>
              <a:buFont typeface="Arial" panose="020B0604020202020204" pitchFamily="34" charset="0"/>
              <a:buChar char="•"/>
              <a:defRPr sz="1558"/>
            </a:pPr>
            <a:r>
              <a:rPr lang="zh-CN" altLang="en-US" sz="2000" dirty="0" smtClean="0"/>
              <a:t>网络自检</a:t>
            </a:r>
            <a:endParaRPr sz="2000" dirty="0"/>
          </a:p>
          <a:p>
            <a:pPr marL="285750" indent="-285750" defTabSz="239522">
              <a:spcBef>
                <a:spcPts val="1700"/>
              </a:spcBef>
              <a:buFont typeface="Arial" panose="020B0604020202020204" pitchFamily="34" charset="0"/>
              <a:buChar char="•"/>
              <a:defRPr sz="1558"/>
            </a:pPr>
            <a:r>
              <a:rPr sz="2000" dirty="0" smtClean="0"/>
              <a:t>DCU</a:t>
            </a:r>
            <a:r>
              <a:rPr lang="zh-CN" altLang="en-US" sz="2000" dirty="0" smtClean="0"/>
              <a:t>网关节点离线检测</a:t>
            </a:r>
            <a:endParaRPr sz="2000" dirty="0"/>
          </a:p>
          <a:p>
            <a:pPr marL="285750" indent="-285750" defTabSz="239522">
              <a:spcBef>
                <a:spcPts val="1700"/>
              </a:spcBef>
              <a:buFont typeface="Arial" panose="020B0604020202020204" pitchFamily="34" charset="0"/>
              <a:buChar char="•"/>
              <a:defRPr sz="1558"/>
            </a:pPr>
            <a:r>
              <a:rPr lang="zh-CN" altLang="en-US" sz="2000" dirty="0" smtClean="0"/>
              <a:t>网络统计信息</a:t>
            </a:r>
            <a:endParaRPr sz="2000" dirty="0" smtClean="0"/>
          </a:p>
          <a:p>
            <a:pPr marL="285750" indent="-285750" defTabSz="239522">
              <a:spcBef>
                <a:spcPts val="1700"/>
              </a:spcBef>
              <a:buFont typeface="Arial" panose="020B0604020202020204" pitchFamily="34" charset="0"/>
              <a:buChar char="•"/>
              <a:defRPr sz="1558"/>
            </a:pPr>
            <a:r>
              <a:rPr sz="2000" dirty="0" smtClean="0"/>
              <a:t>RPL</a:t>
            </a:r>
            <a:r>
              <a:rPr lang="zh-CN" altLang="en-US" sz="2000" dirty="0" smtClean="0"/>
              <a:t>路由参数配置</a:t>
            </a:r>
            <a:endParaRPr sz="2000" dirty="0" smtClean="0"/>
          </a:p>
          <a:p>
            <a:pPr marL="285750" indent="-285750" defTabSz="239522">
              <a:spcBef>
                <a:spcPts val="1700"/>
              </a:spcBef>
              <a:buFont typeface="Arial" panose="020B0604020202020204" pitchFamily="34" charset="0"/>
              <a:buChar char="•"/>
              <a:defRPr sz="1558"/>
            </a:pPr>
            <a:r>
              <a:rPr sz="2000" dirty="0" smtClean="0"/>
              <a:t>Ping</a:t>
            </a:r>
            <a:r>
              <a:rPr lang="zh-CN" altLang="en-US" sz="2000" dirty="0" smtClean="0"/>
              <a:t>指令</a:t>
            </a:r>
            <a:endParaRPr sz="2000" dirty="0"/>
          </a:p>
          <a:p>
            <a:pPr marL="285750" indent="-285750" defTabSz="239522">
              <a:spcBef>
                <a:spcPts val="1700"/>
              </a:spcBef>
              <a:buFont typeface="Arial" panose="020B0604020202020204" pitchFamily="34" charset="0"/>
              <a:buChar char="•"/>
              <a:defRPr sz="1558"/>
            </a:pPr>
            <a:r>
              <a:rPr sz="2000" dirty="0" smtClean="0"/>
              <a:t>UDP sockets</a:t>
            </a:r>
            <a:r>
              <a:rPr lang="zh-CN" altLang="en-US" sz="2000" dirty="0" smtClean="0"/>
              <a:t>接口支持</a:t>
            </a:r>
            <a:endParaRPr sz="2000" dirty="0"/>
          </a:p>
          <a:p>
            <a:pPr marL="285750" indent="-285750" defTabSz="239522">
              <a:spcBef>
                <a:spcPts val="1700"/>
              </a:spcBef>
              <a:buFont typeface="Arial" panose="020B0604020202020204" pitchFamily="34" charset="0"/>
              <a:buChar char="•"/>
              <a:defRPr sz="1558"/>
            </a:pPr>
            <a:r>
              <a:rPr lang="zh-CN" altLang="en-US" sz="2000" dirty="0" smtClean="0"/>
              <a:t>支持</a:t>
            </a:r>
            <a:r>
              <a:rPr lang="en-US" altLang="zh-CN" sz="2000" dirty="0"/>
              <a:t>802.15.4 </a:t>
            </a:r>
            <a:r>
              <a:rPr lang="zh-CN" altLang="en-US" sz="2000" dirty="0" smtClean="0"/>
              <a:t>最大</a:t>
            </a:r>
            <a:r>
              <a:rPr sz="2000" dirty="0" smtClean="0"/>
              <a:t>2048</a:t>
            </a:r>
            <a:r>
              <a:rPr lang="zh-CN" altLang="en-US" sz="2000" dirty="0" smtClean="0"/>
              <a:t>字节帧大小</a:t>
            </a:r>
            <a:endParaRPr sz="2000" dirty="0"/>
          </a:p>
          <a:p>
            <a:pPr marL="285750" indent="-285750" defTabSz="239522">
              <a:spcBef>
                <a:spcPts val="1700"/>
              </a:spcBef>
              <a:buFont typeface="Arial" panose="020B0604020202020204" pitchFamily="34" charset="0"/>
              <a:buChar char="•"/>
              <a:defRPr sz="1558"/>
            </a:pPr>
            <a:r>
              <a:rPr lang="zh-CN" altLang="en-US" sz="2000" dirty="0"/>
              <a:t>支持</a:t>
            </a:r>
            <a:r>
              <a:rPr sz="2000" dirty="0" smtClean="0"/>
              <a:t>6LoWPAN</a:t>
            </a:r>
            <a:r>
              <a:rPr lang="zh-CN" altLang="en-US" sz="2000" dirty="0" smtClean="0"/>
              <a:t>消息头压缩</a:t>
            </a:r>
            <a:endParaRPr lang="en-US" altLang="zh-CN" sz="2000" dirty="0" smtClean="0"/>
          </a:p>
        </p:txBody>
      </p:sp>
      <p:grpSp>
        <p:nvGrpSpPr>
          <p:cNvPr id="313" name="Group 313"/>
          <p:cNvGrpSpPr/>
          <p:nvPr/>
        </p:nvGrpSpPr>
        <p:grpSpPr>
          <a:xfrm>
            <a:off x="6373150" y="1498008"/>
            <a:ext cx="9097200" cy="7749954"/>
            <a:chOff x="0" y="0"/>
            <a:chExt cx="8370234" cy="6974008"/>
          </a:xfrm>
        </p:grpSpPr>
        <p:sp>
          <p:nvSpPr>
            <p:cNvPr id="287" name="Shape 287"/>
            <p:cNvSpPr/>
            <p:nvPr/>
          </p:nvSpPr>
          <p:spPr>
            <a:xfrm>
              <a:off x="2444067" y="570607"/>
              <a:ext cx="5926167" cy="785836"/>
            </a:xfrm>
            <a:prstGeom prst="roundRect">
              <a:avLst>
                <a:gd name="adj" fmla="val 24242"/>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600"/>
              </a:lvl1pPr>
            </a:lstStyle>
            <a:p>
              <a:r>
                <a:rPr sz="1800">
                  <a:latin typeface="+mn-ea"/>
                </a:rPr>
                <a:t>Shared Memory</a:t>
              </a:r>
            </a:p>
          </p:txBody>
        </p:sp>
        <p:sp>
          <p:nvSpPr>
            <p:cNvPr id="288" name="Shape 288"/>
            <p:cNvSpPr/>
            <p:nvPr/>
          </p:nvSpPr>
          <p:spPr>
            <a:xfrm>
              <a:off x="4053451" y="0"/>
              <a:ext cx="2707400" cy="662145"/>
            </a:xfrm>
            <a:prstGeom prst="rect">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a:defRPr sz="1600"/>
              </a:pPr>
              <a:r>
                <a:rPr sz="1800">
                  <a:latin typeface="+mn-ea"/>
                </a:rPr>
                <a:t>User Application</a:t>
              </a:r>
            </a:p>
            <a:p>
              <a:pPr>
                <a:defRPr sz="1600"/>
              </a:pPr>
              <a:r>
                <a:rPr sz="1800">
                  <a:latin typeface="+mn-ea"/>
                </a:rPr>
                <a:t>(DM, DLMS)</a:t>
              </a:r>
            </a:p>
          </p:txBody>
        </p:sp>
        <p:sp>
          <p:nvSpPr>
            <p:cNvPr id="289" name="Shape 289"/>
            <p:cNvSpPr/>
            <p:nvPr/>
          </p:nvSpPr>
          <p:spPr>
            <a:xfrm>
              <a:off x="2970751" y="1275748"/>
              <a:ext cx="4872799" cy="4813788"/>
            </a:xfrm>
            <a:prstGeom prst="rect">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noAutofit/>
            </a:bodyPr>
            <a:lstStyle>
              <a:lvl1pPr>
                <a:defRPr sz="1800" b="1">
                  <a:latin typeface="Helvetica"/>
                  <a:ea typeface="Helvetica"/>
                  <a:cs typeface="Helvetica"/>
                  <a:sym typeface="Helvetica"/>
                </a:defRPr>
              </a:lvl1pPr>
            </a:lstStyle>
            <a:p>
              <a:r>
                <a:rPr lang="en-US" altLang="zh-CN" dirty="0">
                  <a:latin typeface="+mn-ea"/>
                  <a:ea typeface="+mn-ea"/>
                </a:rPr>
                <a:t>nStack</a:t>
              </a:r>
              <a:endParaRPr dirty="0">
                <a:latin typeface="+mn-ea"/>
                <a:ea typeface="+mn-ea"/>
              </a:endParaRPr>
            </a:p>
          </p:txBody>
        </p:sp>
        <p:sp>
          <p:nvSpPr>
            <p:cNvPr id="290" name="Shape 290"/>
            <p:cNvSpPr/>
            <p:nvPr/>
          </p:nvSpPr>
          <p:spPr>
            <a:xfrm>
              <a:off x="3225365" y="1702260"/>
              <a:ext cx="1071418" cy="2717638"/>
            </a:xfrm>
            <a:prstGeom prst="rect">
              <a:avLst/>
            </a:prstGeom>
            <a:gradFill flip="none" rotWithShape="1">
              <a:gsLst>
                <a:gs pos="0">
                  <a:srgbClr val="A6AAA8"/>
                </a:gs>
                <a:gs pos="100000">
                  <a:srgbClr val="53585F"/>
                </a:gs>
              </a:gsLst>
              <a:lin ang="5400000" scaled="0"/>
            </a:gradFill>
            <a:ln w="25400" cap="flat">
              <a:solidFill>
                <a:srgbClr val="FFFFFF"/>
              </a:solidFill>
              <a:prstDash val="solid"/>
              <a:miter lim="400000"/>
            </a:ln>
            <a:effectLst/>
            <a:extLst>
              <a:ext uri="{C572A759-6A51-4108-AA02-DFA0A04FC94B}">
                <ma14:wrappingTextBoxFlag xmlns:ma14="http://schemas.microsoft.com/office/mac/drawingml/2011/main" xmlns="" val="1"/>
              </a:ext>
            </a:extLst>
          </p:spPr>
          <p:txBody>
            <a:bodyPr wrap="square" lIns="50800" tIns="50800" rIns="50800" bIns="50800" numCol="1" anchor="t">
              <a:noAutofit/>
            </a:bodyPr>
            <a:lstStyle>
              <a:lvl1pPr>
                <a:defRPr sz="1800" b="1">
                  <a:latin typeface="Helvetica"/>
                  <a:ea typeface="Helvetica"/>
                  <a:cs typeface="Helvetica"/>
                  <a:sym typeface="Helvetica"/>
                </a:defRPr>
              </a:lvl1pPr>
            </a:lstStyle>
            <a:p>
              <a:r>
                <a:rPr>
                  <a:latin typeface="+mn-ea"/>
                  <a:ea typeface="+mn-ea"/>
                </a:rPr>
                <a:t>Event</a:t>
              </a:r>
            </a:p>
          </p:txBody>
        </p:sp>
        <p:sp>
          <p:nvSpPr>
            <p:cNvPr id="291" name="Shape 291"/>
            <p:cNvSpPr/>
            <p:nvPr/>
          </p:nvSpPr>
          <p:spPr>
            <a:xfrm>
              <a:off x="4497010" y="1714960"/>
              <a:ext cx="1820282" cy="469103"/>
            </a:xfrm>
            <a:prstGeom prst="rect">
              <a:avLst/>
            </a:prstGeom>
            <a:gradFill flip="none" rotWithShape="1">
              <a:gsLst>
                <a:gs pos="0">
                  <a:srgbClr val="A6AAA8"/>
                </a:gs>
                <a:gs pos="100000">
                  <a:srgbClr val="53585F"/>
                </a:gs>
              </a:gsLst>
              <a:lin ang="5400000" scaled="0"/>
            </a:gradFill>
            <a:ln w="25400" cap="flat">
              <a:solidFill>
                <a:srgbClr val="FFFFFF"/>
              </a:solidFill>
              <a:prstDash val="solid"/>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800"/>
              </a:lvl1pPr>
            </a:lstStyle>
            <a:p>
              <a:r>
                <a:rPr>
                  <a:latin typeface="+mn-ea"/>
                </a:rPr>
                <a:t>UDP Socket</a:t>
              </a:r>
            </a:p>
          </p:txBody>
        </p:sp>
        <p:sp>
          <p:nvSpPr>
            <p:cNvPr id="292" name="Shape 292"/>
            <p:cNvSpPr/>
            <p:nvPr/>
          </p:nvSpPr>
          <p:spPr>
            <a:xfrm>
              <a:off x="4497010" y="2335213"/>
              <a:ext cx="1820282" cy="502593"/>
            </a:xfrm>
            <a:prstGeom prst="rect">
              <a:avLst/>
            </a:prstGeom>
            <a:gradFill flip="none" rotWithShape="1">
              <a:gsLst>
                <a:gs pos="0">
                  <a:srgbClr val="A6AAA8"/>
                </a:gs>
                <a:gs pos="100000">
                  <a:srgbClr val="53585F"/>
                </a:gs>
              </a:gsLst>
              <a:lin ang="5400000" scaled="0"/>
            </a:gradFill>
            <a:ln w="25400" cap="flat">
              <a:solidFill>
                <a:srgbClr val="FFFFFF"/>
              </a:solidFill>
              <a:prstDash val="solid"/>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800"/>
              </a:lvl1pPr>
            </a:lstStyle>
            <a:p>
              <a:r>
                <a:rPr>
                  <a:latin typeface="+mn-ea"/>
                </a:rPr>
                <a:t>UDP</a:t>
              </a:r>
            </a:p>
          </p:txBody>
        </p:sp>
        <p:sp>
          <p:nvSpPr>
            <p:cNvPr id="293" name="Shape 293"/>
            <p:cNvSpPr/>
            <p:nvPr/>
          </p:nvSpPr>
          <p:spPr>
            <a:xfrm>
              <a:off x="6517519" y="1702260"/>
              <a:ext cx="1071418" cy="2717638"/>
            </a:xfrm>
            <a:prstGeom prst="rect">
              <a:avLst/>
            </a:prstGeom>
            <a:gradFill flip="none" rotWithShape="1">
              <a:gsLst>
                <a:gs pos="0">
                  <a:srgbClr val="A6AAA8"/>
                </a:gs>
                <a:gs pos="100000">
                  <a:srgbClr val="53585F"/>
                </a:gs>
              </a:gsLst>
              <a:lin ang="5400000" scaled="0"/>
            </a:gradFill>
            <a:ln w="25400" cap="flat">
              <a:solidFill>
                <a:srgbClr val="FFFFFF"/>
              </a:solidFill>
              <a:prstDash val="solid"/>
              <a:miter lim="400000"/>
            </a:ln>
            <a:effectLst/>
            <a:extLst>
              <a:ext uri="{C572A759-6A51-4108-AA02-DFA0A04FC94B}">
                <ma14:wrappingTextBoxFlag xmlns:ma14="http://schemas.microsoft.com/office/mac/drawingml/2011/main" xmlns="" val="1"/>
              </a:ext>
            </a:extLst>
          </p:spPr>
          <p:txBody>
            <a:bodyPr wrap="square" lIns="50800" tIns="50800" rIns="50800" bIns="50800" numCol="1" anchor="t">
              <a:noAutofit/>
            </a:bodyPr>
            <a:lstStyle>
              <a:lvl1pPr>
                <a:defRPr sz="1800" b="1">
                  <a:latin typeface="Helvetica"/>
                  <a:ea typeface="Helvetica"/>
                  <a:cs typeface="Helvetica"/>
                  <a:sym typeface="Helvetica"/>
                </a:defRPr>
              </a:lvl1pPr>
            </a:lstStyle>
            <a:p>
              <a:r>
                <a:rPr>
                  <a:latin typeface="+mn-ea"/>
                  <a:ea typeface="+mn-ea"/>
                </a:rPr>
                <a:t>SM</a:t>
              </a:r>
            </a:p>
          </p:txBody>
        </p:sp>
        <p:sp>
          <p:nvSpPr>
            <p:cNvPr id="294" name="Shape 294"/>
            <p:cNvSpPr/>
            <p:nvPr/>
          </p:nvSpPr>
          <p:spPr>
            <a:xfrm>
              <a:off x="4509710" y="2976256"/>
              <a:ext cx="1820282" cy="1878332"/>
            </a:xfrm>
            <a:prstGeom prst="rect">
              <a:avLst/>
            </a:prstGeom>
            <a:gradFill flip="none" rotWithShape="1">
              <a:gsLst>
                <a:gs pos="0">
                  <a:srgbClr val="A6AAA8"/>
                </a:gs>
                <a:gs pos="100000">
                  <a:srgbClr val="53585F"/>
                </a:gs>
              </a:gsLst>
              <a:lin ang="5400000" scaled="0"/>
            </a:gradFill>
            <a:ln w="25400" cap="flat">
              <a:solidFill>
                <a:srgbClr val="FFFFFF"/>
              </a:solidFill>
              <a:prstDash val="solid"/>
              <a:miter lim="400000"/>
            </a:ln>
            <a:effectLst/>
          </p:spPr>
          <p:txBody>
            <a:bodyPr wrap="square" lIns="50800" tIns="50800" rIns="50800" bIns="50800" numCol="1" anchor="t">
              <a:noAutofit/>
            </a:bodyPr>
            <a:lstStyle/>
            <a:p>
              <a:pPr>
                <a:defRPr sz="1800"/>
              </a:pPr>
              <a:endParaRPr sz="1800">
                <a:latin typeface="+mn-ea"/>
              </a:endParaRPr>
            </a:p>
          </p:txBody>
        </p:sp>
        <p:sp>
          <p:nvSpPr>
            <p:cNvPr id="295" name="Shape 295"/>
            <p:cNvSpPr/>
            <p:nvPr/>
          </p:nvSpPr>
          <p:spPr>
            <a:xfrm>
              <a:off x="4930593" y="3074119"/>
              <a:ext cx="1096818" cy="442580"/>
            </a:xfrm>
            <a:prstGeom prst="roundRect">
              <a:avLst>
                <a:gd name="adj" fmla="val 43043"/>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600"/>
              </a:lvl1pPr>
            </a:lstStyle>
            <a:p>
              <a:r>
                <a:rPr sz="1800">
                  <a:latin typeface="+mn-ea"/>
                </a:rPr>
                <a:t>IPv6</a:t>
              </a:r>
            </a:p>
          </p:txBody>
        </p:sp>
        <p:sp>
          <p:nvSpPr>
            <p:cNvPr id="296" name="Shape 296"/>
            <p:cNvSpPr/>
            <p:nvPr/>
          </p:nvSpPr>
          <p:spPr>
            <a:xfrm>
              <a:off x="4930593" y="3596741"/>
              <a:ext cx="1096818" cy="442580"/>
            </a:xfrm>
            <a:prstGeom prst="roundRect">
              <a:avLst>
                <a:gd name="adj" fmla="val 43043"/>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600"/>
              </a:lvl1pPr>
            </a:lstStyle>
            <a:p>
              <a:r>
                <a:rPr sz="1800">
                  <a:latin typeface="+mn-ea"/>
                </a:rPr>
                <a:t>ICMPv6</a:t>
              </a:r>
            </a:p>
          </p:txBody>
        </p:sp>
        <p:sp>
          <p:nvSpPr>
            <p:cNvPr id="297" name="Shape 297"/>
            <p:cNvSpPr/>
            <p:nvPr/>
          </p:nvSpPr>
          <p:spPr>
            <a:xfrm>
              <a:off x="4615312" y="4262702"/>
              <a:ext cx="796713" cy="442579"/>
            </a:xfrm>
            <a:prstGeom prst="roundRect">
              <a:avLst>
                <a:gd name="adj" fmla="val 43043"/>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600"/>
              </a:lvl1pPr>
            </a:lstStyle>
            <a:p>
              <a:r>
                <a:rPr sz="1800">
                  <a:latin typeface="+mn-ea"/>
                </a:rPr>
                <a:t>ND6</a:t>
              </a:r>
            </a:p>
          </p:txBody>
        </p:sp>
        <p:sp>
          <p:nvSpPr>
            <p:cNvPr id="298" name="Shape 298"/>
            <p:cNvSpPr/>
            <p:nvPr/>
          </p:nvSpPr>
          <p:spPr>
            <a:xfrm>
              <a:off x="5427677" y="4262702"/>
              <a:ext cx="796714" cy="442579"/>
            </a:xfrm>
            <a:prstGeom prst="roundRect">
              <a:avLst>
                <a:gd name="adj" fmla="val 43043"/>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600"/>
              </a:lvl1pPr>
            </a:lstStyle>
            <a:p>
              <a:r>
                <a:rPr sz="1800">
                  <a:latin typeface="+mn-ea"/>
                </a:rPr>
                <a:t>RPL</a:t>
              </a:r>
            </a:p>
          </p:txBody>
        </p:sp>
        <p:sp>
          <p:nvSpPr>
            <p:cNvPr id="299" name="Shape 299"/>
            <p:cNvSpPr/>
            <p:nvPr/>
          </p:nvSpPr>
          <p:spPr>
            <a:xfrm>
              <a:off x="3271420" y="2365219"/>
              <a:ext cx="979308" cy="442580"/>
            </a:xfrm>
            <a:prstGeom prst="roundRect">
              <a:avLst>
                <a:gd name="adj" fmla="val 43043"/>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1600"/>
              </a:lvl1pPr>
            </a:lstStyle>
            <a:p>
              <a:r>
                <a:rPr sz="1800">
                  <a:latin typeface="+mn-ea"/>
                </a:rPr>
                <a:t>User</a:t>
              </a:r>
            </a:p>
          </p:txBody>
        </p:sp>
        <p:sp>
          <p:nvSpPr>
            <p:cNvPr id="300" name="Shape 300"/>
            <p:cNvSpPr/>
            <p:nvPr/>
          </p:nvSpPr>
          <p:spPr>
            <a:xfrm>
              <a:off x="3271420" y="2926896"/>
              <a:ext cx="979308" cy="442580"/>
            </a:xfrm>
            <a:prstGeom prst="roundRect">
              <a:avLst>
                <a:gd name="adj" fmla="val 43043"/>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1600"/>
              </a:lvl1pPr>
            </a:lstStyle>
            <a:p>
              <a:r>
                <a:rPr sz="1800">
                  <a:latin typeface="+mn-ea"/>
                </a:rPr>
                <a:t>Timer</a:t>
              </a:r>
            </a:p>
          </p:txBody>
        </p:sp>
        <p:sp>
          <p:nvSpPr>
            <p:cNvPr id="301" name="Shape 301"/>
            <p:cNvSpPr/>
            <p:nvPr/>
          </p:nvSpPr>
          <p:spPr>
            <a:xfrm>
              <a:off x="3271420" y="3482526"/>
              <a:ext cx="979308" cy="442580"/>
            </a:xfrm>
            <a:prstGeom prst="roundRect">
              <a:avLst>
                <a:gd name="adj" fmla="val 43043"/>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1600"/>
              </a:lvl1pPr>
            </a:lstStyle>
            <a:p>
              <a:r>
                <a:rPr sz="1800">
                  <a:latin typeface="+mn-ea"/>
                </a:rPr>
                <a:t>MAC</a:t>
              </a:r>
            </a:p>
          </p:txBody>
        </p:sp>
        <p:sp>
          <p:nvSpPr>
            <p:cNvPr id="302" name="Shape 302"/>
            <p:cNvSpPr/>
            <p:nvPr/>
          </p:nvSpPr>
          <p:spPr>
            <a:xfrm>
              <a:off x="6563574" y="2365219"/>
              <a:ext cx="979308" cy="442580"/>
            </a:xfrm>
            <a:prstGeom prst="roundRect">
              <a:avLst>
                <a:gd name="adj" fmla="val 43043"/>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1600"/>
              </a:lvl1pPr>
            </a:lstStyle>
            <a:p>
              <a:r>
                <a:rPr sz="1800">
                  <a:latin typeface="+mn-ea"/>
                </a:rPr>
                <a:t>Config</a:t>
              </a:r>
            </a:p>
          </p:txBody>
        </p:sp>
        <p:sp>
          <p:nvSpPr>
            <p:cNvPr id="303" name="Shape 303"/>
            <p:cNvSpPr/>
            <p:nvPr/>
          </p:nvSpPr>
          <p:spPr>
            <a:xfrm>
              <a:off x="6588973" y="2926896"/>
              <a:ext cx="979308" cy="442580"/>
            </a:xfrm>
            <a:prstGeom prst="roundRect">
              <a:avLst>
                <a:gd name="adj" fmla="val 43043"/>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1600"/>
              </a:lvl1pPr>
            </a:lstStyle>
            <a:p>
              <a:r>
                <a:rPr sz="1800">
                  <a:latin typeface="+mn-ea"/>
                </a:rPr>
                <a:t>Stats</a:t>
              </a:r>
            </a:p>
          </p:txBody>
        </p:sp>
        <p:sp>
          <p:nvSpPr>
            <p:cNvPr id="304" name="Shape 304"/>
            <p:cNvSpPr/>
            <p:nvPr/>
          </p:nvSpPr>
          <p:spPr>
            <a:xfrm>
              <a:off x="6588973" y="3482526"/>
              <a:ext cx="979308" cy="442580"/>
            </a:xfrm>
            <a:prstGeom prst="roundRect">
              <a:avLst>
                <a:gd name="adj" fmla="val 43043"/>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1600"/>
              </a:lvl1pPr>
            </a:lstStyle>
            <a:p>
              <a:r>
                <a:rPr sz="1800">
                  <a:latin typeface="+mn-ea"/>
                </a:rPr>
                <a:t>Log</a:t>
              </a:r>
            </a:p>
          </p:txBody>
        </p:sp>
        <p:sp>
          <p:nvSpPr>
            <p:cNvPr id="305" name="Shape 305"/>
            <p:cNvSpPr/>
            <p:nvPr/>
          </p:nvSpPr>
          <p:spPr>
            <a:xfrm>
              <a:off x="3783869" y="5138730"/>
              <a:ext cx="3096602" cy="502593"/>
            </a:xfrm>
            <a:prstGeom prst="rect">
              <a:avLst/>
            </a:prstGeom>
            <a:gradFill flip="none" rotWithShape="1">
              <a:gsLst>
                <a:gs pos="0">
                  <a:srgbClr val="A6AAA8"/>
                </a:gs>
                <a:gs pos="100000">
                  <a:srgbClr val="53585F"/>
                </a:gs>
              </a:gsLst>
              <a:lin ang="5400000" scaled="0"/>
            </a:gradFill>
            <a:ln w="25400" cap="flat">
              <a:solidFill>
                <a:srgbClr val="FFFFFF"/>
              </a:solidFill>
              <a:prstDash val="solid"/>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800" b="1">
                  <a:latin typeface="Helvetica"/>
                  <a:ea typeface="Helvetica"/>
                  <a:cs typeface="Helvetica"/>
                  <a:sym typeface="Helvetica"/>
                </a:defRPr>
              </a:lvl1pPr>
            </a:lstStyle>
            <a:p>
              <a:r>
                <a:rPr dirty="0">
                  <a:latin typeface="+mn-ea"/>
                  <a:ea typeface="+mn-ea"/>
                </a:rPr>
                <a:t>6LoWPAN</a:t>
              </a:r>
            </a:p>
          </p:txBody>
        </p:sp>
        <p:sp>
          <p:nvSpPr>
            <p:cNvPr id="306" name="Shape 306"/>
            <p:cNvSpPr/>
            <p:nvPr/>
          </p:nvSpPr>
          <p:spPr>
            <a:xfrm>
              <a:off x="2667040" y="5785663"/>
              <a:ext cx="5480221" cy="494502"/>
            </a:xfrm>
            <a:prstGeom prst="roundRect">
              <a:avLst>
                <a:gd name="adj" fmla="val 38524"/>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600"/>
              </a:lvl1pPr>
            </a:lstStyle>
            <a:p>
              <a:r>
                <a:rPr sz="1800">
                  <a:latin typeface="+mn-ea"/>
                </a:rPr>
                <a:t>MAC Adaption Layer</a:t>
              </a:r>
            </a:p>
          </p:txBody>
        </p:sp>
        <p:sp>
          <p:nvSpPr>
            <p:cNvPr id="307" name="Shape 307"/>
            <p:cNvSpPr/>
            <p:nvPr/>
          </p:nvSpPr>
          <p:spPr>
            <a:xfrm>
              <a:off x="2667040" y="6479506"/>
              <a:ext cx="5480221" cy="494502"/>
            </a:xfrm>
            <a:prstGeom prst="roundRect">
              <a:avLst>
                <a:gd name="adj" fmla="val 38524"/>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600"/>
              </a:lvl1pPr>
            </a:lstStyle>
            <a:p>
              <a:r>
                <a:rPr sz="1800">
                  <a:latin typeface="+mn-ea"/>
                </a:rPr>
                <a:t>MAC Layer</a:t>
              </a:r>
            </a:p>
          </p:txBody>
        </p:sp>
        <p:sp>
          <p:nvSpPr>
            <p:cNvPr id="308" name="Shape 308"/>
            <p:cNvSpPr/>
            <p:nvPr/>
          </p:nvSpPr>
          <p:spPr>
            <a:xfrm>
              <a:off x="0" y="1142926"/>
              <a:ext cx="2257629" cy="4629063"/>
            </a:xfrm>
            <a:prstGeom prst="roundRect">
              <a:avLst>
                <a:gd name="adj" fmla="val 8438"/>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127000" tIns="127000" rIns="127000" bIns="127000" numCol="1" anchor="t">
              <a:noAutofit/>
            </a:bodyPr>
            <a:lstStyle/>
            <a:p>
              <a:pPr>
                <a:defRPr sz="1800" b="1">
                  <a:latin typeface="Helvetica"/>
                  <a:ea typeface="Helvetica"/>
                  <a:cs typeface="Helvetica"/>
                  <a:sym typeface="Helvetica"/>
                </a:defRPr>
              </a:pPr>
              <a:r>
                <a:rPr sz="1800">
                  <a:latin typeface="+mn-ea"/>
                </a:rPr>
                <a:t>LiteOS Kernel</a:t>
              </a:r>
            </a:p>
            <a:p>
              <a:pPr>
                <a:defRPr sz="1600"/>
              </a:pPr>
              <a:endParaRPr sz="1800">
                <a:latin typeface="+mn-ea"/>
              </a:endParaRPr>
            </a:p>
            <a:p>
              <a:pPr>
                <a:defRPr sz="1600"/>
              </a:pPr>
              <a:endParaRPr sz="1800">
                <a:latin typeface="+mn-ea"/>
              </a:endParaRPr>
            </a:p>
            <a:p>
              <a:pPr>
                <a:defRPr sz="1600"/>
              </a:pPr>
              <a:endParaRPr sz="1800">
                <a:latin typeface="+mn-ea"/>
              </a:endParaRPr>
            </a:p>
            <a:p>
              <a:pPr>
                <a:defRPr sz="1600"/>
              </a:pPr>
              <a:endParaRPr sz="1800">
                <a:latin typeface="+mn-ea"/>
              </a:endParaRPr>
            </a:p>
            <a:p>
              <a:pPr>
                <a:defRPr sz="1600"/>
              </a:pPr>
              <a:endParaRPr sz="1800">
                <a:latin typeface="+mn-ea"/>
              </a:endParaRPr>
            </a:p>
            <a:p>
              <a:pPr>
                <a:defRPr sz="1600"/>
              </a:pPr>
              <a:endParaRPr sz="1800">
                <a:latin typeface="+mn-ea"/>
              </a:endParaRPr>
            </a:p>
            <a:p>
              <a:pPr>
                <a:defRPr sz="1600"/>
              </a:pPr>
              <a:endParaRPr sz="1800">
                <a:latin typeface="+mn-ea"/>
              </a:endParaRPr>
            </a:p>
            <a:p>
              <a:pPr>
                <a:defRPr sz="1600"/>
              </a:pPr>
              <a:endParaRPr sz="1800">
                <a:latin typeface="+mn-ea"/>
              </a:endParaRPr>
            </a:p>
            <a:p>
              <a:pPr>
                <a:defRPr sz="1600"/>
              </a:pPr>
              <a:endParaRPr sz="1800">
                <a:latin typeface="+mn-ea"/>
              </a:endParaRPr>
            </a:p>
            <a:p>
              <a:pPr>
                <a:defRPr sz="1600"/>
              </a:pPr>
              <a:endParaRPr sz="1800">
                <a:latin typeface="+mn-ea"/>
              </a:endParaRPr>
            </a:p>
            <a:p>
              <a:pPr>
                <a:defRPr sz="1600"/>
              </a:pPr>
              <a:endParaRPr sz="1800">
                <a:latin typeface="+mn-ea"/>
              </a:endParaRPr>
            </a:p>
            <a:p>
              <a:pPr>
                <a:defRPr sz="1600"/>
              </a:pPr>
              <a:endParaRPr sz="1800">
                <a:latin typeface="+mn-ea"/>
              </a:endParaRPr>
            </a:p>
            <a:p>
              <a:pPr>
                <a:defRPr sz="1600" b="1">
                  <a:latin typeface="Helvetica"/>
                  <a:ea typeface="Helvetica"/>
                  <a:cs typeface="Helvetica"/>
                  <a:sym typeface="Helvetica"/>
                </a:defRPr>
              </a:pPr>
              <a:r>
                <a:rPr sz="1800">
                  <a:latin typeface="+mn-ea"/>
                </a:rPr>
                <a:t>.</a:t>
              </a:r>
            </a:p>
            <a:p>
              <a:pPr>
                <a:defRPr sz="1600" b="1">
                  <a:latin typeface="Helvetica"/>
                  <a:ea typeface="Helvetica"/>
                  <a:cs typeface="Helvetica"/>
                  <a:sym typeface="Helvetica"/>
                </a:defRPr>
              </a:pPr>
              <a:r>
                <a:rPr sz="1800">
                  <a:latin typeface="+mn-ea"/>
                </a:rPr>
                <a:t>.</a:t>
              </a:r>
            </a:p>
            <a:p>
              <a:pPr>
                <a:defRPr sz="1600" b="1">
                  <a:latin typeface="Helvetica"/>
                  <a:ea typeface="Helvetica"/>
                  <a:cs typeface="Helvetica"/>
                  <a:sym typeface="Helvetica"/>
                </a:defRPr>
              </a:pPr>
              <a:r>
                <a:rPr sz="1800">
                  <a:latin typeface="+mn-ea"/>
                </a:rPr>
                <a:t>.</a:t>
              </a:r>
            </a:p>
            <a:p>
              <a:pPr>
                <a:defRPr sz="1600" b="1">
                  <a:latin typeface="Helvetica"/>
                  <a:ea typeface="Helvetica"/>
                  <a:cs typeface="Helvetica"/>
                  <a:sym typeface="Helvetica"/>
                </a:defRPr>
              </a:pPr>
              <a:r>
                <a:rPr sz="1800">
                  <a:latin typeface="+mn-ea"/>
                </a:rPr>
                <a:t>.</a:t>
              </a:r>
            </a:p>
          </p:txBody>
        </p:sp>
        <p:sp>
          <p:nvSpPr>
            <p:cNvPr id="309" name="Shape 309"/>
            <p:cNvSpPr/>
            <p:nvPr/>
          </p:nvSpPr>
          <p:spPr>
            <a:xfrm>
              <a:off x="270395" y="1728222"/>
              <a:ext cx="1716839" cy="442580"/>
            </a:xfrm>
            <a:prstGeom prst="roundRect">
              <a:avLst>
                <a:gd name="adj" fmla="val 43043"/>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1600"/>
              </a:lvl1pPr>
            </a:lstStyle>
            <a:p>
              <a:r>
                <a:rPr sz="1800">
                  <a:latin typeface="+mn-ea"/>
                </a:rPr>
                <a:t>Timer</a:t>
              </a:r>
            </a:p>
          </p:txBody>
        </p:sp>
        <p:sp>
          <p:nvSpPr>
            <p:cNvPr id="310" name="Shape 310"/>
            <p:cNvSpPr/>
            <p:nvPr/>
          </p:nvSpPr>
          <p:spPr>
            <a:xfrm>
              <a:off x="270395" y="2365219"/>
              <a:ext cx="1716839" cy="442580"/>
            </a:xfrm>
            <a:prstGeom prst="roundRect">
              <a:avLst>
                <a:gd name="adj" fmla="val 43043"/>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1600"/>
              </a:lvl1pPr>
            </a:lstStyle>
            <a:p>
              <a:r>
                <a:rPr sz="1800">
                  <a:latin typeface="+mn-ea"/>
                </a:rPr>
                <a:t>Signals</a:t>
              </a:r>
            </a:p>
          </p:txBody>
        </p:sp>
        <p:sp>
          <p:nvSpPr>
            <p:cNvPr id="311" name="Shape 311"/>
            <p:cNvSpPr/>
            <p:nvPr/>
          </p:nvSpPr>
          <p:spPr>
            <a:xfrm>
              <a:off x="270395" y="3074119"/>
              <a:ext cx="1716839" cy="442580"/>
            </a:xfrm>
            <a:prstGeom prst="roundRect">
              <a:avLst>
                <a:gd name="adj" fmla="val 43043"/>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1600"/>
              </a:lvl1pPr>
            </a:lstStyle>
            <a:p>
              <a:r>
                <a:rPr sz="1800">
                  <a:latin typeface="+mn-ea"/>
                </a:rPr>
                <a:t>Mutex</a:t>
              </a:r>
            </a:p>
          </p:txBody>
        </p:sp>
        <p:sp>
          <p:nvSpPr>
            <p:cNvPr id="312" name="Shape 312"/>
            <p:cNvSpPr/>
            <p:nvPr/>
          </p:nvSpPr>
          <p:spPr>
            <a:xfrm>
              <a:off x="270395" y="3783019"/>
              <a:ext cx="1716839" cy="442579"/>
            </a:xfrm>
            <a:prstGeom prst="roundRect">
              <a:avLst>
                <a:gd name="adj" fmla="val 43043"/>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1600"/>
              </a:lvl1pPr>
            </a:lstStyle>
            <a:p>
              <a:r>
                <a:rPr sz="1800">
                  <a:latin typeface="+mn-ea"/>
                </a:rPr>
                <a:t>Task</a:t>
              </a:r>
            </a:p>
          </p:txBody>
        </p:sp>
      </p:gr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mj-ea"/>
              </a:rPr>
              <a:t>多种跨协议混合接入，与第</a:t>
            </a:r>
            <a:r>
              <a:rPr lang="en-US" altLang="zh-CN" dirty="0">
                <a:latin typeface="+mj-ea"/>
              </a:rPr>
              <a:t>3</a:t>
            </a:r>
            <a:r>
              <a:rPr lang="zh-CN" altLang="en-US" dirty="0">
                <a:latin typeface="+mj-ea"/>
              </a:rPr>
              <a:t>方设备互通互操作</a:t>
            </a:r>
          </a:p>
        </p:txBody>
      </p:sp>
      <p:sp>
        <p:nvSpPr>
          <p:cNvPr id="161" name="Shape 161"/>
          <p:cNvSpPr/>
          <p:nvPr/>
        </p:nvSpPr>
        <p:spPr>
          <a:xfrm>
            <a:off x="1009331" y="1867200"/>
            <a:ext cx="7387200" cy="3560997"/>
          </a:xfrm>
          <a:prstGeom prst="rect">
            <a:avLst/>
          </a:prstGeom>
          <a:ln w="12700">
            <a:solidFill>
              <a:srgbClr val="FFFFFF"/>
            </a:solidFill>
            <a:miter lim="400000"/>
          </a:ln>
          <a:extLst>
            <a:ext uri="{C572A759-6A51-4108-AA02-DFA0A04FC94B}">
              <ma14:wrappingTextBoxFlag xmlns:ma14="http://schemas.microsoft.com/office/mac/drawingml/2011/main" xmlns="" val="1"/>
            </a:ext>
          </a:extLst>
        </p:spPr>
        <p:txBody>
          <a:bodyPr lIns="50800" tIns="180000" rIns="50800" bIns="50800"/>
          <a:lstStyle>
            <a:lvl1pPr>
              <a:defRPr sz="2000" b="1">
                <a:latin typeface="Helvetica"/>
                <a:ea typeface="Helvetica"/>
                <a:cs typeface="Helvetica"/>
                <a:sym typeface="Helvetica"/>
              </a:defRPr>
            </a:lvl1pPr>
          </a:lstStyle>
          <a:p>
            <a:r>
              <a:rPr sz="2400" dirty="0" err="1">
                <a:latin typeface="+mn-ea"/>
                <a:ea typeface="+mn-ea"/>
              </a:rPr>
              <a:t>互通互操作中间件</a:t>
            </a:r>
            <a:endParaRPr sz="2400" dirty="0">
              <a:latin typeface="+mn-ea"/>
              <a:ea typeface="+mn-ea"/>
            </a:endParaRPr>
          </a:p>
        </p:txBody>
      </p:sp>
      <p:sp>
        <p:nvSpPr>
          <p:cNvPr id="162" name="Shape 162"/>
          <p:cNvSpPr/>
          <p:nvPr/>
        </p:nvSpPr>
        <p:spPr>
          <a:xfrm>
            <a:off x="1273394" y="2622320"/>
            <a:ext cx="6859073" cy="576231"/>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800"/>
            </a:lvl1pPr>
          </a:lstStyle>
          <a:p>
            <a:r>
              <a:rPr sz="2000" dirty="0" err="1">
                <a:latin typeface="+mn-ea"/>
              </a:rPr>
              <a:t>互操作中间件</a:t>
            </a:r>
            <a:endParaRPr sz="2000" dirty="0">
              <a:latin typeface="+mn-ea"/>
            </a:endParaRPr>
          </a:p>
        </p:txBody>
      </p:sp>
      <p:sp>
        <p:nvSpPr>
          <p:cNvPr id="163" name="Shape 163"/>
          <p:cNvSpPr/>
          <p:nvPr/>
        </p:nvSpPr>
        <p:spPr>
          <a:xfrm>
            <a:off x="1273394" y="3458334"/>
            <a:ext cx="3209116" cy="576231"/>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800"/>
            </a:lvl1pPr>
          </a:lstStyle>
          <a:p>
            <a:r>
              <a:rPr sz="2000" dirty="0" err="1">
                <a:latin typeface="+mn-ea"/>
              </a:rPr>
              <a:t>跨协议通信模块</a:t>
            </a:r>
            <a:endParaRPr sz="2000" dirty="0">
              <a:latin typeface="+mn-ea"/>
            </a:endParaRPr>
          </a:p>
        </p:txBody>
      </p:sp>
      <p:sp>
        <p:nvSpPr>
          <p:cNvPr id="164" name="Shape 164"/>
          <p:cNvSpPr/>
          <p:nvPr/>
        </p:nvSpPr>
        <p:spPr>
          <a:xfrm>
            <a:off x="4637306" y="3458334"/>
            <a:ext cx="1067209" cy="1769871"/>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800"/>
            </a:lvl1pPr>
          </a:lstStyle>
          <a:p>
            <a:r>
              <a:rPr sz="2000" dirty="0" err="1">
                <a:latin typeface="+mn-ea"/>
              </a:rPr>
              <a:t>互操作插件</a:t>
            </a:r>
            <a:endParaRPr sz="2000" dirty="0">
              <a:latin typeface="+mn-ea"/>
            </a:endParaRPr>
          </a:p>
        </p:txBody>
      </p:sp>
      <p:sp>
        <p:nvSpPr>
          <p:cNvPr id="165" name="Shape 165"/>
          <p:cNvSpPr/>
          <p:nvPr/>
        </p:nvSpPr>
        <p:spPr>
          <a:xfrm>
            <a:off x="5859312" y="3458334"/>
            <a:ext cx="1067209" cy="1769871"/>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800"/>
            </a:lvl1pPr>
          </a:lstStyle>
          <a:p>
            <a:r>
              <a:rPr sz="2000" dirty="0" err="1">
                <a:latin typeface="+mn-ea"/>
              </a:rPr>
              <a:t>互操作插件</a:t>
            </a:r>
            <a:endParaRPr sz="2000" dirty="0">
              <a:latin typeface="+mn-ea"/>
            </a:endParaRPr>
          </a:p>
        </p:txBody>
      </p:sp>
      <p:sp>
        <p:nvSpPr>
          <p:cNvPr id="166" name="Shape 166"/>
          <p:cNvSpPr/>
          <p:nvPr/>
        </p:nvSpPr>
        <p:spPr>
          <a:xfrm>
            <a:off x="7081318" y="3458334"/>
            <a:ext cx="1067209" cy="1769871"/>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800"/>
            </a:lvl1pPr>
          </a:lstStyle>
          <a:p>
            <a:r>
              <a:rPr sz="2000" dirty="0">
                <a:latin typeface="+mn-ea"/>
              </a:rPr>
              <a:t>AllJoyn等第3方互操作插件</a:t>
            </a:r>
          </a:p>
        </p:txBody>
      </p:sp>
      <p:sp>
        <p:nvSpPr>
          <p:cNvPr id="167" name="Shape 167"/>
          <p:cNvSpPr/>
          <p:nvPr/>
        </p:nvSpPr>
        <p:spPr>
          <a:xfrm>
            <a:off x="1273394" y="5818081"/>
            <a:ext cx="3209116" cy="576231"/>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800"/>
            </a:lvl1pPr>
          </a:lstStyle>
          <a:p>
            <a:r>
              <a:rPr sz="2000" dirty="0" err="1">
                <a:latin typeface="+mn-ea"/>
              </a:rPr>
              <a:t>多网络协议适配</a:t>
            </a:r>
            <a:endParaRPr sz="2000" dirty="0">
              <a:latin typeface="+mn-ea"/>
            </a:endParaRPr>
          </a:p>
        </p:txBody>
      </p:sp>
      <p:sp>
        <p:nvSpPr>
          <p:cNvPr id="168" name="Shape 168"/>
          <p:cNvSpPr/>
          <p:nvPr/>
        </p:nvSpPr>
        <p:spPr>
          <a:xfrm>
            <a:off x="1201803" y="7121074"/>
            <a:ext cx="783843" cy="1654526"/>
          </a:xfrm>
          <a:prstGeom prst="rect">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600"/>
            </a:lvl1pPr>
          </a:lstStyle>
          <a:p>
            <a:r>
              <a:rPr sz="2000" dirty="0">
                <a:latin typeface="+mn-ea"/>
              </a:rPr>
              <a:t>NB-IoT</a:t>
            </a:r>
          </a:p>
        </p:txBody>
      </p:sp>
      <p:sp>
        <p:nvSpPr>
          <p:cNvPr id="169" name="Shape 169"/>
          <p:cNvSpPr/>
          <p:nvPr/>
        </p:nvSpPr>
        <p:spPr>
          <a:xfrm>
            <a:off x="2057954" y="7121074"/>
            <a:ext cx="783842" cy="1654526"/>
          </a:xfrm>
          <a:prstGeom prst="rect">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600"/>
            </a:lvl1pPr>
          </a:lstStyle>
          <a:p>
            <a:r>
              <a:rPr sz="2000" dirty="0" err="1">
                <a:latin typeface="+mn-ea"/>
              </a:rPr>
              <a:t>WiFi</a:t>
            </a:r>
            <a:endParaRPr sz="2000" dirty="0">
              <a:latin typeface="+mn-ea"/>
            </a:endParaRPr>
          </a:p>
        </p:txBody>
      </p:sp>
      <p:sp>
        <p:nvSpPr>
          <p:cNvPr id="170" name="Shape 170"/>
          <p:cNvSpPr/>
          <p:nvPr/>
        </p:nvSpPr>
        <p:spPr>
          <a:xfrm>
            <a:off x="2914106" y="7121074"/>
            <a:ext cx="783843" cy="1654526"/>
          </a:xfrm>
          <a:prstGeom prst="rect">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600"/>
            </a:lvl1pPr>
          </a:lstStyle>
          <a:p>
            <a:r>
              <a:rPr sz="2000" dirty="0">
                <a:latin typeface="+mn-ea"/>
              </a:rPr>
              <a:t>6LoWPAN</a:t>
            </a:r>
          </a:p>
        </p:txBody>
      </p:sp>
      <p:sp>
        <p:nvSpPr>
          <p:cNvPr id="171" name="Shape 171"/>
          <p:cNvSpPr/>
          <p:nvPr/>
        </p:nvSpPr>
        <p:spPr>
          <a:xfrm>
            <a:off x="3770258" y="7121074"/>
            <a:ext cx="783842" cy="1654526"/>
          </a:xfrm>
          <a:prstGeom prst="rect">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600"/>
            </a:lvl1pPr>
          </a:lstStyle>
          <a:p>
            <a:r>
              <a:rPr sz="2000" dirty="0">
                <a:latin typeface="+mn-ea"/>
              </a:rPr>
              <a:t>PLC</a:t>
            </a:r>
          </a:p>
        </p:txBody>
      </p:sp>
      <p:sp>
        <p:nvSpPr>
          <p:cNvPr id="172" name="Shape 172"/>
          <p:cNvSpPr/>
          <p:nvPr/>
        </p:nvSpPr>
        <p:spPr>
          <a:xfrm>
            <a:off x="4637306" y="5675850"/>
            <a:ext cx="1067209" cy="3090908"/>
          </a:xfrm>
          <a:prstGeom prst="rect">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0" tIns="0" rIns="0" bIns="0" anchor="ctr"/>
          <a:lstStyle/>
          <a:p>
            <a:pPr>
              <a:defRPr sz="1600"/>
            </a:pPr>
            <a:r>
              <a:rPr sz="2000" dirty="0">
                <a:latin typeface="+mn-ea"/>
              </a:rPr>
              <a:t>ZigBee/</a:t>
            </a:r>
            <a:br>
              <a:rPr sz="2000" dirty="0">
                <a:latin typeface="+mn-ea"/>
              </a:rPr>
            </a:br>
            <a:r>
              <a:rPr sz="2000" dirty="0">
                <a:solidFill>
                  <a:schemeClr val="bg1"/>
                </a:solidFill>
                <a:latin typeface="+mn-ea"/>
              </a:rPr>
              <a:t>Z-Wave/</a:t>
            </a:r>
            <a:br>
              <a:rPr sz="2000" dirty="0">
                <a:solidFill>
                  <a:schemeClr val="bg1"/>
                </a:solidFill>
                <a:latin typeface="+mn-ea"/>
              </a:rPr>
            </a:br>
            <a:r>
              <a:rPr sz="2000" dirty="0">
                <a:solidFill>
                  <a:schemeClr val="bg1"/>
                </a:solidFill>
                <a:latin typeface="+mn-ea"/>
              </a:rPr>
              <a:t>NFC/</a:t>
            </a:r>
            <a:br>
              <a:rPr sz="2000" dirty="0">
                <a:solidFill>
                  <a:schemeClr val="bg1"/>
                </a:solidFill>
                <a:latin typeface="+mn-ea"/>
              </a:rPr>
            </a:br>
            <a:r>
              <a:rPr sz="2000" dirty="0">
                <a:solidFill>
                  <a:schemeClr val="bg1"/>
                </a:solidFill>
                <a:latin typeface="+mn-ea"/>
              </a:rPr>
              <a:t>RFID</a:t>
            </a:r>
          </a:p>
        </p:txBody>
      </p:sp>
      <p:sp>
        <p:nvSpPr>
          <p:cNvPr id="173" name="Shape 173"/>
          <p:cNvSpPr/>
          <p:nvPr/>
        </p:nvSpPr>
        <p:spPr>
          <a:xfrm>
            <a:off x="5859312" y="5675850"/>
            <a:ext cx="1067209" cy="3090908"/>
          </a:xfrm>
          <a:prstGeom prst="rect">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600"/>
            </a:lvl1pPr>
          </a:lstStyle>
          <a:p>
            <a:r>
              <a:rPr sz="2000" dirty="0">
                <a:latin typeface="+mn-ea"/>
              </a:rPr>
              <a:t>BT</a:t>
            </a:r>
          </a:p>
        </p:txBody>
      </p:sp>
      <p:sp>
        <p:nvSpPr>
          <p:cNvPr id="174" name="Shape 174"/>
          <p:cNvSpPr/>
          <p:nvPr/>
        </p:nvSpPr>
        <p:spPr>
          <a:xfrm>
            <a:off x="7081318" y="5675850"/>
            <a:ext cx="1067209" cy="3090908"/>
          </a:xfrm>
          <a:prstGeom prst="rect">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0" tIns="0" rIns="0" bIns="0" anchor="ctr"/>
          <a:lstStyle/>
          <a:p>
            <a:pPr>
              <a:defRPr sz="1600"/>
            </a:pPr>
            <a:r>
              <a:rPr sz="2000" dirty="0" err="1">
                <a:latin typeface="+mn-ea"/>
              </a:rPr>
              <a:t>AllJoyn</a:t>
            </a:r>
            <a:r>
              <a:rPr sz="2000" dirty="0">
                <a:latin typeface="+mn-ea"/>
              </a:rPr>
              <a:t/>
            </a:r>
            <a:br>
              <a:rPr sz="2000" dirty="0">
                <a:latin typeface="+mn-ea"/>
              </a:rPr>
            </a:br>
            <a:r>
              <a:rPr sz="2000" dirty="0" err="1">
                <a:latin typeface="+mn-ea"/>
              </a:rPr>
              <a:t>设备</a:t>
            </a:r>
            <a:endParaRPr sz="2000" dirty="0">
              <a:latin typeface="+mn-ea"/>
            </a:endParaRPr>
          </a:p>
        </p:txBody>
      </p:sp>
      <p:sp>
        <p:nvSpPr>
          <p:cNvPr id="175" name="Shape 175"/>
          <p:cNvSpPr/>
          <p:nvPr/>
        </p:nvSpPr>
        <p:spPr>
          <a:xfrm flipV="1">
            <a:off x="2877952" y="4037901"/>
            <a:ext cx="1" cy="1769870"/>
          </a:xfrm>
          <a:prstGeom prst="line">
            <a:avLst/>
          </a:prstGeom>
          <a:ln w="25400">
            <a:solidFill>
              <a:srgbClr val="FFFFFF"/>
            </a:solidFill>
            <a:miter lim="400000"/>
          </a:ln>
        </p:spPr>
        <p:txBody>
          <a:bodyPr lIns="50800" tIns="50800" rIns="50800" bIns="50800" anchor="ctr"/>
          <a:lstStyle/>
          <a:p>
            <a:pPr>
              <a:defRPr sz="2600"/>
            </a:pPr>
            <a:endParaRPr sz="2000">
              <a:latin typeface="+mn-ea"/>
            </a:endParaRPr>
          </a:p>
        </p:txBody>
      </p:sp>
      <p:sp>
        <p:nvSpPr>
          <p:cNvPr id="176" name="Shape 176"/>
          <p:cNvSpPr/>
          <p:nvPr/>
        </p:nvSpPr>
        <p:spPr>
          <a:xfrm flipV="1">
            <a:off x="1571722" y="6384002"/>
            <a:ext cx="1391304" cy="737072"/>
          </a:xfrm>
          <a:prstGeom prst="line">
            <a:avLst/>
          </a:prstGeom>
          <a:ln w="25400">
            <a:solidFill>
              <a:srgbClr val="FFFFFF"/>
            </a:solidFill>
            <a:miter lim="400000"/>
          </a:ln>
        </p:spPr>
        <p:txBody>
          <a:bodyPr lIns="50800" tIns="50800" rIns="50800" bIns="50800" anchor="ctr"/>
          <a:lstStyle/>
          <a:p>
            <a:pPr>
              <a:defRPr sz="2600"/>
            </a:pPr>
            <a:endParaRPr sz="2000">
              <a:latin typeface="+mn-ea"/>
            </a:endParaRPr>
          </a:p>
        </p:txBody>
      </p:sp>
      <p:sp>
        <p:nvSpPr>
          <p:cNvPr id="177" name="Shape 177"/>
          <p:cNvSpPr/>
          <p:nvPr/>
        </p:nvSpPr>
        <p:spPr>
          <a:xfrm flipH="1" flipV="1">
            <a:off x="2963026" y="6404620"/>
            <a:ext cx="1194803" cy="716453"/>
          </a:xfrm>
          <a:prstGeom prst="line">
            <a:avLst/>
          </a:prstGeom>
          <a:ln w="25400">
            <a:solidFill>
              <a:srgbClr val="FFFFFF"/>
            </a:solidFill>
            <a:miter lim="400000"/>
          </a:ln>
        </p:spPr>
        <p:txBody>
          <a:bodyPr lIns="50800" tIns="50800" rIns="50800" bIns="50800" anchor="ctr"/>
          <a:lstStyle/>
          <a:p>
            <a:pPr>
              <a:defRPr sz="2600"/>
            </a:pPr>
            <a:endParaRPr sz="2000">
              <a:latin typeface="+mn-ea"/>
            </a:endParaRPr>
          </a:p>
        </p:txBody>
      </p:sp>
      <p:sp>
        <p:nvSpPr>
          <p:cNvPr id="178" name="Shape 178"/>
          <p:cNvSpPr/>
          <p:nvPr/>
        </p:nvSpPr>
        <p:spPr>
          <a:xfrm flipV="1">
            <a:off x="2511232" y="6394312"/>
            <a:ext cx="451794" cy="726762"/>
          </a:xfrm>
          <a:prstGeom prst="line">
            <a:avLst/>
          </a:prstGeom>
          <a:ln w="25400">
            <a:solidFill>
              <a:srgbClr val="FFFFFF"/>
            </a:solidFill>
            <a:miter lim="400000"/>
          </a:ln>
        </p:spPr>
        <p:txBody>
          <a:bodyPr lIns="50800" tIns="50800" rIns="50800" bIns="50800" anchor="ctr"/>
          <a:lstStyle/>
          <a:p>
            <a:pPr>
              <a:defRPr sz="2600"/>
            </a:pPr>
            <a:endParaRPr sz="2000">
              <a:latin typeface="+mn-ea"/>
            </a:endParaRPr>
          </a:p>
        </p:txBody>
      </p:sp>
      <p:sp>
        <p:nvSpPr>
          <p:cNvPr id="179" name="Shape 179"/>
          <p:cNvSpPr/>
          <p:nvPr/>
        </p:nvSpPr>
        <p:spPr>
          <a:xfrm flipH="1" flipV="1">
            <a:off x="2985667" y="6394312"/>
            <a:ext cx="335605" cy="726762"/>
          </a:xfrm>
          <a:prstGeom prst="line">
            <a:avLst/>
          </a:prstGeom>
          <a:ln w="25400">
            <a:solidFill>
              <a:srgbClr val="FFFFFF"/>
            </a:solidFill>
            <a:miter lim="400000"/>
          </a:ln>
        </p:spPr>
        <p:txBody>
          <a:bodyPr lIns="50800" tIns="50800" rIns="50800" bIns="50800" anchor="ctr"/>
          <a:lstStyle/>
          <a:p>
            <a:pPr>
              <a:defRPr sz="2600"/>
            </a:pPr>
            <a:endParaRPr sz="2000">
              <a:latin typeface="+mn-ea"/>
            </a:endParaRPr>
          </a:p>
        </p:txBody>
      </p:sp>
      <p:sp>
        <p:nvSpPr>
          <p:cNvPr id="180" name="Shape 180"/>
          <p:cNvSpPr/>
          <p:nvPr/>
        </p:nvSpPr>
        <p:spPr>
          <a:xfrm flipV="1">
            <a:off x="5170910" y="5195869"/>
            <a:ext cx="1" cy="576231"/>
          </a:xfrm>
          <a:prstGeom prst="line">
            <a:avLst/>
          </a:prstGeom>
          <a:ln w="25400">
            <a:solidFill>
              <a:srgbClr val="FFFFFF"/>
            </a:solidFill>
            <a:miter lim="400000"/>
          </a:ln>
        </p:spPr>
        <p:txBody>
          <a:bodyPr lIns="50800" tIns="50800" rIns="50800" bIns="50800" anchor="ctr"/>
          <a:lstStyle/>
          <a:p>
            <a:pPr>
              <a:defRPr sz="2600"/>
            </a:pPr>
            <a:endParaRPr sz="2000">
              <a:latin typeface="+mn-ea"/>
            </a:endParaRPr>
          </a:p>
        </p:txBody>
      </p:sp>
      <p:sp>
        <p:nvSpPr>
          <p:cNvPr id="181" name="Shape 181"/>
          <p:cNvSpPr/>
          <p:nvPr/>
        </p:nvSpPr>
        <p:spPr>
          <a:xfrm flipV="1">
            <a:off x="6392918" y="5195869"/>
            <a:ext cx="1" cy="576231"/>
          </a:xfrm>
          <a:prstGeom prst="line">
            <a:avLst/>
          </a:prstGeom>
          <a:ln w="25400">
            <a:solidFill>
              <a:srgbClr val="FFFFFF"/>
            </a:solidFill>
            <a:miter lim="400000"/>
          </a:ln>
        </p:spPr>
        <p:txBody>
          <a:bodyPr lIns="50800" tIns="50800" rIns="50800" bIns="50800" anchor="ctr"/>
          <a:lstStyle/>
          <a:p>
            <a:pPr>
              <a:defRPr sz="2600"/>
            </a:pPr>
            <a:endParaRPr sz="2000">
              <a:latin typeface="+mn-ea"/>
            </a:endParaRPr>
          </a:p>
        </p:txBody>
      </p:sp>
      <p:sp>
        <p:nvSpPr>
          <p:cNvPr id="182" name="Shape 182"/>
          <p:cNvSpPr/>
          <p:nvPr/>
        </p:nvSpPr>
        <p:spPr>
          <a:xfrm flipV="1">
            <a:off x="7614923" y="5195869"/>
            <a:ext cx="1" cy="576231"/>
          </a:xfrm>
          <a:prstGeom prst="line">
            <a:avLst/>
          </a:prstGeom>
          <a:ln w="25400">
            <a:solidFill>
              <a:srgbClr val="FFFFFF"/>
            </a:solidFill>
            <a:miter lim="400000"/>
          </a:ln>
        </p:spPr>
        <p:txBody>
          <a:bodyPr lIns="50800" tIns="50800" rIns="50800" bIns="50800" anchor="ctr"/>
          <a:lstStyle/>
          <a:p>
            <a:pPr>
              <a:defRPr sz="2600"/>
            </a:pPr>
            <a:endParaRPr sz="2000">
              <a:latin typeface="+mn-ea"/>
            </a:endParaRPr>
          </a:p>
        </p:txBody>
      </p:sp>
      <p:sp>
        <p:nvSpPr>
          <p:cNvPr id="186" name="Shape 186"/>
          <p:cNvSpPr/>
          <p:nvPr/>
        </p:nvSpPr>
        <p:spPr>
          <a:xfrm>
            <a:off x="6062762" y="6230888"/>
            <a:ext cx="5637295" cy="275730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marL="291966" indent="-291966" algn="l" defTabSz="455675">
              <a:buSzPct val="75000"/>
              <a:buChar char="•"/>
              <a:defRPr sz="2496"/>
            </a:pPr>
            <a:endParaRPr sz="2496" dirty="0"/>
          </a:p>
        </p:txBody>
      </p:sp>
      <p:graphicFrame>
        <p:nvGraphicFramePr>
          <p:cNvPr id="31" name="表格占位符 4"/>
          <p:cNvGraphicFramePr>
            <a:graphicFrameLocks noGrp="1"/>
          </p:cNvGraphicFramePr>
          <p:nvPr>
            <p:ph type="tbl" sz="quarter" idx="10"/>
            <p:extLst>
              <p:ext uri="{D42A27DB-BD31-4B8C-83A1-F6EECF244321}">
                <p14:modId xmlns:p14="http://schemas.microsoft.com/office/powerpoint/2010/main" val="2000296767"/>
              </p:ext>
            </p:extLst>
          </p:nvPr>
        </p:nvGraphicFramePr>
        <p:xfrm>
          <a:off x="9404350" y="1798638"/>
          <a:ext cx="7200000" cy="6968119"/>
        </p:xfrm>
        <a:graphic>
          <a:graphicData uri="http://schemas.openxmlformats.org/drawingml/2006/table">
            <a:tbl>
              <a:tblPr>
                <a:tableStyleId>{4C3C2611-4C71-4FC5-86AE-919BDF0F9419}</a:tableStyleId>
              </a:tblPr>
              <a:tblGrid>
                <a:gridCol w="7200000"/>
              </a:tblGrid>
              <a:tr h="659863">
                <a:tc>
                  <a:txBody>
                    <a:bodyPr/>
                    <a:lstStyle/>
                    <a:p>
                      <a:pPr marL="0" marR="0" indent="0" algn="ctr" defTabSz="1300415" rtl="0" eaLnBrk="1" fontAlgn="auto" latinLnBrk="0" hangingPunct="1">
                        <a:lnSpc>
                          <a:spcPct val="100000"/>
                        </a:lnSpc>
                        <a:spcBef>
                          <a:spcPts val="0"/>
                        </a:spcBef>
                        <a:spcAft>
                          <a:spcPts val="0"/>
                        </a:spcAft>
                        <a:buClrTx/>
                        <a:buSzTx/>
                        <a:buFontTx/>
                        <a:buNone/>
                        <a:tabLst/>
                        <a:defRPr/>
                      </a:pPr>
                      <a:r>
                        <a:rPr lang="zh-CN" altLang="en-US" sz="2600" b="1" dirty="0" smtClean="0">
                          <a:latin typeface="+mn-ea"/>
                          <a:ea typeface="+mn-ea"/>
                        </a:rPr>
                        <a:t>关键技术</a:t>
                      </a:r>
                      <a:endParaRPr lang="zh-CN" altLang="en-US" sz="2600" b="1" dirty="0" smtClean="0">
                        <a:solidFill>
                          <a:schemeClr val="bg1"/>
                        </a:solidFill>
                        <a:latin typeface="+mn-ea"/>
                        <a:ea typeface="+mn-ea"/>
                      </a:endParaRPr>
                    </a:p>
                  </a:txBody>
                  <a:tcPr marL="93795" marR="93795" marT="46899" marB="46899" anchor="ctr">
                    <a:solidFill>
                      <a:schemeClr val="tx2"/>
                    </a:solidFill>
                  </a:tcPr>
                </a:tc>
              </a:tr>
              <a:tr h="3132019">
                <a:tc>
                  <a:txBody>
                    <a:bodyPr/>
                    <a:lstStyle/>
                    <a:p>
                      <a:pPr marL="342900" indent="-342900" defTabSz="443991">
                        <a:lnSpc>
                          <a:spcPct val="150000"/>
                        </a:lnSpc>
                        <a:spcBef>
                          <a:spcPts val="0"/>
                        </a:spcBef>
                        <a:buFont typeface="Arial" panose="020B0604020202020204" pitchFamily="34" charset="0"/>
                        <a:buChar char="•"/>
                        <a:defRPr sz="2432"/>
                      </a:pPr>
                      <a:r>
                        <a:rPr lang="en-US" altLang="zh-CN" sz="2000" dirty="0" smtClean="0">
                          <a:latin typeface="+mn-ea"/>
                          <a:ea typeface="+mn-ea"/>
                        </a:rPr>
                        <a:t>802.15.4/6LoWPAN</a:t>
                      </a:r>
                      <a:r>
                        <a:rPr lang="zh-CN" altLang="en-US" sz="2000" dirty="0" smtClean="0">
                          <a:latin typeface="+mn-ea"/>
                          <a:ea typeface="+mn-ea"/>
                        </a:rPr>
                        <a:t>的实现</a:t>
                      </a:r>
                    </a:p>
                    <a:p>
                      <a:pPr marL="342900" indent="-342900" defTabSz="443991">
                        <a:lnSpc>
                          <a:spcPct val="150000"/>
                        </a:lnSpc>
                        <a:spcBef>
                          <a:spcPts val="0"/>
                        </a:spcBef>
                        <a:buFont typeface="Arial" panose="020B0604020202020204" pitchFamily="34" charset="0"/>
                        <a:buChar char="•"/>
                        <a:defRPr sz="2432"/>
                      </a:pPr>
                      <a:r>
                        <a:rPr lang="en-US" altLang="zh-CN" sz="2000" dirty="0" smtClean="0">
                          <a:latin typeface="+mn-ea"/>
                          <a:ea typeface="+mn-ea"/>
                        </a:rPr>
                        <a:t>IP</a:t>
                      </a:r>
                      <a:r>
                        <a:rPr lang="zh-CN" altLang="en-US" sz="2000" dirty="0" smtClean="0">
                          <a:latin typeface="+mn-ea"/>
                          <a:ea typeface="+mn-ea"/>
                        </a:rPr>
                        <a:t>包到各种接入介质上的数据帧的适配</a:t>
                      </a:r>
                    </a:p>
                    <a:p>
                      <a:pPr marL="342900" indent="-342900" defTabSz="443991">
                        <a:lnSpc>
                          <a:spcPct val="150000"/>
                        </a:lnSpc>
                        <a:spcBef>
                          <a:spcPts val="0"/>
                        </a:spcBef>
                        <a:buFont typeface="Arial" panose="020B0604020202020204" pitchFamily="34" charset="0"/>
                        <a:buChar char="•"/>
                        <a:defRPr sz="2432"/>
                      </a:pPr>
                      <a:r>
                        <a:rPr lang="zh-CN" altLang="en-US" sz="2000" dirty="0" smtClean="0">
                          <a:latin typeface="+mn-ea"/>
                          <a:ea typeface="+mn-ea"/>
                        </a:rPr>
                        <a:t>混合组网</a:t>
                      </a:r>
                    </a:p>
                    <a:p>
                      <a:pPr marL="342900" indent="-342900" defTabSz="443991">
                        <a:lnSpc>
                          <a:spcPct val="150000"/>
                        </a:lnSpc>
                        <a:spcBef>
                          <a:spcPts val="0"/>
                        </a:spcBef>
                        <a:buFont typeface="Arial" panose="020B0604020202020204" pitchFamily="34" charset="0"/>
                        <a:buChar char="•"/>
                        <a:defRPr sz="2432"/>
                      </a:pPr>
                      <a:r>
                        <a:rPr lang="en-US" altLang="zh-CN" sz="2000" dirty="0" smtClean="0">
                          <a:latin typeface="+mn-ea"/>
                          <a:ea typeface="+mn-ea"/>
                        </a:rPr>
                        <a:t>IP</a:t>
                      </a:r>
                      <a:r>
                        <a:rPr lang="zh-CN" altLang="en-US" sz="2000" dirty="0" smtClean="0">
                          <a:latin typeface="+mn-ea"/>
                          <a:ea typeface="+mn-ea"/>
                        </a:rPr>
                        <a:t>与非</a:t>
                      </a:r>
                      <a:r>
                        <a:rPr lang="en-US" altLang="zh-CN" sz="2000" dirty="0" smtClean="0">
                          <a:latin typeface="+mn-ea"/>
                          <a:ea typeface="+mn-ea"/>
                        </a:rPr>
                        <a:t>IP</a:t>
                      </a:r>
                      <a:r>
                        <a:rPr lang="zh-CN" altLang="en-US" sz="2000" dirty="0" smtClean="0">
                          <a:latin typeface="+mn-ea"/>
                          <a:ea typeface="+mn-ea"/>
                        </a:rPr>
                        <a:t>的互通</a:t>
                      </a:r>
                    </a:p>
                    <a:p>
                      <a:pPr marL="342900" indent="-342900" defTabSz="443991">
                        <a:lnSpc>
                          <a:spcPct val="150000"/>
                        </a:lnSpc>
                        <a:spcBef>
                          <a:spcPts val="0"/>
                        </a:spcBef>
                        <a:buFont typeface="Arial" panose="020B0604020202020204" pitchFamily="34" charset="0"/>
                        <a:buChar char="•"/>
                        <a:defRPr sz="2432"/>
                      </a:pPr>
                      <a:r>
                        <a:rPr lang="zh-CN" altLang="en-US" sz="2000" dirty="0" smtClean="0">
                          <a:latin typeface="+mn-ea"/>
                          <a:ea typeface="+mn-ea"/>
                        </a:rPr>
                        <a:t>互操作插件</a:t>
                      </a:r>
                      <a:endParaRPr lang="zh-CN" altLang="en-US" sz="2000" dirty="0" smtClean="0">
                        <a:solidFill>
                          <a:schemeClr val="bg1"/>
                        </a:solidFill>
                        <a:latin typeface="+mn-ea"/>
                        <a:ea typeface="+mn-ea"/>
                      </a:endParaRPr>
                    </a:p>
                  </a:txBody>
                  <a:tcPr marL="93795" marR="93795" marT="46899" marB="46899" anchor="ctr"/>
                </a:tc>
              </a:tr>
              <a:tr h="659863">
                <a:tc>
                  <a:txBody>
                    <a:bodyPr/>
                    <a:lstStyle/>
                    <a:p>
                      <a:pPr marL="0" marR="0" indent="0" algn="ctr" defTabSz="1300415" rtl="0" eaLnBrk="1" fontAlgn="auto" latinLnBrk="0" hangingPunct="1">
                        <a:lnSpc>
                          <a:spcPct val="100000"/>
                        </a:lnSpc>
                        <a:spcBef>
                          <a:spcPts val="0"/>
                        </a:spcBef>
                        <a:spcAft>
                          <a:spcPts val="0"/>
                        </a:spcAft>
                        <a:buClrTx/>
                        <a:buSzTx/>
                        <a:buFontTx/>
                        <a:buNone/>
                        <a:tabLst/>
                        <a:defRPr/>
                      </a:pPr>
                      <a:r>
                        <a:rPr lang="zh-CN" altLang="en-US" sz="2600" b="1" dirty="0" smtClean="0">
                          <a:latin typeface="+mn-ea"/>
                          <a:ea typeface="+mn-ea"/>
                        </a:rPr>
                        <a:t>效果</a:t>
                      </a:r>
                      <a:endParaRPr lang="zh-CN" altLang="en-US" sz="2600" b="1" dirty="0">
                        <a:solidFill>
                          <a:schemeClr val="bg1"/>
                        </a:solidFill>
                        <a:latin typeface="+mn-ea"/>
                        <a:ea typeface="+mn-ea"/>
                      </a:endParaRPr>
                    </a:p>
                  </a:txBody>
                  <a:tcPr marL="93795" marR="93795" marT="46899" marB="46899" anchor="ctr">
                    <a:solidFill>
                      <a:schemeClr val="tx2"/>
                    </a:solidFill>
                  </a:tcPr>
                </a:tc>
              </a:tr>
              <a:tr h="2516374">
                <a:tc>
                  <a:txBody>
                    <a:bodyPr/>
                    <a:lstStyle/>
                    <a:p>
                      <a:pPr marL="280736" indent="-280736" defTabSz="438150">
                        <a:lnSpc>
                          <a:spcPct val="150000"/>
                        </a:lnSpc>
                        <a:buSzPct val="75000"/>
                        <a:buChar char="•"/>
                        <a:defRPr sz="2400"/>
                      </a:pPr>
                      <a:r>
                        <a:rPr lang="zh-CN" altLang="en-US" sz="2000" dirty="0" smtClean="0">
                          <a:latin typeface="+mn-ea"/>
                          <a:ea typeface="+mn-ea"/>
                        </a:rPr>
                        <a:t>多种有线，无线接入技术可自由选择</a:t>
                      </a:r>
                    </a:p>
                    <a:p>
                      <a:pPr marL="280736" indent="-280736" defTabSz="438150">
                        <a:lnSpc>
                          <a:spcPct val="150000"/>
                        </a:lnSpc>
                        <a:buSzPct val="75000"/>
                        <a:buChar char="•"/>
                        <a:defRPr sz="2400"/>
                      </a:pPr>
                      <a:r>
                        <a:rPr lang="zh-CN" altLang="en-US" sz="2000" dirty="0" smtClean="0">
                          <a:latin typeface="+mn-ea"/>
                          <a:ea typeface="+mn-ea"/>
                        </a:rPr>
                        <a:t>各种有线</a:t>
                      </a:r>
                      <a:r>
                        <a:rPr lang="en-US" altLang="zh-CN" sz="2000" dirty="0" smtClean="0">
                          <a:latin typeface="+mn-ea"/>
                          <a:ea typeface="+mn-ea"/>
                        </a:rPr>
                        <a:t>/</a:t>
                      </a:r>
                      <a:r>
                        <a:rPr lang="zh-CN" altLang="en-US" sz="2000" dirty="0" smtClean="0">
                          <a:latin typeface="+mn-ea"/>
                          <a:ea typeface="+mn-ea"/>
                        </a:rPr>
                        <a:t>无线接入的混合组网</a:t>
                      </a:r>
                    </a:p>
                    <a:p>
                      <a:pPr marL="280736" indent="-280736" defTabSz="438150">
                        <a:lnSpc>
                          <a:spcPct val="150000"/>
                        </a:lnSpc>
                        <a:buSzPct val="75000"/>
                        <a:buChar char="•"/>
                        <a:defRPr sz="2400"/>
                      </a:pPr>
                      <a:r>
                        <a:rPr lang="zh-CN" altLang="en-US" sz="2000" dirty="0" smtClean="0">
                          <a:latin typeface="+mn-ea"/>
                          <a:ea typeface="+mn-ea"/>
                        </a:rPr>
                        <a:t>不同接入方式的</a:t>
                      </a:r>
                      <a:r>
                        <a:rPr lang="en-US" altLang="zh-CN" sz="2000" dirty="0" smtClean="0">
                          <a:latin typeface="+mn-ea"/>
                          <a:ea typeface="+mn-ea"/>
                        </a:rPr>
                        <a:t>Huawei LiteOS</a:t>
                      </a:r>
                      <a:r>
                        <a:rPr lang="zh-CN" altLang="en-US" sz="2000" dirty="0" smtClean="0">
                          <a:latin typeface="+mn-ea"/>
                          <a:ea typeface="+mn-ea"/>
                        </a:rPr>
                        <a:t>设备之间互通互操作</a:t>
                      </a:r>
                    </a:p>
                    <a:p>
                      <a:pPr marL="280736" indent="-280736" defTabSz="438150">
                        <a:lnSpc>
                          <a:spcPct val="150000"/>
                        </a:lnSpc>
                        <a:buSzPct val="75000"/>
                        <a:buChar char="•"/>
                        <a:defRPr sz="2400"/>
                      </a:pPr>
                      <a:r>
                        <a:rPr lang="en-US" altLang="zh-CN" sz="2000" dirty="0" smtClean="0">
                          <a:latin typeface="+mn-ea"/>
                          <a:ea typeface="+mn-ea"/>
                        </a:rPr>
                        <a:t>Huawei LiteOS</a:t>
                      </a:r>
                      <a:r>
                        <a:rPr lang="zh-CN" altLang="en-US" sz="2000" dirty="0" smtClean="0">
                          <a:latin typeface="+mn-ea"/>
                          <a:ea typeface="+mn-ea"/>
                        </a:rPr>
                        <a:t>设备和</a:t>
                      </a:r>
                      <a:r>
                        <a:rPr lang="en-US" altLang="zh-CN" sz="2000" dirty="0" err="1" smtClean="0">
                          <a:latin typeface="+mn-ea"/>
                          <a:ea typeface="+mn-ea"/>
                        </a:rPr>
                        <a:t>AllJoyn</a:t>
                      </a:r>
                      <a:r>
                        <a:rPr lang="zh-CN" altLang="en-US" sz="2000" dirty="0" smtClean="0">
                          <a:latin typeface="+mn-ea"/>
                          <a:ea typeface="+mn-ea"/>
                        </a:rPr>
                        <a:t>等第</a:t>
                      </a:r>
                      <a:r>
                        <a:rPr lang="en-US" altLang="zh-CN" sz="2000" dirty="0" smtClean="0">
                          <a:latin typeface="+mn-ea"/>
                          <a:ea typeface="+mn-ea"/>
                        </a:rPr>
                        <a:t>3</a:t>
                      </a:r>
                      <a:r>
                        <a:rPr lang="zh-CN" altLang="en-US" sz="2000" dirty="0" smtClean="0">
                          <a:latin typeface="+mn-ea"/>
                          <a:ea typeface="+mn-ea"/>
                        </a:rPr>
                        <a:t>方设备的互通互操作</a:t>
                      </a:r>
                    </a:p>
                  </a:txBody>
                  <a:tcPr marL="93795" marR="93795" marT="46899" marB="46899" anchor="ctr"/>
                </a:tc>
              </a:tr>
            </a:tbl>
          </a:graphicData>
        </a:graphic>
      </p:graphicFrame>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prstGeom prst="rect">
            <a:avLst/>
          </a:prstGeom>
        </p:spPr>
        <p:txBody>
          <a:bodyPr>
            <a:normAutofit/>
          </a:bodyPr>
          <a:lstStyle>
            <a:lvl1pPr defTabSz="321310">
              <a:defRPr sz="4400"/>
            </a:lvl1pPr>
          </a:lstStyle>
          <a:p>
            <a:r>
              <a:rPr sz="4000" dirty="0">
                <a:latin typeface="+mj-ea"/>
              </a:rPr>
              <a:t>Huawei LiteOS解决IoT智能硬件7大方面问题</a:t>
            </a:r>
          </a:p>
        </p:txBody>
      </p:sp>
      <p:sp>
        <p:nvSpPr>
          <p:cNvPr id="137" name="Shape 137"/>
          <p:cNvSpPr>
            <a:spLocks noGrp="1"/>
          </p:cNvSpPr>
          <p:nvPr>
            <p:ph type="subTitle" idx="1"/>
          </p:nvPr>
        </p:nvSpPr>
        <p:spPr>
          <a:prstGeom prst="rect">
            <a:avLst/>
          </a:prstGeom>
        </p:spPr>
        <p:txBody>
          <a:bodyPr anchor="ctr">
            <a:noAutofit/>
          </a:bodyPr>
          <a:lstStyle/>
          <a:p>
            <a:pPr marL="457200" indent="-457200" defTabSz="537463">
              <a:spcBef>
                <a:spcPts val="3800"/>
              </a:spcBef>
              <a:buFont typeface="Arial" panose="020B0604020202020204" pitchFamily="34" charset="0"/>
              <a:buChar char="•"/>
              <a:defRPr sz="2576"/>
            </a:pPr>
            <a:r>
              <a:rPr sz="3200" dirty="0" err="1"/>
              <a:t>互联互通</a:t>
            </a:r>
            <a:endParaRPr sz="3200" dirty="0"/>
          </a:p>
          <a:p>
            <a:pPr marL="457200" indent="-457200" defTabSz="537463">
              <a:spcBef>
                <a:spcPts val="3800"/>
              </a:spcBef>
              <a:buFont typeface="Arial" panose="020B0604020202020204" pitchFamily="34" charset="0"/>
              <a:buChar char="•"/>
              <a:defRPr sz="2576"/>
            </a:pPr>
            <a:r>
              <a:rPr sz="3200" dirty="0" err="1"/>
              <a:t>互操作</a:t>
            </a:r>
            <a:endParaRPr sz="3200" dirty="0"/>
          </a:p>
          <a:p>
            <a:pPr marL="457200" indent="-457200" defTabSz="537463">
              <a:spcBef>
                <a:spcPts val="3800"/>
              </a:spcBef>
              <a:buFont typeface="Arial" panose="020B0604020202020204" pitchFamily="34" charset="0"/>
              <a:buChar char="•"/>
              <a:defRPr sz="2576"/>
            </a:pPr>
            <a:r>
              <a:rPr sz="3200" dirty="0" err="1"/>
              <a:t>轻量级、小体积</a:t>
            </a:r>
            <a:endParaRPr sz="3200" dirty="0"/>
          </a:p>
          <a:p>
            <a:pPr marL="457200" indent="-457200" defTabSz="537463">
              <a:spcBef>
                <a:spcPts val="3800"/>
              </a:spcBef>
              <a:buFont typeface="Arial" panose="020B0604020202020204" pitchFamily="34" charset="0"/>
              <a:buChar char="•"/>
              <a:defRPr sz="2576"/>
            </a:pPr>
            <a:r>
              <a:rPr sz="3200" dirty="0" err="1"/>
              <a:t>超低功耗</a:t>
            </a:r>
            <a:endParaRPr sz="3200" dirty="0"/>
          </a:p>
          <a:p>
            <a:pPr marL="457200" indent="-457200" defTabSz="537463">
              <a:spcBef>
                <a:spcPts val="3800"/>
              </a:spcBef>
              <a:buFont typeface="Arial" panose="020B0604020202020204" pitchFamily="34" charset="0"/>
              <a:buChar char="•"/>
              <a:defRPr sz="2576"/>
            </a:pPr>
            <a:r>
              <a:rPr sz="3200" dirty="0" err="1"/>
              <a:t>实时响应</a:t>
            </a:r>
            <a:endParaRPr sz="3200" dirty="0"/>
          </a:p>
          <a:p>
            <a:pPr marL="457200" indent="-457200" defTabSz="537463">
              <a:spcBef>
                <a:spcPts val="3800"/>
              </a:spcBef>
              <a:buFont typeface="Arial" panose="020B0604020202020204" pitchFamily="34" charset="0"/>
              <a:buChar char="•"/>
              <a:defRPr sz="2576"/>
            </a:pPr>
            <a:r>
              <a:rPr sz="3200" dirty="0" err="1"/>
              <a:t>DIY部署</a:t>
            </a:r>
            <a:endParaRPr sz="3200" dirty="0"/>
          </a:p>
          <a:p>
            <a:pPr marL="457200" indent="-457200" defTabSz="537463">
              <a:spcBef>
                <a:spcPts val="3800"/>
              </a:spcBef>
              <a:buFont typeface="Arial" panose="020B0604020202020204" pitchFamily="34" charset="0"/>
              <a:buChar char="•"/>
              <a:defRPr sz="2576"/>
            </a:pPr>
            <a:r>
              <a:rPr sz="3200" dirty="0" err="1"/>
              <a:t>安全</a:t>
            </a:r>
            <a:endParaRPr sz="3200" dirty="0"/>
          </a:p>
        </p:txBody>
      </p:sp>
      <p:grpSp>
        <p:nvGrpSpPr>
          <p:cNvPr id="5" name="组合 4"/>
          <p:cNvGrpSpPr/>
          <p:nvPr/>
        </p:nvGrpSpPr>
        <p:grpSpPr>
          <a:xfrm>
            <a:off x="5044931" y="1832691"/>
            <a:ext cx="10602000" cy="6806109"/>
            <a:chOff x="6534409" y="2220200"/>
            <a:chExt cx="8459894" cy="5477270"/>
          </a:xfrm>
        </p:grpSpPr>
        <p:sp>
          <p:nvSpPr>
            <p:cNvPr id="121" name="Shape 121"/>
            <p:cNvSpPr/>
            <p:nvPr/>
          </p:nvSpPr>
          <p:spPr>
            <a:xfrm>
              <a:off x="6555614" y="4445733"/>
              <a:ext cx="8438689" cy="2246653"/>
            </a:xfrm>
            <a:prstGeom prst="rect">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pPr>
              <a:endParaRPr sz="2600"/>
            </a:p>
          </p:txBody>
        </p:sp>
        <p:sp>
          <p:nvSpPr>
            <p:cNvPr id="122" name="Shape 122"/>
            <p:cNvSpPr/>
            <p:nvPr/>
          </p:nvSpPr>
          <p:spPr>
            <a:xfrm>
              <a:off x="6534409" y="6902362"/>
              <a:ext cx="1711556" cy="795108"/>
            </a:xfrm>
            <a:prstGeom prst="rect">
              <a:avLst/>
            </a:prstGeom>
            <a:gradFill flip="none" rotWithShape="1">
              <a:gsLst>
                <a:gs pos="0">
                  <a:srgbClr val="189B1A"/>
                </a:gs>
                <a:gs pos="100000">
                  <a:srgbClr val="235D0B"/>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000"/>
              </a:lvl1pPr>
            </a:lstStyle>
            <a:p>
              <a:r>
                <a:t>MCU</a:t>
              </a:r>
            </a:p>
          </p:txBody>
        </p:sp>
        <p:sp>
          <p:nvSpPr>
            <p:cNvPr id="123" name="Shape 123"/>
            <p:cNvSpPr/>
            <p:nvPr/>
          </p:nvSpPr>
          <p:spPr>
            <a:xfrm>
              <a:off x="8782171" y="6902362"/>
              <a:ext cx="1711556" cy="795108"/>
            </a:xfrm>
            <a:prstGeom prst="rect">
              <a:avLst/>
            </a:prstGeom>
            <a:gradFill flip="none" rotWithShape="1">
              <a:gsLst>
                <a:gs pos="0">
                  <a:srgbClr val="189B1A"/>
                </a:gs>
                <a:gs pos="100000">
                  <a:srgbClr val="235D0B"/>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000"/>
              </a:lvl1pPr>
            </a:lstStyle>
            <a:p>
              <a:r>
                <a:t>Cortex-M</a:t>
              </a:r>
            </a:p>
          </p:txBody>
        </p:sp>
        <p:sp>
          <p:nvSpPr>
            <p:cNvPr id="124" name="Shape 124"/>
            <p:cNvSpPr/>
            <p:nvPr/>
          </p:nvSpPr>
          <p:spPr>
            <a:xfrm>
              <a:off x="11029932" y="6902362"/>
              <a:ext cx="1711557" cy="795108"/>
            </a:xfrm>
            <a:prstGeom prst="rect">
              <a:avLst/>
            </a:prstGeom>
            <a:gradFill flip="none" rotWithShape="1">
              <a:gsLst>
                <a:gs pos="0">
                  <a:srgbClr val="189B1A"/>
                </a:gs>
                <a:gs pos="100000">
                  <a:srgbClr val="235D0B"/>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000"/>
              </a:lvl1pPr>
            </a:lstStyle>
            <a:p>
              <a:r>
                <a:t>Cortex-A</a:t>
              </a:r>
            </a:p>
          </p:txBody>
        </p:sp>
        <p:sp>
          <p:nvSpPr>
            <p:cNvPr id="125" name="Shape 125"/>
            <p:cNvSpPr/>
            <p:nvPr/>
          </p:nvSpPr>
          <p:spPr>
            <a:xfrm>
              <a:off x="13277694" y="6902362"/>
              <a:ext cx="1711556" cy="795108"/>
            </a:xfrm>
            <a:prstGeom prst="rect">
              <a:avLst/>
            </a:prstGeom>
            <a:gradFill flip="none" rotWithShape="1">
              <a:gsLst>
                <a:gs pos="0">
                  <a:srgbClr val="189B1A"/>
                </a:gs>
                <a:gs pos="100000">
                  <a:srgbClr val="235D0B"/>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000"/>
              </a:lvl1pPr>
            </a:lstStyle>
            <a:p>
              <a:r>
                <a:t>……</a:t>
              </a:r>
            </a:p>
          </p:txBody>
        </p:sp>
        <p:sp>
          <p:nvSpPr>
            <p:cNvPr id="126" name="Shape 126"/>
            <p:cNvSpPr/>
            <p:nvPr/>
          </p:nvSpPr>
          <p:spPr>
            <a:xfrm>
              <a:off x="7059571" y="6027339"/>
              <a:ext cx="6321706" cy="470356"/>
            </a:xfrm>
            <a:prstGeom prst="rect">
              <a:avLst/>
            </a:prstGeom>
            <a:noFill/>
            <a:ln w="12700" cap="flat">
              <a:solidFill>
                <a:srgbClr val="FFFFFF"/>
              </a:solidFill>
              <a:prstDash val="solid"/>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000"/>
              </a:lvl1pPr>
            </a:lstStyle>
            <a:p>
              <a:r>
                <a:rPr dirty="0"/>
                <a:t>LiteOS Kernel</a:t>
              </a:r>
            </a:p>
          </p:txBody>
        </p:sp>
        <p:sp>
          <p:nvSpPr>
            <p:cNvPr id="127" name="Shape 127"/>
            <p:cNvSpPr/>
            <p:nvPr/>
          </p:nvSpPr>
          <p:spPr>
            <a:xfrm>
              <a:off x="7059571" y="5321568"/>
              <a:ext cx="6321706" cy="482283"/>
            </a:xfrm>
            <a:prstGeom prst="rect">
              <a:avLst/>
            </a:prstGeom>
            <a:noFill/>
            <a:ln w="12700" cap="flat">
              <a:solidFill>
                <a:srgbClr val="FFFFFF"/>
              </a:solidFill>
              <a:prstDash val="solid"/>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000"/>
              </a:lvl1pPr>
            </a:lstStyle>
            <a:p>
              <a:r>
                <a:rPr lang="en-US" altLang="zh-CN" dirty="0" smtClean="0"/>
                <a:t>nStack </a:t>
              </a:r>
              <a:r>
                <a:rPr dirty="0" smtClean="0"/>
                <a:t>Interconnection </a:t>
              </a:r>
              <a:r>
                <a:rPr dirty="0"/>
                <a:t>Middleware</a:t>
              </a:r>
            </a:p>
          </p:txBody>
        </p:sp>
        <p:sp>
          <p:nvSpPr>
            <p:cNvPr id="128" name="Shape 128"/>
            <p:cNvSpPr/>
            <p:nvPr/>
          </p:nvSpPr>
          <p:spPr>
            <a:xfrm>
              <a:off x="7059571" y="4667180"/>
              <a:ext cx="6321706" cy="444411"/>
            </a:xfrm>
            <a:prstGeom prst="rect">
              <a:avLst/>
            </a:prstGeom>
            <a:noFill/>
            <a:ln w="12700" cap="flat">
              <a:solidFill>
                <a:srgbClr val="FFFFFF"/>
              </a:solidFill>
              <a:prstDash val="solid"/>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000"/>
              </a:lvl1pPr>
            </a:lstStyle>
            <a:p>
              <a:r>
                <a:rPr dirty="0"/>
                <a:t>Open API</a:t>
              </a:r>
            </a:p>
          </p:txBody>
        </p:sp>
        <p:sp>
          <p:nvSpPr>
            <p:cNvPr id="129" name="Shape 129"/>
            <p:cNvSpPr/>
            <p:nvPr/>
          </p:nvSpPr>
          <p:spPr>
            <a:xfrm>
              <a:off x="13594931" y="4640423"/>
              <a:ext cx="1252137" cy="1857273"/>
            </a:xfrm>
            <a:prstGeom prst="rect">
              <a:avLst/>
            </a:prstGeom>
            <a:noFill/>
            <a:ln w="12700" cap="flat">
              <a:solidFill>
                <a:srgbClr val="FFFFFF"/>
              </a:solidFill>
              <a:prstDash val="solid"/>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000"/>
              </a:lvl1pPr>
            </a:lstStyle>
            <a:p>
              <a:r>
                <a:rPr dirty="0"/>
                <a:t>Security</a:t>
              </a:r>
            </a:p>
          </p:txBody>
        </p:sp>
        <p:sp>
          <p:nvSpPr>
            <p:cNvPr id="130" name="Shape 130"/>
            <p:cNvSpPr/>
            <p:nvPr/>
          </p:nvSpPr>
          <p:spPr>
            <a:xfrm>
              <a:off x="6534409" y="3427137"/>
              <a:ext cx="8438690" cy="795108"/>
            </a:xfrm>
            <a:prstGeom prst="rect">
              <a:avLst/>
            </a:prstGeom>
            <a:gradFill flip="none" rotWithShape="1">
              <a:gsLst>
                <a:gs pos="0">
                  <a:srgbClr val="189B1A"/>
                </a:gs>
                <a:gs pos="100000">
                  <a:srgbClr val="235D0B"/>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000"/>
              </a:lvl1pPr>
            </a:lstStyle>
            <a:p>
              <a:r>
                <a:t>IoT Smart Terminals and Applications</a:t>
              </a:r>
            </a:p>
          </p:txBody>
        </p:sp>
        <p:sp>
          <p:nvSpPr>
            <p:cNvPr id="131" name="Shape 131"/>
            <p:cNvSpPr/>
            <p:nvPr/>
          </p:nvSpPr>
          <p:spPr>
            <a:xfrm>
              <a:off x="6534409" y="2220200"/>
              <a:ext cx="1499171" cy="757008"/>
            </a:xfrm>
            <a:prstGeom prst="rect">
              <a:avLst/>
            </a:prstGeom>
            <a:blipFill rotWithShape="1">
              <a:blip r:embed="rId3"/>
              <a:srcRect/>
              <a:tile tx="0" ty="0" sx="100000" sy="100000" flip="none" algn="tl"/>
            </a:blip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800"/>
              </a:lvl1pPr>
            </a:lstStyle>
            <a:p>
              <a:r>
                <a:rPr sz="2000" dirty="0"/>
                <a:t>Smart homes</a:t>
              </a:r>
            </a:p>
          </p:txBody>
        </p:sp>
        <p:sp>
          <p:nvSpPr>
            <p:cNvPr id="132" name="Shape 132"/>
            <p:cNvSpPr/>
            <p:nvPr/>
          </p:nvSpPr>
          <p:spPr>
            <a:xfrm>
              <a:off x="8244169" y="2220200"/>
              <a:ext cx="1504390" cy="757008"/>
            </a:xfrm>
            <a:prstGeom prst="rect">
              <a:avLst/>
            </a:prstGeom>
            <a:blipFill rotWithShape="1">
              <a:blip r:embed="rId3"/>
              <a:srcRect/>
              <a:tile tx="0" ty="0" sx="100000" sy="100000" flip="none" algn="tl"/>
            </a:blip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800"/>
              </a:lvl1pPr>
            </a:lstStyle>
            <a:p>
              <a:r>
                <a:rPr sz="2000"/>
                <a:t>Wearable</a:t>
              </a:r>
            </a:p>
          </p:txBody>
        </p:sp>
        <p:sp>
          <p:nvSpPr>
            <p:cNvPr id="133" name="Shape 133"/>
            <p:cNvSpPr/>
            <p:nvPr/>
          </p:nvSpPr>
          <p:spPr>
            <a:xfrm>
              <a:off x="9956538" y="2220200"/>
              <a:ext cx="1504390" cy="762001"/>
            </a:xfrm>
            <a:prstGeom prst="rect">
              <a:avLst/>
            </a:prstGeom>
            <a:blipFill rotWithShape="1">
              <a:blip r:embed="rId3"/>
              <a:srcRect/>
              <a:tile tx="0" ty="0" sx="100000" sy="100000" flip="none" algn="tl"/>
            </a:blip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800"/>
              </a:lvl1pPr>
            </a:lstStyle>
            <a:p>
              <a:r>
                <a:rPr sz="2000"/>
                <a:t>IoV</a:t>
              </a:r>
            </a:p>
          </p:txBody>
        </p:sp>
        <p:sp>
          <p:nvSpPr>
            <p:cNvPr id="134" name="Shape 134"/>
            <p:cNvSpPr/>
            <p:nvPr/>
          </p:nvSpPr>
          <p:spPr>
            <a:xfrm>
              <a:off x="11668908" y="2220200"/>
              <a:ext cx="1504390" cy="757008"/>
            </a:xfrm>
            <a:prstGeom prst="rect">
              <a:avLst/>
            </a:prstGeom>
            <a:blipFill rotWithShape="1">
              <a:blip r:embed="rId3"/>
              <a:srcRect/>
              <a:tile tx="0" ty="0" sx="100000" sy="100000" flip="none" algn="tl"/>
            </a:blip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800"/>
              </a:lvl1pPr>
            </a:lstStyle>
            <a:p>
              <a:r>
                <a:rPr sz="2000"/>
                <a:t>Industrial Internet</a:t>
              </a:r>
            </a:p>
          </p:txBody>
        </p:sp>
        <p:sp>
          <p:nvSpPr>
            <p:cNvPr id="135" name="Shape 135"/>
            <p:cNvSpPr/>
            <p:nvPr/>
          </p:nvSpPr>
          <p:spPr>
            <a:xfrm>
              <a:off x="13381277" y="2220200"/>
              <a:ext cx="1504390" cy="757008"/>
            </a:xfrm>
            <a:prstGeom prst="rect">
              <a:avLst/>
            </a:prstGeom>
            <a:blipFill rotWithShape="1">
              <a:blip r:embed="rId3"/>
              <a:srcRect/>
              <a:tile tx="0" ty="0" sx="100000" sy="100000" flip="none" algn="tl"/>
            </a:blip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800"/>
              </a:lvl1pPr>
            </a:lstStyle>
            <a:p>
              <a:r>
                <a:rPr sz="2000"/>
                <a:t>Smart Meters</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endParaRPr lang="zh-CN" altLang="en-US" dirty="0"/>
          </a:p>
        </p:txBody>
      </p:sp>
      <p:sp>
        <p:nvSpPr>
          <p:cNvPr id="4" name="副标题 3"/>
          <p:cNvSpPr>
            <a:spLocks noGrp="1"/>
          </p:cNvSpPr>
          <p:nvPr>
            <p:ph type="subTitle" idx="1"/>
          </p:nvPr>
        </p:nvSpPr>
        <p:spPr/>
        <p:txBody>
          <a:bodyPr/>
          <a:lstStyle/>
          <a:p>
            <a:r>
              <a:rPr lang="zh-CN" altLang="en-US" dirty="0"/>
              <a:t>本展区</a:t>
            </a:r>
            <a:r>
              <a:rPr lang="zh-CN" altLang="en-US" dirty="0" smtClean="0"/>
              <a:t>仅展现了</a:t>
            </a:r>
            <a:r>
              <a:rPr lang="en-US" altLang="zh-CN" dirty="0" smtClean="0"/>
              <a:t>Huawei </a:t>
            </a:r>
            <a:r>
              <a:rPr lang="en-US" altLang="zh-CN" dirty="0"/>
              <a:t>LiteOS</a:t>
            </a:r>
            <a:r>
              <a:rPr lang="zh-CN" altLang="en-US" dirty="0"/>
              <a:t>很少一部分</a:t>
            </a:r>
            <a:r>
              <a:rPr lang="zh-CN" altLang="en-US" dirty="0" smtClean="0"/>
              <a:t>能力</a:t>
            </a:r>
            <a:r>
              <a:rPr lang="en-US" altLang="zh-CN" smtClean="0"/>
              <a:t>.</a:t>
            </a:r>
            <a:r>
              <a:rPr lang="zh-CN" altLang="en-US" smtClean="0"/>
              <a:t>如</a:t>
            </a:r>
            <a:r>
              <a:rPr lang="zh-CN" altLang="en-US" dirty="0" smtClean="0"/>
              <a:t>需了解更多，请开发者移步到</a:t>
            </a:r>
            <a:r>
              <a:rPr lang="en-US" altLang="zh-CN" dirty="0" smtClean="0"/>
              <a:t>Huawei LiteOS</a:t>
            </a:r>
            <a:r>
              <a:rPr lang="zh-CN" altLang="en-US" dirty="0" smtClean="0"/>
              <a:t>体验区。谢谢；）</a:t>
            </a:r>
            <a:endParaRPr lang="zh-CN" altLang="en-US" dirty="0"/>
          </a:p>
        </p:txBody>
      </p:sp>
    </p:spTree>
    <p:extLst>
      <p:ext uri="{BB962C8B-B14F-4D97-AF65-F5344CB8AC3E}">
        <p14:creationId xmlns:p14="http://schemas.microsoft.com/office/powerpoint/2010/main" val="2226989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392209"/>
      </p:ext>
    </p:extLst>
  </p:cSld>
  <p:clrMapOvr>
    <a:masterClrMapping/>
  </p:clrMapOvr>
  <p:timing>
    <p:tnLst>
      <p:par>
        <p:cTn id="1" dur="indefinite" restart="never" nodeType="tmRoot"/>
      </p:par>
    </p:tnLst>
  </p:timing>
</p:sld>
</file>

<file path=ppt/theme/_rels/theme9.xml.rels><?xml version="1.0" encoding="UTF-8" standalone="yes"?>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name="HC2016深色系">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HC2016深色系" id="{4A7C100B-D569-401D-98D2-9AFAE3EDC9E4}" vid="{CC55A834-6E56-4C4E-A0C7-3AB1FD802933}"/>
    </a:ext>
  </a:extLst>
</a:theme>
</file>

<file path=ppt/theme/theme2.xml><?xml version="1.0" encoding="utf-8"?>
<a:theme xmlns:a="http://schemas.openxmlformats.org/drawingml/2006/main" name="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CW PP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HC2016深色系">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HC2016深色系" id="{D094A5CD-3F03-4B99-91B4-2E8A9935BB26}" vid="{BFD03DCF-6564-4BE9-A60E-D82C06EC496E}"/>
    </a:ext>
  </a:extLst>
</a:theme>
</file>

<file path=ppt/theme/theme6.xml><?xml version="1.0" encoding="utf-8"?>
<a:theme xmlns:a="http://schemas.openxmlformats.org/drawingml/2006/main" name="2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3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_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CW PP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HC2016深色系</Template>
  <TotalTime>235</TotalTime>
  <Words>459</Words>
  <Application>Microsoft Office PowerPoint</Application>
  <PresentationFormat>自定义</PresentationFormat>
  <Paragraphs>161</Paragraphs>
  <Slides>9</Slides>
  <Notes>2</Notes>
  <HiddenSlides>0</HiddenSlides>
  <MMClips>0</MMClips>
  <ScaleCrop>false</ScaleCrop>
  <HeadingPairs>
    <vt:vector size="6" baseType="variant">
      <vt:variant>
        <vt:lpstr>已用的字体</vt:lpstr>
      </vt:variant>
      <vt:variant>
        <vt:i4>15</vt:i4>
      </vt:variant>
      <vt:variant>
        <vt:lpstr>主题</vt:lpstr>
      </vt:variant>
      <vt:variant>
        <vt:i4>8</vt:i4>
      </vt:variant>
      <vt:variant>
        <vt:lpstr>幻灯片标题</vt:lpstr>
      </vt:variant>
      <vt:variant>
        <vt:i4>9</vt:i4>
      </vt:variant>
    </vt:vector>
  </HeadingPairs>
  <TitlesOfParts>
    <vt:vector size="32" baseType="lpstr">
      <vt:lpstr>Helvetica Light</vt:lpstr>
      <vt:lpstr>Helvetica Neue</vt:lpstr>
      <vt:lpstr>MS PGothic</vt:lpstr>
      <vt:lpstr>冬青黑体简体中文 W3</vt:lpstr>
      <vt:lpstr>方正兰亭细黑_GBK</vt:lpstr>
      <vt:lpstr>黑体</vt:lpstr>
      <vt:lpstr>宋体</vt:lpstr>
      <vt:lpstr>微软雅黑</vt:lpstr>
      <vt:lpstr>Arial</vt:lpstr>
      <vt:lpstr>Calibri</vt:lpstr>
      <vt:lpstr>FrutigerNext LT Light</vt:lpstr>
      <vt:lpstr>FrutigerNext LT Medium</vt:lpstr>
      <vt:lpstr>FrutigerNext LT Regular</vt:lpstr>
      <vt:lpstr>Helvetica</vt:lpstr>
      <vt:lpstr>Wingdings</vt:lpstr>
      <vt:lpstr>HC2016深色系</vt:lpstr>
      <vt:lpstr>内容Copytext </vt:lpstr>
      <vt:lpstr>1_内容Copytext </vt:lpstr>
      <vt:lpstr>Thank you</vt:lpstr>
      <vt:lpstr>1_HC2016深色系</vt:lpstr>
      <vt:lpstr>2_内容Copytext </vt:lpstr>
      <vt:lpstr>3_内容Copytext </vt:lpstr>
      <vt:lpstr>1_Thank you</vt:lpstr>
      <vt:lpstr>物联网操作系统</vt:lpstr>
      <vt:lpstr>基于RF Mesh技术的嵌入式设备需要一个强健的OS</vt:lpstr>
      <vt:lpstr>在照明物联网解决方案中Huawei LiteOS保障了网络通信</vt:lpstr>
      <vt:lpstr>小体积、高实时性满足多芯片，多行业的诉求</vt:lpstr>
      <vt:lpstr>nStack互联互通中间件集成丰富网络特性，保障6LoWPAN组网</vt:lpstr>
      <vt:lpstr>多种跨协议混合接入，与第3方设备互通互操作</vt:lpstr>
      <vt:lpstr>Huawei LiteOS解决IoT智能硬件7大方面问题</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Fuwei (Jeffrey)</cp:lastModifiedBy>
  <cp:revision>74</cp:revision>
  <dcterms:modified xsi:type="dcterms:W3CDTF">2016-08-25T13:03:25Z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(2)CpTSgvDKf7CqlukrnIFjdx43Zo7cLfP0JHNzmSkqRYb89nS+Mln8b7yvgr3XELHVMJAqHhew
yzepGXnmZbkqu7pFEs3eVcrX4xqluhj5R8c1XmxLOsRvjPER8XB0LZtPFHs0EAVjmOcC0MQI
bVlLLe9sJymFqObNIC0BZNojo2UuZPdHCAYghpm4NPYzUiUyUqgDz/5BQyXm71n8y2IlfLu1
ex0pdEUmKugQqzZvjH</vt:lpwstr>
  </property>
  <property fmtid="{D5CDD505-2E9C-101B-9397-08002B2CF9AE}" pid="3" name="_2015_ms_pID_7253431">
    <vt:lpwstr>ZRsWAjEeqhM3ZD5gJogfQ3derPxSpkkEZ/TR1/ZlJQiYd/BifKZDPs
PVmHkON8HM56QNZ/ABzNbfpsyMkFsB+apinw6qKKrv7ADrDiqESWdN7sUgLlqs7WPAkxnNAE
+5K9B/NphOAZ6IVR0fNod1Iq5QOOQ7XUNP+u5G7ag6xVeb5F50UL2MASimk9CHuv/yc=</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1472130185</vt:lpwstr>
  </property>
</Properties>
</file>