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32" d="100"/>
          <a:sy n="132" d="100"/>
        </p:scale>
        <p:origin x="-10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4/6/2020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53579"/>
            <a:ext cx="8229600" cy="5298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681038"/>
            <a:ext cx="4038600" cy="4050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681037"/>
            <a:ext cx="4038600" cy="19681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763441"/>
            <a:ext cx="4038600" cy="19681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2006-6-30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7"/>
          <p:cNvSpPr txBox="1">
            <a:spLocks noChangeArrowheads="1"/>
          </p:cNvSpPr>
          <p:nvPr/>
        </p:nvSpPr>
        <p:spPr bwMode="blackWhite">
          <a:xfrm>
            <a:off x="6084888" y="4624388"/>
            <a:ext cx="249299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                                   </a:t>
            </a:r>
          </a:p>
        </p:txBody>
      </p:sp>
      <p:sp>
        <p:nvSpPr>
          <p:cNvPr id="5130" name="Rectangle 9"/>
          <p:cNvSpPr>
            <a:spLocks noGrp="1" noChangeArrowheads="1"/>
          </p:cNvSpPr>
          <p:nvPr>
            <p:ph type="title"/>
          </p:nvPr>
        </p:nvSpPr>
        <p:spPr>
          <a:xfrm>
            <a:off x="250825" y="114299"/>
            <a:ext cx="8229600" cy="85725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讨论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：信息价值的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计算</a:t>
            </a:r>
          </a:p>
        </p:txBody>
      </p:sp>
      <p:pic>
        <p:nvPicPr>
          <p:cNvPr id="10" name="Picture 2" descr="C:\Users\Administrator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3637" y="1372410"/>
            <a:ext cx="4315506" cy="2570940"/>
          </a:xfrm>
          <a:prstGeom prst="rect">
            <a:avLst/>
          </a:prstGeom>
          <a:noFill/>
        </p:spPr>
      </p:pic>
      <p:sp>
        <p:nvSpPr>
          <p:cNvPr id="11" name="Rectangle 34"/>
          <p:cNvSpPr txBox="1">
            <a:spLocks noChangeArrowheads="1"/>
          </p:cNvSpPr>
          <p:nvPr/>
        </p:nvSpPr>
        <p:spPr>
          <a:xfrm>
            <a:off x="381000" y="2322512"/>
            <a:ext cx="8229600" cy="706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收益矩阵：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3538" y="4095750"/>
            <a:ext cx="5927725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200000*0.3+200000*0.5+300000*0.2=220000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42887" y="3890963"/>
          <a:ext cx="2728913" cy="866775"/>
        </p:xfrm>
        <a:graphic>
          <a:graphicData uri="http://schemas.openxmlformats.org/presentationml/2006/ole">
            <p:oleObj spid="_x0000_s2050" name="Equation" r:id="rId4" imgW="1600200" imgH="507960" progId="Equation.DSMT4">
              <p:embed/>
            </p:oleObj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990600" y="4248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外延价值（全情报价值</a:t>
            </a:r>
            <a:r>
              <a:rPr kumimoji="0"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EVPI</a:t>
            </a:r>
            <a:r>
              <a:rPr kumimoji="0"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=220000-105000=115000</a:t>
            </a:r>
            <a:endParaRPr kumimoji="0"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</Words>
  <Application>Microsoft Office PowerPoint</Application>
  <PresentationFormat>全屏显示(16:9)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WidescreenPresentation</vt:lpstr>
      <vt:lpstr>MathType 7.0 Equation</vt:lpstr>
      <vt:lpstr>讨论5：信息价值的计算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2020-04-06T01:41:44Z</dcterms:created>
  <dcterms:modified xsi:type="dcterms:W3CDTF">2020-04-06T02:11:20Z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