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6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365760" y="365125"/>
            <a:ext cx="8412480" cy="6160770"/>
          </a:xfrm>
          <a:prstGeom prst="diamond">
            <a:avLst/>
          </a:prstGeom>
          <a:noFill/>
          <a:ln w="565150" cmpd="dbl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00860" y="1348105"/>
            <a:ext cx="52374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99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朱雀</a:t>
            </a:r>
            <a:endParaRPr lang="zh-CN" altLang="en-US" sz="23900">
              <a:solidFill>
                <a:schemeClr val="bg1"/>
              </a:solidFill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9795" y="4756785"/>
            <a:ext cx="5020945" cy="922655"/>
          </a:xfrm>
          <a:prstGeom prst="rect">
            <a:avLst/>
          </a:prstGeom>
          <a:solidFill>
            <a:srgbClr val="EA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8960000">
            <a:off x="1937385" y="4714240"/>
            <a:ext cx="1212850" cy="922655"/>
          </a:xfrm>
          <a:prstGeom prst="rect">
            <a:avLst/>
          </a:prstGeom>
          <a:solidFill>
            <a:srgbClr val="EA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80000">
            <a:off x="6200140" y="4545330"/>
            <a:ext cx="1212850" cy="922655"/>
          </a:xfrm>
          <a:prstGeom prst="rect">
            <a:avLst/>
          </a:prstGeom>
          <a:solidFill>
            <a:srgbClr val="EA6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3260" y="3575685"/>
            <a:ext cx="587565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600">
                <a:solidFill>
                  <a:schemeClr val="bg1"/>
                </a:solidFill>
                <a:latin typeface="Mistral" panose="03090702030407020403" charset="0"/>
                <a:cs typeface="Mistral" panose="03090702030407020403" charset="0"/>
              </a:rPr>
              <a:t>ZhuQue</a:t>
            </a:r>
            <a:endParaRPr lang="en-US" altLang="zh-CN" sz="16600">
              <a:solidFill>
                <a:schemeClr val="bg1"/>
              </a:solidFill>
              <a:latin typeface="Mistral" panose="03090702030407020403" charset="0"/>
              <a:cs typeface="Mistral" panose="030907020304070204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方正舒体</vt:lpstr>
      <vt:lpstr>民国报纸字体</vt:lpstr>
      <vt:lpstr>Freestyle Script</vt:lpstr>
      <vt:lpstr>French Script MT</vt:lpstr>
      <vt:lpstr>Pristina</vt:lpstr>
      <vt:lpstr>Segoe Script</vt:lpstr>
      <vt:lpstr>Juice ITC</vt:lpstr>
      <vt:lpstr>等线 Light</vt:lpstr>
      <vt:lpstr>Leelawadee</vt:lpstr>
      <vt:lpstr>Kozuka Mincho Pr6N R</vt:lpstr>
      <vt:lpstr>Kristen ITC</vt:lpstr>
      <vt:lpstr>MingLiU_HKSCS-ExtB</vt:lpstr>
      <vt:lpstr>Mistral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赖浩文</dc:creator>
  <cp:lastModifiedBy>createskyblue</cp:lastModifiedBy>
  <cp:revision>8</cp:revision>
  <dcterms:created xsi:type="dcterms:W3CDTF">2021-08-19T07:13:00Z</dcterms:created>
  <dcterms:modified xsi:type="dcterms:W3CDTF">2021-08-19T07:26:24Z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2052-11.1.0.10168</vt:lpwstr>
  </property>
</Properties>
</file>