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1" r:id="rId4"/>
    <p:sldId id="262" r:id="rId5"/>
    <p:sldId id="263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A3F4-E104-45C3-90DE-A4858E22D823}" type="datetimeFigureOut">
              <a:rPr lang="nl-BE" smtClean="0"/>
              <a:t>23/05/2022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64CF1-947E-4813-A7A4-C36EE2C8330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37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64CF1-947E-4813-A7A4-C36EE2C8330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11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64CF1-947E-4813-A7A4-C36EE2C8330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73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1B2A-820E-0B4D-6ADB-F3BA05BF3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F198D-1348-9506-C988-BD8DA2176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8D99-AAA2-0C0B-EA1C-78CD5D9C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297C-A902-11D7-7B27-EB7E58E2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0399-698C-AA33-6D01-32EDDB64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097-889C-DAA0-96B5-DE5A6FE6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6ABB2-86E0-E032-4C93-A8EF5D71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4EA4-C339-EDA8-1310-B3086687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006F-0FA5-EA67-0D24-CA6029FD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4BEB-CF19-4CF7-E0D8-23DCAE7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B35DE-D495-2C94-15B9-7A9F9563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C8DC2-55A8-D51E-6E71-24AE9503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CDBC-B8AE-381E-BBAD-880038F5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3470-824D-0481-3F38-1B31B44C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C064-1A43-98FB-2D9A-6B4D9F9F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EF66-26D9-8D19-430A-78AE2C78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FC93-3695-FAB9-5711-184AB95F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9FF2-B3FA-4F22-7593-3172956A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A677-8FA8-D8A2-4DEF-454A1A33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ACEF-9EB2-E508-2F1D-AC82E09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6223-02D6-D5A1-8AC8-28E94AAA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E97B-DC2F-EF51-CC73-557BF533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BEDD-566E-9EF2-7B44-F8748A23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B376-1AD0-F718-E843-11255E67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FEA9-8820-37E7-8FEB-E27229B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C3F-D065-FCE4-5C72-B92313CC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C7C4-B858-E2D2-695C-741DEDDB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2AB0-EA58-A4B5-6479-55FAFC71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03-ADE9-EB4F-E559-B11A7912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4CD5-FC63-2CF3-2B35-0EFD9C8B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60C9-8EE7-6BD8-3F65-68F655FF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8B5E-9FC5-1F61-203F-59AF0FFA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ADE4-612F-882D-E5ED-FCF7125A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7960-1FE0-5AF1-3666-6D2C1EB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860E9-846D-6AA4-D090-1CD331044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EF96C-E83A-3BCA-E139-B04E73085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4CBF9-D4E5-8F30-2286-D1F6A4B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2444E-ECC0-D567-293D-FE5A6DE5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EB057-5E09-E5B9-A01F-88E188F0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C2CA-098A-69A9-ADA1-8D8BF393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51F20-729D-5251-DB7D-DDB069F5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9B95F-9397-B81F-881C-B9A0EAC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C3E65-3B55-F7E1-8CB4-97E2F6FC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632BB-BAE5-A8AC-0250-C14D43FD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3C822-CB26-9CEB-AE9A-FAD55402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D9D93-3B98-52DA-8DF5-91F60C50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F05A-A2A5-CAA9-BEA2-D88ADC06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9A0F-F9D0-F4CB-C5AF-FB849BD6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ECBA-6835-BA0E-1AED-F384CF72D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35186-0AE0-D21D-293C-A617F514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649AD-0846-B6A5-4389-3AC1365B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087F-AE12-0881-3478-16176496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884-27B8-B21C-FE59-F5387C53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534E4-C6DC-1E7A-BAC6-8D3AFB893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6BA42-A9B1-0F6E-8989-A61A21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C603-469C-5DB8-B1CB-14AA3942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96E40-BF39-67BD-2A91-3ABF677E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D7A6-0E9D-E39B-F4F0-144317CC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F9DF9-0279-7D95-FCC6-193C1A1B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86B8-D2F1-B6D8-D8CE-53A021FE7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270B-B484-B0BE-6783-294E5246A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72F1-1F5F-48E9-866F-0F86C485AB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8506-0669-8825-6835-E143F5545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AB99-B6C3-9B66-9A61-0AD881C2E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B913-0923-4D11-AF0E-BE57F613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ummerschool@creativemakers.xy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1319-6EA1-E707-ED9A-B594232E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1469"/>
            <a:ext cx="9144000" cy="33557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Creatieve makers </a:t>
            </a:r>
          </a:p>
          <a:p>
            <a:pPr algn="l"/>
            <a:r>
              <a:rPr lang="en-US" dirty="0"/>
              <a:t>What?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An initiative from </a:t>
            </a:r>
            <a:r>
              <a:rPr lang="en-US" dirty="0" err="1"/>
              <a:t>KULeuven</a:t>
            </a:r>
            <a:r>
              <a:rPr lang="en-US" dirty="0"/>
              <a:t> and LUCA | School of Arts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Inter-disciplinary curriculum for </a:t>
            </a:r>
            <a:r>
              <a:rPr lang="nl-BE" noProof="1"/>
              <a:t>engineers</a:t>
            </a:r>
            <a:r>
              <a:rPr lang="en-US" dirty="0"/>
              <a:t>, architects and artists.</a:t>
            </a:r>
          </a:p>
          <a:p>
            <a:pPr algn="l"/>
            <a:endParaRPr lang="nl-BE" dirty="0"/>
          </a:p>
          <a:p>
            <a:pPr algn="l"/>
            <a:r>
              <a:rPr lang="en-US" dirty="0"/>
              <a:t>How?</a:t>
            </a:r>
          </a:p>
          <a:p>
            <a:pPr algn="l"/>
            <a:r>
              <a:rPr lang="en-US" dirty="0"/>
              <a:t>Elective/</a:t>
            </a:r>
            <a:r>
              <a:rPr lang="en-US" dirty="0" err="1"/>
              <a:t>summerschool</a:t>
            </a:r>
            <a:r>
              <a:rPr lang="en-US" dirty="0"/>
              <a:t>, workshops, makerspace, VR/AR/XR lab</a:t>
            </a:r>
          </a:p>
        </p:txBody>
      </p:sp>
    </p:spTree>
    <p:extLst>
      <p:ext uri="{BB962C8B-B14F-4D97-AF65-F5344CB8AC3E}">
        <p14:creationId xmlns:p14="http://schemas.microsoft.com/office/powerpoint/2010/main" val="34518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D0EB-B218-1523-6187-9371E65A7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Summerschool: Sense </a:t>
            </a:r>
            <a:r>
              <a:rPr lang="nl-BE" dirty="0" err="1"/>
              <a:t>adapt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</a:t>
            </a:r>
            <a:br>
              <a:rPr lang="nl-BE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1319-6EA1-E707-ED9A-B594232E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716" y="28019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September 5th-15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Castle “Ter Beken” </a:t>
            </a:r>
            <a:r>
              <a:rPr lang="en-US" dirty="0" err="1"/>
              <a:t>Mariakerke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1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D0EB-B218-1523-6187-9371E65A7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Sense</a:t>
            </a:r>
            <a:br>
              <a:rPr lang="nl-BE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BB203F-1B98-9150-83F4-A4EB115F4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Geometric</a:t>
            </a:r>
            <a:r>
              <a:rPr lang="nl-BE" dirty="0"/>
              <a:t> data </a:t>
            </a:r>
            <a:r>
              <a:rPr lang="nl-BE" dirty="0" err="1"/>
              <a:t>capture</a:t>
            </a:r>
            <a:r>
              <a:rPr lang="nl-BE" dirty="0"/>
              <a:t> (</a:t>
            </a:r>
            <a:r>
              <a:rPr lang="nl-BE" dirty="0" err="1"/>
              <a:t>pointclouds</a:t>
            </a:r>
            <a:r>
              <a:rPr lang="nl-BE" dirty="0"/>
              <a:t>, </a:t>
            </a:r>
            <a:r>
              <a:rPr lang="nl-BE" dirty="0" err="1"/>
              <a:t>lidar</a:t>
            </a:r>
            <a:r>
              <a:rPr lang="nl-BE" dirty="0"/>
              <a:t>, </a:t>
            </a:r>
            <a:r>
              <a:rPr lang="nl-BE" dirty="0" err="1"/>
              <a:t>photogrammetry</a:t>
            </a:r>
            <a:r>
              <a:rPr lang="nl-BE" dirty="0"/>
              <a:t>)</a:t>
            </a:r>
          </a:p>
          <a:p>
            <a:r>
              <a:rPr lang="nl-BE" dirty="0" err="1"/>
              <a:t>Capturing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en-US" dirty="0"/>
              <a:t>invisible</a:t>
            </a:r>
            <a:r>
              <a:rPr lang="nl-BE" dirty="0"/>
              <a:t> </a:t>
            </a:r>
            <a:r>
              <a:rPr lang="en-US" dirty="0"/>
              <a:t>layer</a:t>
            </a:r>
            <a:r>
              <a:rPr lang="nl-BE" dirty="0"/>
              <a:t> (wifi, bluetooth, </a:t>
            </a:r>
            <a:r>
              <a:rPr lang="nl-BE" dirty="0" err="1"/>
              <a:t>etc</a:t>
            </a:r>
            <a:r>
              <a:rPr lang="nl-BE" dirty="0"/>
              <a:t>)</a:t>
            </a:r>
          </a:p>
          <a:p>
            <a:r>
              <a:rPr lang="nl-BE" dirty="0"/>
              <a:t>Building sensors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220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D0EB-B218-1523-6187-9371E65A7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Adapt</a:t>
            </a:r>
            <a:br>
              <a:rPr lang="nl-BE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BB203F-1B98-9150-83F4-A4EB115F4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Data processing /</a:t>
            </a:r>
            <a:r>
              <a:rPr lang="nl-BE" dirty="0" err="1"/>
              <a:t>reconstruction</a:t>
            </a:r>
            <a:r>
              <a:rPr lang="nl-BE" dirty="0"/>
              <a:t> (</a:t>
            </a:r>
            <a:r>
              <a:rPr lang="nl-BE" dirty="0" err="1"/>
              <a:t>drawing</a:t>
            </a:r>
            <a:r>
              <a:rPr lang="nl-BE" dirty="0"/>
              <a:t>, </a:t>
            </a:r>
            <a:r>
              <a:rPr lang="nl-BE" dirty="0" err="1"/>
              <a:t>programming</a:t>
            </a:r>
            <a:r>
              <a:rPr lang="nl-BE" dirty="0"/>
              <a:t>, </a:t>
            </a:r>
            <a:r>
              <a:rPr lang="nl-BE" dirty="0" err="1"/>
              <a:t>modeling</a:t>
            </a:r>
            <a:r>
              <a:rPr lang="nl-BE" dirty="0"/>
              <a:t>, </a:t>
            </a:r>
            <a:r>
              <a:rPr lang="nl-BE" dirty="0" err="1"/>
              <a:t>rendering</a:t>
            </a:r>
            <a:r>
              <a:rPr lang="nl-BE" dirty="0"/>
              <a:t>, </a:t>
            </a:r>
            <a:r>
              <a:rPr lang="nl-BE" dirty="0" err="1"/>
              <a:t>simulating</a:t>
            </a:r>
            <a:r>
              <a:rPr lang="nl-BE" dirty="0"/>
              <a:t>, 3dprinting, </a:t>
            </a:r>
            <a:r>
              <a:rPr lang="nl-BE" dirty="0" err="1"/>
              <a:t>visualising</a:t>
            </a:r>
            <a:r>
              <a:rPr lang="nl-BE" dirty="0"/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25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D0EB-B218-1523-6187-9371E65A7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Create</a:t>
            </a:r>
            <a:br>
              <a:rPr lang="nl-BE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BB203F-1B98-9150-83F4-A4EB115F4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Building a </a:t>
            </a:r>
            <a:r>
              <a:rPr lang="nl-BE" dirty="0" err="1"/>
              <a:t>conceptual</a:t>
            </a:r>
            <a:r>
              <a:rPr lang="nl-BE" dirty="0"/>
              <a:t> </a:t>
            </a:r>
            <a:r>
              <a:rPr lang="nl-BE" dirty="0" err="1"/>
              <a:t>framework</a:t>
            </a: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 err="1"/>
              <a:t>Iterative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Non-lineair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dirty="0"/>
              <a:t>- </a:t>
            </a:r>
            <a:r>
              <a:rPr lang="nl-BE" dirty="0" err="1"/>
              <a:t>Representational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(AR/VR, XR, game, video, </a:t>
            </a:r>
            <a:r>
              <a:rPr lang="nl-BE" dirty="0" err="1"/>
              <a:t>installation</a:t>
            </a:r>
            <a:r>
              <a:rPr lang="nl-BE" dirty="0"/>
              <a:t>, etc..)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484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4251B-C455-7246-5BD5-5038B8616735}"/>
              </a:ext>
            </a:extLst>
          </p:cNvPr>
          <p:cNvSpPr txBox="1"/>
          <p:nvPr/>
        </p:nvSpPr>
        <p:spPr>
          <a:xfrm>
            <a:off x="1978429" y="814647"/>
            <a:ext cx="5877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Team</a:t>
            </a:r>
          </a:p>
          <a:p>
            <a:r>
              <a:rPr lang="en-US" dirty="0"/>
              <a:t>dr. Gilles Callebaut , dr. </a:t>
            </a:r>
            <a:r>
              <a:rPr lang="en-US" dirty="0" err="1"/>
              <a:t>Corneel</a:t>
            </a:r>
            <a:r>
              <a:rPr lang="en-US" dirty="0"/>
              <a:t> </a:t>
            </a:r>
            <a:r>
              <a:rPr lang="en-US" dirty="0" err="1"/>
              <a:t>Cannaerts</a:t>
            </a:r>
            <a:r>
              <a:rPr lang="en-US" dirty="0"/>
              <a:t>, </a:t>
            </a:r>
            <a:r>
              <a:rPr lang="en-US" dirty="0" err="1"/>
              <a:t>drs.</a:t>
            </a:r>
            <a:r>
              <a:rPr lang="en-US" dirty="0"/>
              <a:t> </a:t>
            </a:r>
            <a:r>
              <a:rPr lang="en-US" dirty="0" err="1"/>
              <a:t>Weronika</a:t>
            </a:r>
            <a:r>
              <a:rPr lang="en-US" dirty="0"/>
              <a:t> </a:t>
            </a:r>
            <a:r>
              <a:rPr lang="en-US" dirty="0" err="1"/>
              <a:t>Gajda</a:t>
            </a:r>
            <a:r>
              <a:rPr lang="en-US" dirty="0"/>
              <a:t>,  dr. Liselotte Vroman , Joris Putteneers, Kasper </a:t>
            </a:r>
            <a:r>
              <a:rPr lang="en-US" dirty="0" err="1"/>
              <a:t>Jordaens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6ED92-E65F-1A25-2B37-001EFE8CB150}"/>
              </a:ext>
            </a:extLst>
          </p:cNvPr>
          <p:cNvSpPr txBox="1"/>
          <p:nvPr/>
        </p:nvSpPr>
        <p:spPr>
          <a:xfrm>
            <a:off x="1978429" y="2207505"/>
            <a:ext cx="587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When? </a:t>
            </a:r>
          </a:p>
          <a:p>
            <a:r>
              <a:rPr lang="en-US" dirty="0"/>
              <a:t>September 5th-15th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7A9DC-0377-7ED7-97A9-367BA9E6C425}"/>
              </a:ext>
            </a:extLst>
          </p:cNvPr>
          <p:cNvSpPr txBox="1"/>
          <p:nvPr/>
        </p:nvSpPr>
        <p:spPr>
          <a:xfrm>
            <a:off x="1978429" y="2993069"/>
            <a:ext cx="5877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Where? </a:t>
            </a:r>
          </a:p>
          <a:p>
            <a:r>
              <a:rPr lang="en-US" dirty="0" err="1"/>
              <a:t>Kasteel</a:t>
            </a:r>
            <a:r>
              <a:rPr lang="en-US" dirty="0"/>
              <a:t> “Ter Beken”, </a:t>
            </a:r>
            <a:r>
              <a:rPr lang="en-US" dirty="0" err="1"/>
              <a:t>Mariakerke</a:t>
            </a:r>
            <a:r>
              <a:rPr lang="en-US" dirty="0"/>
              <a:t>; </a:t>
            </a:r>
          </a:p>
          <a:p>
            <a:r>
              <a:rPr lang="en-US" dirty="0"/>
              <a:t>Campus Sint-Lucas and Ghent Technology Campus. </a:t>
            </a:r>
            <a:r>
              <a:rPr lang="en-US" b="1" dirty="0" err="1"/>
              <a:t>Accomodation</a:t>
            </a:r>
            <a:r>
              <a:rPr lang="en-US" b="1" dirty="0"/>
              <a:t> for participants is provided during the period of the Summer School.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17AD0-8847-B22E-3D74-95F6B1CB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47" y="4558100"/>
            <a:ext cx="3580015" cy="18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041406-3EC1-9650-FACC-E6B20B954443}"/>
              </a:ext>
            </a:extLst>
          </p:cNvPr>
          <p:cNvSpPr txBox="1"/>
          <p:nvPr/>
        </p:nvSpPr>
        <p:spPr>
          <a:xfrm>
            <a:off x="2136691" y="597460"/>
            <a:ext cx="58770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who? </a:t>
            </a:r>
          </a:p>
          <a:p>
            <a:r>
              <a:rPr lang="en-US" dirty="0"/>
              <a:t>3th Bachelors or Master students in the fields of Architecture, Urban Design, Arts and Engineering, as well as young </a:t>
            </a:r>
            <a:r>
              <a:rPr lang="en-US" dirty="0" err="1"/>
              <a:t>reseachers</a:t>
            </a:r>
            <a:r>
              <a:rPr lang="en-US" dirty="0"/>
              <a:t> and recent graduates coming from the aforementioned fields. </a:t>
            </a:r>
          </a:p>
          <a:p>
            <a:r>
              <a:rPr lang="en-US" dirty="0"/>
              <a:t>6 study points ( 3 </a:t>
            </a:r>
            <a:r>
              <a:rPr lang="en-US" dirty="0" err="1"/>
              <a:t>summerschool</a:t>
            </a:r>
            <a:r>
              <a:rPr lang="en-US" dirty="0"/>
              <a:t> &amp; 3 in the 1st 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Deadline for application: </a:t>
            </a:r>
          </a:p>
          <a:p>
            <a:r>
              <a:rPr lang="en-US" dirty="0"/>
              <a:t>June 6th 2022 </a:t>
            </a:r>
          </a:p>
          <a:p>
            <a:r>
              <a:rPr lang="en-US" dirty="0"/>
              <a:t>Interested candidates should send their CV, a motivation letter (maximum 300 words in English), including a link to a portfolio (if relevant) to: </a:t>
            </a:r>
            <a:r>
              <a:rPr lang="en-US" dirty="0" err="1">
                <a:hlinkClick r:id="rId2"/>
              </a:rPr>
              <a:t>summerschool@creativemakers.xyz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Confirmation of acceptance: June 27th 2022</a:t>
            </a:r>
          </a:p>
        </p:txBody>
      </p:sp>
    </p:spTree>
    <p:extLst>
      <p:ext uri="{BB962C8B-B14F-4D97-AF65-F5344CB8AC3E}">
        <p14:creationId xmlns:p14="http://schemas.microsoft.com/office/powerpoint/2010/main" val="232669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285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Summerschool: Sense adapt create  </vt:lpstr>
      <vt:lpstr>Sense </vt:lpstr>
      <vt:lpstr>Adapt </vt:lpstr>
      <vt:lpstr>Create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 adapt create  summerschool</dc:title>
  <dc:creator>Joris Putteneers</dc:creator>
  <cp:lastModifiedBy>Joris Putteneers</cp:lastModifiedBy>
  <cp:revision>4</cp:revision>
  <dcterms:created xsi:type="dcterms:W3CDTF">2022-05-23T09:17:47Z</dcterms:created>
  <dcterms:modified xsi:type="dcterms:W3CDTF">2022-05-23T13:16:53Z</dcterms:modified>
</cp:coreProperties>
</file>