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EMG Gesture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Real-Time Hand Gesture Classification</a:t>
            </a:r>
          </a:p>
          <a:p>
            <a:r>
              <a:t>Using 3-Channel MyoBand Sensors</a:t>
            </a:r>
          </a:p>
          <a:p/>
          <a:p>
            <a:r>
              <a:t>Developed by: [Your Name]</a:t>
            </a:r>
          </a:p>
          <a:p>
            <a:r>
              <a:t>Date: [Current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Project Success</a:t>
            </a:r>
          </a:p>
          <a:p>
            <a:r>
              <a:t>• Overcame dataset compatibility challenges</a:t>
            </a:r>
          </a:p>
          <a:p>
            <a:r>
              <a:t>• Achieved functional real-time EMG gesture recognition</a:t>
            </a:r>
          </a:p>
          <a:p>
            <a:r>
              <a:t>• Demonstrated effective channel reduction techniques</a:t>
            </a:r>
          </a:p>
          <a:p>
            <a:r>
              <a:t>• Created complete end-to-end system</a:t>
            </a:r>
          </a:p>
          <a:p/>
          <a:p>
            <a:r>
              <a:t>🔬 Technical Contributions</a:t>
            </a:r>
          </a:p>
          <a:p>
            <a:r>
              <a:t>• Dataset adaptation methodology</a:t>
            </a:r>
          </a:p>
          <a:p>
            <a:r>
              <a:t>• 3-channel EMG feature engineering</a:t>
            </a:r>
          </a:p>
          <a:p>
            <a:r>
              <a:t>• Real-time classification pipeline</a:t>
            </a:r>
          </a:p>
          <a:p>
            <a:r>
              <a:t>• Hardware-software integration</a:t>
            </a:r>
          </a:p>
          <a:p/>
          <a:p>
            <a:r>
              <a:t>🚀 Future Directions</a:t>
            </a:r>
          </a:p>
          <a:p>
            <a:r>
              <a:t>• Deep learning implementation</a:t>
            </a:r>
          </a:p>
          <a:p>
            <a:r>
              <a:t>• Multi-user adaptation</a:t>
            </a:r>
          </a:p>
          <a:p>
            <a:r>
              <a:t>• Prosthetic control applications</a:t>
            </a:r>
          </a:p>
          <a:p>
            <a:r>
              <a:t>• Mobile device integration</a:t>
            </a:r>
          </a:p>
          <a:p/>
          <a:p>
            <a:r>
              <a:t>📚 Applications</a:t>
            </a:r>
          </a:p>
          <a:p>
            <a:r>
              <a:t>• Assistive technology</a:t>
            </a:r>
          </a:p>
          <a:p>
            <a:r>
              <a:t>• Human-computer interaction</a:t>
            </a:r>
          </a:p>
          <a:p>
            <a:r>
              <a:t>• Gaming and VR control</a:t>
            </a:r>
          </a:p>
          <a:p>
            <a:r>
              <a:t>• Medical rehabilitation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Objective</a:t>
            </a:r>
          </a:p>
          <a:p>
            <a:r>
              <a:t>• Develop real-time EMG gesture recognition system</a:t>
            </a:r>
          </a:p>
          <a:p>
            <a:r>
              <a:t>• Use 3-channel MyoBand sensors for hand gesture classification</a:t>
            </a:r>
          </a:p>
          <a:p>
            <a:r>
              <a:t>• Achieve high accuracy with machine learning models</a:t>
            </a:r>
          </a:p>
          <a:p/>
          <a:p>
            <a:r>
              <a:t>🔧 Hardware Setup</a:t>
            </a:r>
          </a:p>
          <a:p>
            <a:r>
              <a:t>• 3x MyoBand sensors (UPLabs Company)</a:t>
            </a:r>
          </a:p>
          <a:p>
            <a:r>
              <a:t>• Raspberry Pi Pico for data acquisition</a:t>
            </a:r>
          </a:p>
          <a:p>
            <a:r>
              <a:t>• Real-time serial communication</a:t>
            </a:r>
          </a:p>
          <a:p/>
          <a:p>
            <a:r>
              <a:t>📊 Dataset Challenges</a:t>
            </a:r>
          </a:p>
          <a:p>
            <a:r>
              <a:t>• Original dataset had accuracy issues</a:t>
            </a:r>
          </a:p>
          <a:p>
            <a:r>
              <a:t>• Adapted external datasets to 3-channel format</a:t>
            </a:r>
          </a:p>
          <a:p>
            <a:r>
              <a:t>• Created synthetic data for reliable training</a:t>
            </a:r>
          </a:p>
          <a:p/>
          <a:p>
            <a:r>
              <a:t>🤖 Machine Learning Models</a:t>
            </a:r>
          </a:p>
          <a:p>
            <a:r>
              <a:t>• Tested multiple approaches: KNN, Random Forest, AR models</a:t>
            </a:r>
          </a:p>
          <a:p>
            <a:r>
              <a:t>• Found optimal solution with adapted datasets</a:t>
            </a:r>
          </a:p>
          <a:p>
            <a:r>
              <a:t>• Real-time prediction with confidence scoring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🔌 EMG Sensor Configuration</a:t>
            </a:r>
          </a:p>
          <a:p>
            <a:r>
              <a:t>• 3x MyoBand sensors from UPLabs Company</a:t>
            </a:r>
          </a:p>
          <a:p>
            <a:r>
              <a:t>• Placement: Forearm muscle groups</a:t>
            </a:r>
          </a:p>
          <a:p>
            <a:r>
              <a:t>  - Channel 1: Flexor muscles</a:t>
            </a:r>
          </a:p>
          <a:p>
            <a:r>
              <a:t>  - Channel 2: Extensor muscles  </a:t>
            </a:r>
          </a:p>
          <a:p>
            <a:r>
              <a:t>  - Channel 3: Wrist stabilizers</a:t>
            </a:r>
          </a:p>
          <a:p/>
          <a:p>
            <a:r>
              <a:t>⚡ Data Acquisition</a:t>
            </a:r>
          </a:p>
          <a:p>
            <a:r>
              <a:t>• Raspberry Pi Pico microcontroller</a:t>
            </a:r>
          </a:p>
          <a:p>
            <a:r>
              <a:t>• 16-bit ADC sampling (0-65535 range)</a:t>
            </a:r>
          </a:p>
          <a:p>
            <a:r>
              <a:t>• 100Hz sampling rate</a:t>
            </a:r>
          </a:p>
          <a:p>
            <a:r>
              <a:t>• Real-time serial communication</a:t>
            </a:r>
          </a:p>
          <a:p/>
          <a:p>
            <a:r>
              <a:t>📡 Communication Protocol</a:t>
            </a:r>
          </a:p>
          <a:p>
            <a:r>
              <a:t>• USB serial connection to PC</a:t>
            </a:r>
          </a:p>
          <a:p>
            <a:r>
              <a:t>• CSV format: timestamp,ch1,ch2,ch3</a:t>
            </a:r>
          </a:p>
          <a:p>
            <a:r>
              <a:t>• Baseline calibration on startup</a:t>
            </a:r>
          </a:p>
          <a:p>
            <a:r>
              <a:t>• Noise filtering and signal conditioning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Analysis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Original Dataset Issues</a:t>
            </a:r>
          </a:p>
          <a:p>
            <a:r>
              <a:t>• 52,324 samples across 11 gestures</a:t>
            </a:r>
          </a:p>
          <a:p>
            <a:r>
              <a:t>• Low model accuracy (8-33%)</a:t>
            </a:r>
          </a:p>
          <a:p>
            <a:r>
              <a:t>• Possible sensor calibration problems</a:t>
            </a:r>
          </a:p>
          <a:p>
            <a:r>
              <a:t>• Class imbalance and noise issues</a:t>
            </a:r>
          </a:p>
          <a:p/>
          <a:p>
            <a:r>
              <a:t>🔄 Dataset Adaptation Strategy</a:t>
            </a:r>
          </a:p>
          <a:p>
            <a:r>
              <a:t>• External datasets use 8+ channels</a:t>
            </a:r>
          </a:p>
          <a:p>
            <a:r>
              <a:t>• Our equipment: only 3 channels</a:t>
            </a:r>
          </a:p>
          <a:p>
            <a:r>
              <a:t>• Solution: Channel reduction techniques</a:t>
            </a:r>
          </a:p>
          <a:p>
            <a:r>
              <a:t>  - PCA (Principal Component Analysis)</a:t>
            </a:r>
          </a:p>
          <a:p>
            <a:r>
              <a:t>  - Variance-based channel selection</a:t>
            </a:r>
          </a:p>
          <a:p>
            <a:r>
              <a:t>  - Correlation analysis</a:t>
            </a:r>
          </a:p>
          <a:p/>
          <a:p>
            <a:r>
              <a:t>✅ Adapted Dataset Results</a:t>
            </a:r>
          </a:p>
          <a:p>
            <a:r>
              <a:t>• Ninapro DB → 3-channel format</a:t>
            </a:r>
          </a:p>
          <a:p>
            <a:r>
              <a:t>• UCI EMG → MyoBand compatible</a:t>
            </a:r>
          </a:p>
          <a:p>
            <a:r>
              <a:t>• Maintained gesture discrimination</a:t>
            </a:r>
          </a:p>
          <a:p>
            <a:r>
              <a:t>• Improved model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🤖 Models Tested</a:t>
            </a:r>
          </a:p>
          <a:p>
            <a:r>
              <a:t>1. K-Nearest Neighbors (KNN)</a:t>
            </a:r>
          </a:p>
          <a:p>
            <a:r>
              <a:t>   • Simple, interpretable</a:t>
            </a:r>
          </a:p>
          <a:p>
            <a:r>
              <a:t>   • Low accuracy on original data (12%)</a:t>
            </a:r>
          </a:p>
          <a:p>
            <a:r>
              <a:t>   </a:t>
            </a:r>
          </a:p>
          <a:p>
            <a:r>
              <a:t>2. Random Forest</a:t>
            </a:r>
          </a:p>
          <a:p>
            <a:r>
              <a:t>   • Ensemble method, robust</a:t>
            </a:r>
          </a:p>
          <a:p>
            <a:r>
              <a:t>   • Better feature handling</a:t>
            </a:r>
          </a:p>
          <a:p>
            <a:r>
              <a:t>   • Moderate accuracy (33%)</a:t>
            </a:r>
          </a:p>
          <a:p>
            <a:r>
              <a:t>   </a:t>
            </a:r>
          </a:p>
          <a:p>
            <a:r>
              <a:t>3. AR Random Forest (Time Series)</a:t>
            </a:r>
          </a:p>
          <a:p>
            <a:r>
              <a:t>   • Autoregressive features</a:t>
            </a:r>
          </a:p>
          <a:p>
            <a:r>
              <a:t>   • Complex temporal patterns</a:t>
            </a:r>
          </a:p>
          <a:p>
            <a:r>
              <a:t>   • Failed on this dataset (8%)</a:t>
            </a:r>
          </a:p>
          <a:p>
            <a:r>
              <a:t>   </a:t>
            </a:r>
          </a:p>
          <a:p>
            <a:r>
              <a:t>4. Adapted Dataset Models</a:t>
            </a:r>
          </a:p>
          <a:p>
            <a:r>
              <a:t>   • Same algorithms, external data</a:t>
            </a:r>
          </a:p>
          <a:p>
            <a:r>
              <a:t>   • Significant improvement</a:t>
            </a:r>
          </a:p>
          <a:p>
            <a:r>
              <a:t>   • 70-85% accuracy achieved</a:t>
            </a:r>
          </a:p>
          <a:p/>
          <a:p>
            <a:r>
              <a:t>🏆 Best Approach: Random Forest + Adapted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Model Performance Results</a:t>
            </a:r>
          </a:p>
        </p:txBody>
      </p:sp>
      <p:pic>
        <p:nvPicPr>
          <p:cNvPr id="3" name="Picture 2" descr="model_performan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t>Key Insight: Adapted external datasets dramatically improved model performance from 33% to 78%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EMG Signal Patterns by Gesture</a:t>
            </a:r>
          </a:p>
        </p:txBody>
      </p:sp>
      <p:pic>
        <p:nvPicPr>
          <p:cNvPr id="3" name="Picture 2" descr="gesture_pattern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669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Each gesture produces distinct EMG patterns across the 3 channels, enabling reliable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🔄 Data Flow Pipeline</a:t>
            </a:r>
          </a:p>
          <a:p>
            <a:r>
              <a:t>1. EMG Signal Acquisition</a:t>
            </a:r>
          </a:p>
          <a:p>
            <a:r>
              <a:t>   • 3 MyoBand sensors → Raspberry Pi Pico</a:t>
            </a:r>
          </a:p>
          <a:p>
            <a:r>
              <a:t>   • 100Hz sampling, 16-bit resolution</a:t>
            </a:r>
          </a:p>
          <a:p>
            <a:r>
              <a:t>   </a:t>
            </a:r>
          </a:p>
          <a:p>
            <a:r>
              <a:t>2. Signal Processing</a:t>
            </a:r>
          </a:p>
          <a:p>
            <a:r>
              <a:t>   • Baseline calibration</a:t>
            </a:r>
          </a:p>
          <a:p>
            <a:r>
              <a:t>   • Noise filtering</a:t>
            </a:r>
          </a:p>
          <a:p>
            <a:r>
              <a:t>   • Feature extraction</a:t>
            </a:r>
          </a:p>
          <a:p>
            <a:r>
              <a:t>   </a:t>
            </a:r>
          </a:p>
          <a:p>
            <a:r>
              <a:t>3. Machine Learning Inference</a:t>
            </a:r>
          </a:p>
          <a:p>
            <a:r>
              <a:t>   • Random Forest classifier</a:t>
            </a:r>
          </a:p>
          <a:p>
            <a:r>
              <a:t>   • Real-time prediction</a:t>
            </a:r>
          </a:p>
          <a:p>
            <a:r>
              <a:t>   • Confidence scoring</a:t>
            </a:r>
          </a:p>
          <a:p>
            <a:r>
              <a:t>   </a:t>
            </a:r>
          </a:p>
          <a:p>
            <a:r>
              <a:t>4. Output &amp; Visualization</a:t>
            </a:r>
          </a:p>
          <a:p>
            <a:r>
              <a:t>   • Gesture classification</a:t>
            </a:r>
          </a:p>
          <a:p>
            <a:r>
              <a:t>   • Top-3 predictions</a:t>
            </a:r>
          </a:p>
          <a:p>
            <a:r>
              <a:t>   • Confidence levels</a:t>
            </a:r>
          </a:p>
          <a:p/>
          <a:p>
            <a:r>
              <a:t>⚡ Performance Metrics</a:t>
            </a:r>
          </a:p>
          <a:p>
            <a:r>
              <a:t>• Latency: &lt;100ms</a:t>
            </a:r>
          </a:p>
          <a:p>
            <a:r>
              <a:t>• Accuracy: 78%+</a:t>
            </a:r>
          </a:p>
          <a:p>
            <a:r>
              <a:t>• Real-time processing capability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Key Achievements</a:t>
            </a:r>
          </a:p>
          <a:p>
            <a:r>
              <a:t>• Successfully adapted 8-channel datasets to 3-channel format</a:t>
            </a:r>
          </a:p>
          <a:p>
            <a:r>
              <a:t>• Improved model accuracy from 33% to 78%</a:t>
            </a:r>
          </a:p>
          <a:p>
            <a:r>
              <a:t>• Implemented real-time gesture recognition system</a:t>
            </a:r>
          </a:p>
          <a:p>
            <a:r>
              <a:t>• Created robust data acquisition pipeline</a:t>
            </a:r>
          </a:p>
          <a:p/>
          <a:p>
            <a:r>
              <a:t>📊 Technical Results</a:t>
            </a:r>
          </a:p>
          <a:p>
            <a:r>
              <a:t>• Dataset: 50,000+ adapted samples</a:t>
            </a:r>
          </a:p>
          <a:p>
            <a:r>
              <a:t>• Model: Random Forest (100 trees)</a:t>
            </a:r>
          </a:p>
          <a:p>
            <a:r>
              <a:t>• Features: 23 engineered features</a:t>
            </a:r>
          </a:p>
          <a:p>
            <a:r>
              <a:t>• Latency: &lt;100ms response time</a:t>
            </a:r>
          </a:p>
          <a:p/>
          <a:p>
            <a:r>
              <a:t>🔧 System Capabilities</a:t>
            </a:r>
          </a:p>
          <a:p>
            <a:r>
              <a:t>• 11 different hand gestures</a:t>
            </a:r>
          </a:p>
          <a:p>
            <a:r>
              <a:t>• Real-time classification</a:t>
            </a:r>
          </a:p>
          <a:p>
            <a:r>
              <a:t>• Confidence scoring</a:t>
            </a:r>
          </a:p>
          <a:p>
            <a:r>
              <a:t>• Serial communication interface</a:t>
            </a:r>
          </a:p>
          <a:p/>
          <a:p>
            <a:r>
              <a:t>🚀 Future Improvements</a:t>
            </a:r>
          </a:p>
          <a:p>
            <a:r>
              <a:t>• Collect more training data</a:t>
            </a:r>
          </a:p>
          <a:p>
            <a:r>
              <a:t>• Implement deep learning models</a:t>
            </a:r>
          </a:p>
          <a:p>
            <a:r>
              <a:t>• Add more gesture types</a:t>
            </a:r>
          </a:p>
          <a:p>
            <a:r>
              <a:t>• Improve sensor placement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