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2E86AB"/>
                </a:solidFill>
              </a:defRPr>
            </a:pPr>
            <a:r>
              <a:t>EMG Dataset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Visual Insights &amp; Data Exploration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/>
            </a:pPr>
            <a:r>
              <a:t>📊 Comprehensive Dataset Analysis</a:t>
            </a:r>
          </a:p>
          <a:p>
            <a:r>
              <a:t>🎯 3-Channel MyoBand EMG Data</a:t>
            </a:r>
          </a:p>
          <a:p>
            <a:r>
              <a:t>📈 Machine Learning Model Performance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/>
            </a:pPr>
            <a:r>
              <a:t>📊 Dataset Overview &amp; Statistics</a:t>
            </a:r>
          </a:p>
        </p:txBody>
      </p:sp>
      <p:pic>
        <p:nvPicPr>
          <p:cNvPr id="3" name="Picture 2" descr="dataset_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0"/>
            <a:ext cx="877824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/>
            </a:pPr>
            <a:r>
              <a:t>🎯 Gesture-Specific EMG Analysis</a:t>
            </a:r>
          </a:p>
        </p:txBody>
      </p:sp>
      <p:pic>
        <p:nvPicPr>
          <p:cNvPr id="3" name="Picture 2" descr="gesture_analy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0"/>
            <a:ext cx="877824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/>
            </a:pPr>
            <a:r>
              <a:t>📈 EMG Signal Quality Analysis</a:t>
            </a:r>
          </a:p>
        </p:txBody>
      </p:sp>
      <p:pic>
        <p:nvPicPr>
          <p:cNvPr id="3" name="Picture 2" descr="signal_qual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0"/>
            <a:ext cx="877824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/>
            </a:pPr>
            <a:r>
              <a:t>🤖 Machine Learning Model Performance</a:t>
            </a:r>
          </a:p>
        </p:txBody>
      </p:sp>
      <p:pic>
        <p:nvPicPr>
          <p:cNvPr id="3" name="Picture 2" descr="model_performance_detai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0"/>
            <a:ext cx="877824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/>
            </a:pPr>
            <a:r>
              <a:t>💡 Key Insights &amp; Recommendations</a:t>
            </a:r>
          </a:p>
        </p:txBody>
      </p:sp>
      <p:pic>
        <p:nvPicPr>
          <p:cNvPr id="3" name="Picture 2" descr="insights_summa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0"/>
            <a:ext cx="877824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