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63085-4932-4C3E-820D-0EB27AF6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8C852-FF7F-4DCF-A8AF-17D48DDBA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78722-18F8-4D9D-8D85-5EF680E9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245C0-1C6A-4208-9E6A-57B22CE3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7E038-6612-4285-9886-C3C9D2CF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519D2-5687-44CB-9372-D878393B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850261-57C0-4357-B1EF-781B6346E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414E9-5DBD-4841-B1B3-F97EC96D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90B50-BC3E-4597-AE51-3D0E8C09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617E6-3425-47B2-ABF8-4E90EB93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AD4C5-E537-4396-89EB-68FD168DF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BE93B-1CFC-4CB3-A25A-DF5061B0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4C014-1476-4472-B34A-9C891A48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39B74-A64D-4F80-A689-0D967B9F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F93F2-8014-424C-934D-94EA2F84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CBD0-A93B-465B-923C-40F50E0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8119-97FF-44F2-AD11-49F2A5D3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B5956-2D2F-4AF3-8B41-867BDAD3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5B930-B838-4421-85D3-4993A76A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83C5D-56BF-41C4-8D04-8848A022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1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D1103-4873-4108-B72B-1384E492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0ECF9-F87E-4ABA-8EA8-F96A088D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D3637-973B-4076-806A-C9AA4099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AFDB7-88D9-421C-A6A6-CAE3F72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F7BC-8E29-4D34-9C1B-95ED60F9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6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D0870-633A-4E2A-8FAB-E76DB17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6428-B54B-4F11-A123-C820C0185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F2ABE-C90D-4D2C-9CE6-B6BDBF430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81914-B202-4E69-8825-3E2C83E0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F5EFE-D0E6-4A52-8548-5B53E39D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FDE28-7F49-4F23-8D9B-DDD5055C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0C2B1-2F9F-4EE0-9105-81D6AF30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ADF96-6576-4EE4-A728-335860AF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FE070-D92F-45B1-9F30-BBAEE115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E801B6-0EF5-40CE-AE83-426E6384E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7F5DCE-6038-4F4F-AAF8-A53232A4E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8B72C-BB9C-4104-92C2-9034019C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A2FE9C-07F0-46C1-9B41-5CD615BC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C164F-0BE3-4B0A-962D-A3F535FE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0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8DC6-83DD-4984-86CC-34E852BF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23B92-2BF6-4D77-A7BE-66B2139A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E3A3AF-6CDF-479F-80FC-099D21B4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3B707B-16B4-4EC9-9D8A-1012B67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5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66F4B-01EC-4110-8251-F66075B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C01DD-B9B6-4BED-8F67-7B42D853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E0DE1-186A-40D9-8CFC-422B4A05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53BD-DE5B-4BC5-91B0-113BF4FB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353F8-88C2-4296-9F11-2B24E9C5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A1273-D84D-4E0F-BBED-B4B6FB44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1279B-43A0-4D50-A583-9DF9BAA5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B78CC-3B45-46BE-825D-6FFD1298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72B4D-323A-4615-A23A-DF0230D4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0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D29D-0EAD-4AE6-B07A-CA56E017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0CCD25-2926-4819-9AF3-0435DAB0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AB68A-2276-43F3-889A-5415ADD5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FB91E-624B-4698-8AF3-2262CC72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B5499-2E49-4BD5-8481-79B4A8F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35A91-6F30-4E68-8827-E38FA25A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8C7A0-4681-45BA-B07B-360394F6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58027-3D39-47F9-BD0F-37E854CEA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DD87B-F2AB-4F20-93D1-6AF1EE748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5068-62F0-49CE-9FC8-E5C4FE405709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92685-2562-4B88-9F03-18A4BE81A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D813E-FC4D-4A64-91B6-7E65686BB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A0C1-D6A1-4D9E-BF4C-FBDC7E8EC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1A57FA-F46C-4AB8-ABF7-B48070704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19046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894331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319184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632009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68658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063162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437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 (Firewall)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Telnet, POP3, SMTP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998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45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413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 (NAT)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206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 (Router)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895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 (Switch)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903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2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Creation Yun</dc:creator>
  <cp:lastModifiedBy>Creation Yun</cp:lastModifiedBy>
  <cp:revision>6</cp:revision>
  <dcterms:created xsi:type="dcterms:W3CDTF">2020-07-12T11:02:58Z</dcterms:created>
  <dcterms:modified xsi:type="dcterms:W3CDTF">2020-07-13T00:32:32Z</dcterms:modified>
</cp:coreProperties>
</file>