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40A98B6-221A-4616-9671-392A67219DA9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7/21/20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E9D09A3-2C12-4489-8C49-4B79D8FC7ABD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1"/>
          <p:cNvGraphicFramePr/>
          <p:nvPr/>
        </p:nvGraphicFramePr>
        <p:xfrm>
          <a:off x="0" y="0"/>
          <a:ext cx="12191760" cy="6857640"/>
        </p:xfrm>
        <a:graphic>
          <a:graphicData uri="http://schemas.openxmlformats.org/drawingml/2006/table">
            <a:tbl>
              <a:tblPr/>
              <a:tblGrid>
                <a:gridCol w="2438280"/>
                <a:gridCol w="2438280"/>
                <a:gridCol w="2438280"/>
                <a:gridCol w="2438280"/>
                <a:gridCol w="2438640"/>
              </a:tblGrid>
              <a:tr h="11192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OSI Model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Layer Number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TCP/IP Layer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Other Protocol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700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Alligator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Application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rowSpan="3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L7 (Firewall)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rowSpan="3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HTTP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rowSpan="3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SSH, FTP, Telnet, POP3, SMTP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700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Pet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Presentation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  <a:tr h="7700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Steve’s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Session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  <a:tr h="7700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Touch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Transport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L4 (NAT)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TCP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UDP, SCTP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7700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Not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Network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L3 (Router)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IP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IPv6, ARP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119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Do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Data Link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L2 (Switch)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Ethernet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HDLC, Frame Relay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7689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Please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Physical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LibreOffice/6.4.4.2$Linux_X86_64 LibreOffice_project/40$Build-2</Application>
  <Words>64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2020-07-12T11:02:58Z</dcterms:created>
  <dc:creator>Creation Yun</dc:creator>
  <dc:description/>
  <dc:language>en-US</dc:language>
  <cp:lastModifiedBy/>
  <dcterms:modified xsi:type="dcterms:W3CDTF">2020-07-21T19:28:37Z</dcterms:modified>
  <cp:revision>7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