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60"/>
    <p:restoredTop sz="96327"/>
  </p:normalViewPr>
  <p:slideViewPr>
    <p:cSldViewPr snapToGrid="0">
      <p:cViewPr varScale="1">
        <p:scale>
          <a:sx n="98" d="100"/>
          <a:sy n="98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5C98-7374-DEF3-567B-AC1246CF3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AA7CD-FBB2-3FA2-6F5A-A783DDBAA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98CF-62E5-DFCC-EDF7-1B31B189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9D459-F656-A99D-C635-53BBD6A4E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B64E9-5A7A-1E2E-8039-9083062B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6742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AF73-A6EE-B78C-D945-69CF4A16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69E62-83DE-36AC-9B4B-C9C156FC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CBE20-EBBA-5FB8-46FC-3DF416A4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2AB3B-36F5-13A9-45F2-A81AFDC53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1A0D-4583-3E30-9C55-B1079E97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0049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E0B9A-6647-43FA-C5A8-E27025906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7957C-4053-03F3-4814-EF256A658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8CFF1-9475-7FD4-B88C-ADD79689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1AC0-0517-B47E-FB85-432AAB52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6F3D4-D1DC-76F4-BAFC-4E0969A4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7879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39B2-E39B-CBD3-38BD-C3A161B1B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C40-572F-C110-3597-46A52636C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899A3-A088-9D1E-EEAE-36E9F77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805B9-D235-2AD8-4022-D6AF9876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9D34B-B360-2B90-3E5C-47BB900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8094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A3D0D-FD94-796B-A4E9-E0093F7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17831-A6EF-47E1-5B79-004269C6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40704-01B0-3E9C-41A0-7BF71B1B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8D5F4-C71F-E475-6A18-37B2DDF3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F1EF-4417-4328-874B-74D323CE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461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E82BA-4159-0784-4393-BAE13E2B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869B8-4AFA-A7E0-07C3-522DC7BCE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3C434-82C7-43EE-AC44-262CA7A81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CB460-5570-E9DF-0CF2-94153903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FB3CF-F941-29E8-DDAE-A627D321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1225-4597-AA86-5A03-6975450D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0091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474B-FA8B-7FD0-85DB-9D991110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824DC-5F73-94EE-776F-2111DD836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702E5-1AF5-EA1F-0C15-E313032CE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A8B9C-B8B6-895E-FDE9-FC73ACFE97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2E4CF9-8B84-CC0B-C4D7-4301BE3E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5ECEE-26F7-3912-952E-15F33421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5D1B72-3F3D-6078-B92E-82FAB933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A708D-D95B-16B8-9BFE-CDC400E86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2540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EEA4-1FD0-B7A5-1E60-48C8CFF5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6A57-1D01-622C-9A88-0E11B497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29E2A-41A8-0D44-0BCF-7AEDDCB5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FD7E6-E71D-BE2A-C8B8-9008A6FE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751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4AD70-3517-A583-5B3B-D8A1FE83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9B248-C1BF-E0F8-4918-1216B169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65AD9-5AB4-54F2-4AE4-3A991011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7024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C92B-65E4-2964-BC15-B0D14AF8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48FB7-BD91-7FAB-D6FB-20769A3A6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47EC5-75EF-FCD3-47E9-49172D56E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3ED71-C3F2-0EE6-8DD8-4164C416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8B504-276D-D91E-2A2E-E84D1DCB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64DD3-C9CE-209C-2C66-9BC9D5EA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60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9EF1-168A-B8C4-D8AB-1A7E825C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4B482-269B-64D7-09CB-0EEC49984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789E8-9CC9-D885-F517-05EFA3BFE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10300-5D22-A9D0-7C16-C7E42434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AB3BD-2553-8F2C-D3F5-0FAC9372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FCD72-1841-210E-422C-DE32761A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6778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60E57-2628-414B-D45A-D3569E5B0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A6F16-5515-BCEB-A0AB-7FB111BE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D1E7A-0CFA-DBE5-B629-14F67CF96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D455C-6FFE-7A4E-9FDC-7DC8E87D976E}" type="datetimeFigureOut">
              <a:rPr lang="en-ES" smtClean="0"/>
              <a:t>19/7/24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D55B1-1EEE-1E0A-6130-AA131B8AA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AE2C0-A81F-9593-4428-3373528DC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4556-1BA1-D844-8829-20C21B51A2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268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968A-E1DB-A594-42E3-BB737C627F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8D44A-2E30-8E6B-1452-E021FAE3E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6766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6F36BB85-A219-8A9E-E366-3E9096AD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774" y="370702"/>
            <a:ext cx="1101296" cy="110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utorial de SciPy | Interactive Chaos">
            <a:extLst>
              <a:ext uri="{FF2B5EF4-FFF2-40B4-BE49-F238E27FC236}">
                <a16:creationId xmlns:a16="http://schemas.microsoft.com/office/drawing/2014/main" id="{297B09DC-DE25-756C-FE8C-CD41B108D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7071" y="1329724"/>
            <a:ext cx="1826053" cy="91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umPy - NumFOCUS">
            <a:extLst>
              <a:ext uri="{FF2B5EF4-FFF2-40B4-BE49-F238E27FC236}">
                <a16:creationId xmlns:a16="http://schemas.microsoft.com/office/drawing/2014/main" id="{2EFD9F50-573A-E503-D652-DBC152AE2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937" y="1786237"/>
            <a:ext cx="1604319" cy="160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A0B391-A10B-0010-C66D-E353C1EFE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527" y="3429000"/>
            <a:ext cx="62738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A141E-47DF-0483-0D3D-1DDAF142DD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1797" y="3199840"/>
            <a:ext cx="1826053" cy="3199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D0BC96-D40F-250B-BAF2-F4CF7399F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1924" y="283690"/>
            <a:ext cx="28448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96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D6588B6-B8B2-F58E-C888-62351F344749}"/>
              </a:ext>
            </a:extLst>
          </p:cNvPr>
          <p:cNvSpPr txBox="1"/>
          <p:nvPr/>
        </p:nvSpPr>
        <p:spPr>
          <a:xfrm>
            <a:off x="6869790" y="5816558"/>
            <a:ext cx="499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000" b="1" dirty="0"/>
              <a:t>c)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4039C-30F4-8A7C-ED70-542DA891CCC8}"/>
              </a:ext>
            </a:extLst>
          </p:cNvPr>
          <p:cNvSpPr txBox="1"/>
          <p:nvPr/>
        </p:nvSpPr>
        <p:spPr>
          <a:xfrm>
            <a:off x="6869790" y="2352689"/>
            <a:ext cx="499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000" b="1" dirty="0"/>
              <a:t>b)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48034C-126D-8ED2-D883-EA0B0C6482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54"/>
          <a:stretch/>
        </p:blipFill>
        <p:spPr>
          <a:xfrm>
            <a:off x="590599" y="651864"/>
            <a:ext cx="6132341" cy="51646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288898-3422-7149-FF0F-A8E24A6FC2E5}"/>
              </a:ext>
            </a:extLst>
          </p:cNvPr>
          <p:cNvSpPr txBox="1"/>
          <p:nvPr/>
        </p:nvSpPr>
        <p:spPr>
          <a:xfrm>
            <a:off x="69097" y="5816558"/>
            <a:ext cx="49941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4000" b="1" dirty="0"/>
              <a:t>a)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5D466B-8644-C994-A0BA-217332B47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292" y="2851533"/>
            <a:ext cx="4619537" cy="36729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7CA0D47-4DA3-0F0C-1481-61E4A7973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484" y="394143"/>
            <a:ext cx="5335349" cy="195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6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1A3B-CAD8-CECC-475E-BE1E637CF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24DC5-13F9-1208-7B21-A34C704E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704" y="40572"/>
            <a:ext cx="3618412" cy="3388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A6515C-0BAF-D166-9CA9-FAC38975DA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380"/>
          <a:stretch/>
        </p:blipFill>
        <p:spPr>
          <a:xfrm>
            <a:off x="216990" y="860576"/>
            <a:ext cx="5177970" cy="2862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0BE0A6-8FB5-CD96-98ED-A6B24CF04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703" y="3665554"/>
            <a:ext cx="4254107" cy="30011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EFBE6C-7A69-A1BC-1FEA-993ACA780D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180"/>
          <a:stretch/>
        </p:blipFill>
        <p:spPr>
          <a:xfrm>
            <a:off x="216990" y="3723533"/>
            <a:ext cx="2550888" cy="286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67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6</Words>
  <Application>Microsoft Macintosh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BERNARDINO PEREZ</dc:creator>
  <cp:lastModifiedBy>GABRIEL BERNARDINO PEREZ</cp:lastModifiedBy>
  <cp:revision>11</cp:revision>
  <dcterms:created xsi:type="dcterms:W3CDTF">2024-04-06T18:38:38Z</dcterms:created>
  <dcterms:modified xsi:type="dcterms:W3CDTF">2024-07-22T14:01:39Z</dcterms:modified>
</cp:coreProperties>
</file>