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5" r:id="rId2"/>
    <p:sldId id="297" r:id="rId3"/>
    <p:sldId id="259" r:id="rId4"/>
    <p:sldId id="298" r:id="rId5"/>
    <p:sldId id="281" r:id="rId6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7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1241" autoAdjust="0"/>
  </p:normalViewPr>
  <p:slideViewPr>
    <p:cSldViewPr snapToGrid="0">
      <p:cViewPr varScale="1">
        <p:scale>
          <a:sx n="73" d="100"/>
          <a:sy n="73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0A0B6-E303-467D-AE44-F5C4C0E66038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0483F-EDA8-4F00-AC3C-DBF7E5DD4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743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EE1A-49D2-4339-A205-1755E91D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2B870-ECD1-4916-8CE2-55C73F8EB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39613-BAB6-4184-84B2-78C36C58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B973-ADEF-4514-84D0-F2B91025CEE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FFD9A-2268-4F16-B0FE-D5ED1A9E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F36E-D165-4C46-AA3B-22B1E08A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B3B0-A45D-4143-BC5C-64EF91153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8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50EC-B3F9-4F70-9616-AB397F2E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C3604-A5FD-49CB-8CA2-AD8EC10ED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5CEF8-8B87-441F-8F92-04C3CCD8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B973-ADEF-4514-84D0-F2B91025CEE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D15A7-AFD0-4406-903D-F3149A10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6AE67-D4F4-4739-B03D-8D389FB3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B3B0-A45D-4143-BC5C-64EF91153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5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DDDC7-D571-4684-BCF9-EEF2BA212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AE61B-73CB-4A8F-9F1A-9189B80C9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07662-D15F-4ABE-A059-1FDEA298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B973-ADEF-4514-84D0-F2B91025CEE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A567D-2230-4BEA-9994-6579F889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2D4D0-0209-457D-9A21-F69027CD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B3B0-A45D-4143-BC5C-64EF91153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6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8491-6C63-475B-BE36-9941359D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C3408-E658-4F00-84B3-FDA482917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CD841-5827-44E2-ACA6-8AA594450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B973-ADEF-4514-84D0-F2B91025CEE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8C31C-0638-48DD-BA04-90C2A296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57011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5F9CB-3E67-4CEE-AF3C-9D4FDEA4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58640" y="6356349"/>
            <a:ext cx="2743200" cy="365125"/>
          </a:xfrm>
        </p:spPr>
        <p:txBody>
          <a:bodyPr/>
          <a:lstStyle/>
          <a:p>
            <a:fld id="{5914B3B0-A45D-4143-BC5C-64EF91153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3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0C02-A5E1-40A8-965B-C99FAE90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C44B2-4427-4825-97F1-3EFDB3691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67BE5-588A-454B-8ED9-07CEC252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B973-ADEF-4514-84D0-F2B91025CEE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FEEE5-9C07-4A9E-B14D-68B47EC1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92E67-07C5-423F-98C2-304CBFA7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B3B0-A45D-4143-BC5C-64EF91153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5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0D7C-7DA2-48FB-9227-AB7D285F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8E248-F614-4689-9DCA-134CBE075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EC8B2-3121-47DC-96FF-FC9D53F45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A832C-5B22-467E-B528-978A2D3B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B973-ADEF-4514-84D0-F2B91025CEE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CAFE5-B16E-4E9B-8FDB-0F4DE9BC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CAD99-9C48-4996-881D-0956D7C0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B3B0-A45D-4143-BC5C-64EF91153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4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E123-4B16-4AF3-A734-6F784417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D1700-7BF7-4C96-925D-24A65A0CF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18EDA-5CF1-4E7A-A732-6BD4C07B4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3FBD7-0363-4641-8695-2F69448AF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E05BB-357F-4A56-A365-AD7320212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6A978-AD47-4E47-A71E-F8F83556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B973-ADEF-4514-84D0-F2B91025CEE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AA3CC-DA30-4B54-8A60-652741F6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0FF18-90B3-4784-8E39-7D07E95B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B3B0-A45D-4143-BC5C-64EF91153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1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6EC2-6A46-4C0B-9FF6-B7B41122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8C237-CE45-4D45-B0C5-543BACF2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B973-ADEF-4514-84D0-F2B91025CEE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38673-5865-4133-8025-491198A5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81CFC-89C1-4DC1-BCC2-ADC5B1B2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B3B0-A45D-4143-BC5C-64EF91153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1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83E7A-94CB-4948-8021-48BF24C4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B973-ADEF-4514-84D0-F2B91025CEE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27AA1-5C0F-4342-AB43-B06618F9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85594-BCAC-4776-A4A9-4A268135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B3B0-A45D-4143-BC5C-64EF91153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8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F512-328B-4F9D-B890-3D6022E9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573FB-5B72-4515-9A28-404924A2F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D291D-4EFF-44D9-8651-8FDEDCB50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40E23-BCAD-4802-A5EB-9344F8FE7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B973-ADEF-4514-84D0-F2B91025CEE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6E1BD-1D9E-4786-AFEA-A1BB0BAA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49AC4-B8B4-4B6E-B4BD-4974BD74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B3B0-A45D-4143-BC5C-64EF91153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C37E-47C5-44B5-BB95-39E4F7DC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2F29B-417D-41B5-922B-9ED56B367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EC1FF-AFF7-4D7A-A3E9-6166E5C2D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5935-3C8F-4900-9F24-515343E1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B973-ADEF-4514-84D0-F2B91025CEE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D5171-37B6-4159-BAB8-9835ACBC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819DA-AF31-4DD4-8538-EB9D7806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B3B0-A45D-4143-BC5C-64EF91153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5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3D847-F935-455E-ADC7-F9E3B05D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F799B-833E-40DE-A011-04A0B8D8A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04E2D-EAF0-4D55-9B8D-0CD2299D4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B973-ADEF-4514-84D0-F2B91025CEE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BB0A7-6D65-4F30-8944-F4EB97798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3F664-440D-4E5C-B9DC-DDEC4C2F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4B3B0-A45D-4143-BC5C-64EF91153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0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is.fordham.edu/wisdm/includes/datasets/latest/WISDM_ar_latest.tar.gz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90C3C6-0657-4EA2-BBC7-FE1AB97FDD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318"/>
            <a:ext cx="1696278" cy="667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9DD49-E1B3-4828-A621-C8D0DBD40D0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363" y="6473251"/>
            <a:ext cx="3476625" cy="3408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87FA07-FCD1-4D31-99FD-73A463B9C1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64" y="277858"/>
            <a:ext cx="5832799" cy="22955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01291" y="3357154"/>
            <a:ext cx="4612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Welcomes you to the Machine vision </a:t>
            </a:r>
            <a:r>
              <a:rPr lang="en-IN" dirty="0" smtClean="0"/>
              <a:t>Challenge</a:t>
            </a:r>
            <a:endParaRPr lang="en-IN" dirty="0" smtClean="0"/>
          </a:p>
          <a:p>
            <a:r>
              <a:rPr lang="en-IN" dirty="0" smtClean="0"/>
              <a:t>                      - Walkthrough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60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E287281-2747-444E-9595-2A7301BDAF8B}"/>
              </a:ext>
            </a:extLst>
          </p:cNvPr>
          <p:cNvSpPr txBox="1"/>
          <p:nvPr/>
        </p:nvSpPr>
        <p:spPr>
          <a:xfrm>
            <a:off x="4116975" y="157136"/>
            <a:ext cx="5706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Machine Vision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E28A9-5AAC-4366-B73C-48C2D59C8B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318"/>
            <a:ext cx="1696278" cy="667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25BE56-9E4E-42E5-8AE8-BE4C0F21D86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571" y="6488940"/>
            <a:ext cx="3476625" cy="340851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B2FB5F3D-9F2B-44CE-AE7C-8143C7CD5E9A}"/>
              </a:ext>
            </a:extLst>
          </p:cNvPr>
          <p:cNvSpPr txBox="1">
            <a:spLocks/>
          </p:cNvSpPr>
          <p:nvPr/>
        </p:nvSpPr>
        <p:spPr>
          <a:xfrm>
            <a:off x="5086539" y="6477771"/>
            <a:ext cx="12772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| Slide </a:t>
            </a:r>
            <a:fld id="{0D8CD7A6-E8BD-4FD9-BEB1-DAAA05E807C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51" y="2126483"/>
            <a:ext cx="7468827" cy="257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0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E287281-2747-444E-9595-2A7301BDAF8B}"/>
              </a:ext>
            </a:extLst>
          </p:cNvPr>
          <p:cNvSpPr txBox="1"/>
          <p:nvPr/>
        </p:nvSpPr>
        <p:spPr>
          <a:xfrm>
            <a:off x="4848496" y="197261"/>
            <a:ext cx="3842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Challenge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E28A9-5AAC-4366-B73C-48C2D59C8B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318"/>
            <a:ext cx="1696278" cy="667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25BE56-9E4E-42E5-8AE8-BE4C0F21D86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571" y="6488940"/>
            <a:ext cx="3476625" cy="340851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B2FB5F3D-9F2B-44CE-AE7C-8143C7CD5E9A}"/>
              </a:ext>
            </a:extLst>
          </p:cNvPr>
          <p:cNvSpPr txBox="1">
            <a:spLocks/>
          </p:cNvSpPr>
          <p:nvPr/>
        </p:nvSpPr>
        <p:spPr>
          <a:xfrm>
            <a:off x="5086539" y="6477771"/>
            <a:ext cx="12772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| Slide </a:t>
            </a:r>
            <a:fld id="{0D8CD7A6-E8BD-4FD9-BEB1-DAAA05E807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3589" y="1672046"/>
            <a:ext cx="951952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Dataset URL</a:t>
            </a:r>
            <a:r>
              <a:rPr lang="en-IN" dirty="0"/>
              <a:t>:  </a:t>
            </a:r>
            <a:r>
              <a:rPr lang="en-IN" dirty="0">
                <a:hlinkClick r:id="rId4"/>
              </a:rPr>
              <a:t>http://</a:t>
            </a:r>
            <a:r>
              <a:rPr lang="en-IN" dirty="0" smtClean="0">
                <a:hlinkClick r:id="rId4"/>
              </a:rPr>
              <a:t>www.cis.fordham.edu/wisdm/includes/datasets/latest/WISDM_ar_latest.tar.gz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Challenge : Create a data model and inference to identify activity and person </a:t>
            </a:r>
          </a:p>
          <a:p>
            <a:endParaRPr lang="en-IN" dirty="0"/>
          </a:p>
          <a:p>
            <a:r>
              <a:rPr lang="en-IN" dirty="0" smtClean="0"/>
              <a:t>Criteria: Smallest and most accurate 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GB" dirty="0" smtClean="0"/>
              <a:t>Walking</a:t>
            </a:r>
            <a:endParaRPr lang="en-GB" dirty="0"/>
          </a:p>
          <a:p>
            <a:r>
              <a:rPr lang="en-GB" dirty="0" smtClean="0"/>
              <a:t>Jogging </a:t>
            </a:r>
          </a:p>
          <a:p>
            <a:r>
              <a:rPr lang="en-GB" dirty="0" smtClean="0"/>
              <a:t>Upstairs </a:t>
            </a:r>
          </a:p>
          <a:p>
            <a:r>
              <a:rPr lang="en-GB" dirty="0" smtClean="0"/>
              <a:t>Downstairs </a:t>
            </a:r>
          </a:p>
          <a:p>
            <a:r>
              <a:rPr lang="en-GB" dirty="0" smtClean="0"/>
              <a:t>Sitting</a:t>
            </a:r>
          </a:p>
          <a:p>
            <a:r>
              <a:rPr lang="en-GB" dirty="0" smtClean="0"/>
              <a:t>Standing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97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E287281-2747-444E-9595-2A7301BDAF8B}"/>
              </a:ext>
            </a:extLst>
          </p:cNvPr>
          <p:cNvSpPr txBox="1"/>
          <p:nvPr/>
        </p:nvSpPr>
        <p:spPr>
          <a:xfrm>
            <a:off x="4848495" y="197261"/>
            <a:ext cx="5889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Challenge – Submission procedure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E28A9-5AAC-4366-B73C-48C2D59C8B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318"/>
            <a:ext cx="1696278" cy="667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25BE56-9E4E-42E5-8AE8-BE4C0F21D86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571" y="6488940"/>
            <a:ext cx="3476625" cy="340851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B2FB5F3D-9F2B-44CE-AE7C-8143C7CD5E9A}"/>
              </a:ext>
            </a:extLst>
          </p:cNvPr>
          <p:cNvSpPr txBox="1">
            <a:spLocks/>
          </p:cNvSpPr>
          <p:nvPr/>
        </p:nvSpPr>
        <p:spPr>
          <a:xfrm>
            <a:off x="5086539" y="6477771"/>
            <a:ext cx="12772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| Slide </a:t>
            </a:r>
            <a:fld id="{0D8CD7A6-E8BD-4FD9-BEB1-DAAA05E807C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4846" y="1724297"/>
            <a:ext cx="97119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Complete the following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Create date model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Make reasonable train/test split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Create confusion matrix for test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Make all your code in </a:t>
            </a:r>
            <a:r>
              <a:rPr lang="en-IN" dirty="0" err="1" smtClean="0"/>
              <a:t>jupyter</a:t>
            </a:r>
            <a:r>
              <a:rPr lang="en-IN" dirty="0" smtClean="0"/>
              <a:t> </a:t>
            </a:r>
            <a:r>
              <a:rPr lang="en-IN" dirty="0" err="1" smtClean="0"/>
              <a:t>ipython</a:t>
            </a:r>
            <a:r>
              <a:rPr lang="en-IN" dirty="0" smtClean="0"/>
              <a:t> notebook in step by step format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Upload your code in </a:t>
            </a:r>
            <a:r>
              <a:rPr lang="en-IN" dirty="0" err="1" smtClean="0"/>
              <a:t>Github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Send us the </a:t>
            </a:r>
            <a:r>
              <a:rPr lang="en-IN" dirty="0" err="1" smtClean="0"/>
              <a:t>github</a:t>
            </a:r>
            <a:r>
              <a:rPr lang="en-IN" dirty="0" smtClean="0"/>
              <a:t> link alone to sivakumar.sk!tcs.com,prabhakar.4@tcs.com, raj.chaudari@tcs.com</a:t>
            </a:r>
          </a:p>
          <a:p>
            <a:endParaRPr lang="en-IN" dirty="0" smtClean="0"/>
          </a:p>
          <a:p>
            <a:r>
              <a:rPr lang="en-IN" dirty="0" smtClean="0"/>
              <a:t>Time line : Submit before 13</a:t>
            </a:r>
            <a:r>
              <a:rPr lang="en-IN" baseline="30000" dirty="0" smtClean="0"/>
              <a:t>th</a:t>
            </a:r>
            <a:r>
              <a:rPr lang="en-IN" dirty="0"/>
              <a:t> </a:t>
            </a:r>
            <a:r>
              <a:rPr lang="en-IN" dirty="0" smtClean="0"/>
              <a:t>End of the day ( </a:t>
            </a:r>
            <a:r>
              <a:rPr lang="en-IN" dirty="0" err="1"/>
              <a:t>M</a:t>
            </a:r>
            <a:r>
              <a:rPr lang="en-IN" dirty="0" err="1" smtClean="0"/>
              <a:t>ax.time</a:t>
            </a:r>
            <a:r>
              <a:rPr lang="en-IN" dirty="0" smtClean="0"/>
              <a:t> 11.59 PM on Sunday)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26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7F7B79-FFAD-471C-B9F3-B1D6E4442A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318"/>
            <a:ext cx="1696278" cy="667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218409-3416-4123-89B5-71C07F1CD8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363" y="6473251"/>
            <a:ext cx="3476625" cy="3408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FCFDE7-B886-4E04-BBF3-672B72BABD7A}"/>
              </a:ext>
            </a:extLst>
          </p:cNvPr>
          <p:cNvSpPr txBox="1"/>
          <p:nvPr/>
        </p:nvSpPr>
        <p:spPr>
          <a:xfrm>
            <a:off x="2129256" y="6436315"/>
            <a:ext cx="343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 Vision -- A </a:t>
            </a:r>
            <a:r>
              <a:rPr lang="en-US" dirty="0"/>
              <a:t>TTH R&amp;I </a:t>
            </a:r>
            <a:r>
              <a:rPr lang="en-US" dirty="0" smtClean="0"/>
              <a:t>Team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481FB-D6B4-47C2-A16F-F67F35076F5B}"/>
              </a:ext>
            </a:extLst>
          </p:cNvPr>
          <p:cNvSpPr txBox="1"/>
          <p:nvPr/>
        </p:nvSpPr>
        <p:spPr>
          <a:xfrm>
            <a:off x="5558628" y="3026330"/>
            <a:ext cx="918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420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4347</TotalTime>
  <Words>126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iots</dc:creator>
  <cp:lastModifiedBy>SIVAKUMAR S K</cp:lastModifiedBy>
  <cp:revision>137</cp:revision>
  <cp:lastPrinted>2018-04-08T12:47:30Z</cp:lastPrinted>
  <dcterms:created xsi:type="dcterms:W3CDTF">2018-03-27T06:33:51Z</dcterms:created>
  <dcterms:modified xsi:type="dcterms:W3CDTF">2019-10-10T06:46:47Z</dcterms:modified>
</cp:coreProperties>
</file>