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sldIdLst>
    <p:sldId id="256" r:id="rId5"/>
    <p:sldId id="269" r:id="rId6"/>
    <p:sldId id="259" r:id="rId7"/>
    <p:sldId id="265" r:id="rId8"/>
    <p:sldId id="274" r:id="rId9"/>
    <p:sldId id="267" r:id="rId10"/>
    <p:sldId id="273" r:id="rId11"/>
    <p:sldId id="260" r:id="rId12"/>
    <p:sldId id="264" r:id="rId13"/>
    <p:sldId id="261" r:id="rId14"/>
    <p:sldId id="271" r:id="rId15"/>
    <p:sldId id="278" r:id="rId16"/>
    <p:sldId id="272" r:id="rId17"/>
    <p:sldId id="277" r:id="rId18"/>
    <p:sldId id="275"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1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9BCF3-7784-400F-9CEB-1D681AC8E4B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6E0F528-56F3-47DE-A3E4-58D5DAA88A40}">
      <dgm:prSet/>
      <dgm:spPr/>
      <dgm:t>
        <a:bodyPr/>
        <a:lstStyle/>
        <a:p>
          <a:pPr>
            <a:lnSpc>
              <a:spcPct val="100000"/>
            </a:lnSpc>
            <a:defRPr cap="all"/>
          </a:pPr>
          <a:r>
            <a:rPr lang="en-IN" dirty="0"/>
            <a:t>Faculty can request for changes in the system by raising a complaint for change.</a:t>
          </a:r>
          <a:endParaRPr lang="en-US" dirty="0"/>
        </a:p>
      </dgm:t>
    </dgm:pt>
    <dgm:pt modelId="{64C9564A-3ADE-4C47-9D79-726568AFB378}" type="parTrans" cxnId="{DF52FA90-9785-4AD6-9F43-9B291B8DABAA}">
      <dgm:prSet/>
      <dgm:spPr/>
      <dgm:t>
        <a:bodyPr/>
        <a:lstStyle/>
        <a:p>
          <a:endParaRPr lang="en-US"/>
        </a:p>
      </dgm:t>
    </dgm:pt>
    <dgm:pt modelId="{5EEFDF01-DD10-43CC-8D96-DD9454E3BA7D}" type="sibTrans" cxnId="{DF52FA90-9785-4AD6-9F43-9B291B8DABAA}">
      <dgm:prSet/>
      <dgm:spPr/>
      <dgm:t>
        <a:bodyPr/>
        <a:lstStyle/>
        <a:p>
          <a:endParaRPr lang="en-US"/>
        </a:p>
      </dgm:t>
    </dgm:pt>
    <dgm:pt modelId="{F753FD03-6EE5-4E87-B928-C11751E4803F}">
      <dgm:prSet/>
      <dgm:spPr/>
      <dgm:t>
        <a:bodyPr/>
        <a:lstStyle/>
        <a:p>
          <a:pPr>
            <a:lnSpc>
              <a:spcPct val="100000"/>
            </a:lnSpc>
            <a:defRPr cap="all"/>
          </a:pPr>
          <a:r>
            <a:rPr lang="en-IN" dirty="0"/>
            <a:t>Major issues can be brought to the attention of the district and state level authorities through the app.</a:t>
          </a:r>
          <a:endParaRPr lang="en-US" dirty="0"/>
        </a:p>
      </dgm:t>
    </dgm:pt>
    <dgm:pt modelId="{C9A12D68-1D6D-4E5E-B5B8-85FBE6D6E198}" type="parTrans" cxnId="{1DD2394A-33BE-4C17-9688-1258B0163F1D}">
      <dgm:prSet/>
      <dgm:spPr/>
      <dgm:t>
        <a:bodyPr/>
        <a:lstStyle/>
        <a:p>
          <a:endParaRPr lang="en-US"/>
        </a:p>
      </dgm:t>
    </dgm:pt>
    <dgm:pt modelId="{966F4FCC-EBAD-4CF8-85FA-6CEF393E46ED}" type="sibTrans" cxnId="{1DD2394A-33BE-4C17-9688-1258B0163F1D}">
      <dgm:prSet/>
      <dgm:spPr/>
      <dgm:t>
        <a:bodyPr/>
        <a:lstStyle/>
        <a:p>
          <a:endParaRPr lang="en-US"/>
        </a:p>
      </dgm:t>
    </dgm:pt>
    <dgm:pt modelId="{FD3FE2CC-DF60-475A-82DE-172F8141B115}">
      <dgm:prSet/>
      <dgm:spPr/>
      <dgm:t>
        <a:bodyPr/>
        <a:lstStyle/>
        <a:p>
          <a:pPr>
            <a:lnSpc>
              <a:spcPct val="100000"/>
            </a:lnSpc>
            <a:defRPr cap="all"/>
          </a:pPr>
          <a:r>
            <a:rPr lang="en-US" dirty="0"/>
            <a:t>For parents to voice their concerns about their ward as well as financial and educational concerns regarding their ward’s school.</a:t>
          </a:r>
        </a:p>
      </dgm:t>
    </dgm:pt>
    <dgm:pt modelId="{ACA680B4-481D-43FF-A84C-4EC92762EE3C}" type="sibTrans" cxnId="{B1147F0D-DCDA-43B5-8355-9C5013BA60CA}">
      <dgm:prSet/>
      <dgm:spPr/>
      <dgm:t>
        <a:bodyPr/>
        <a:lstStyle/>
        <a:p>
          <a:endParaRPr lang="en-US"/>
        </a:p>
      </dgm:t>
    </dgm:pt>
    <dgm:pt modelId="{292F9289-3635-4622-9B4A-B109EC2AE5DB}" type="parTrans" cxnId="{B1147F0D-DCDA-43B5-8355-9C5013BA60CA}">
      <dgm:prSet/>
      <dgm:spPr/>
      <dgm:t>
        <a:bodyPr/>
        <a:lstStyle/>
        <a:p>
          <a:endParaRPr lang="en-US"/>
        </a:p>
      </dgm:t>
    </dgm:pt>
    <dgm:pt modelId="{1CA090FB-4E64-4004-A228-177D607E600C}">
      <dgm:prSet/>
      <dgm:spPr/>
      <dgm:t>
        <a:bodyPr/>
        <a:lstStyle/>
        <a:p>
          <a:pPr>
            <a:lnSpc>
              <a:spcPct val="100000"/>
            </a:lnSpc>
            <a:defRPr cap="all"/>
          </a:pPr>
          <a:r>
            <a:rPr lang="en-US" dirty="0"/>
            <a:t>For students to raise issues about any difficulties they experience in school.</a:t>
          </a:r>
        </a:p>
      </dgm:t>
    </dgm:pt>
    <dgm:pt modelId="{E4BAAA88-3C6A-4975-908C-6AA37E48C693}" type="sibTrans" cxnId="{3BAAA332-BEEC-491A-B703-3996D92CA6CE}">
      <dgm:prSet/>
      <dgm:spPr/>
      <dgm:t>
        <a:bodyPr/>
        <a:lstStyle/>
        <a:p>
          <a:endParaRPr lang="en-US"/>
        </a:p>
      </dgm:t>
    </dgm:pt>
    <dgm:pt modelId="{B41F5981-2A4D-4DF9-B2AE-590C100D7F70}" type="parTrans" cxnId="{3BAAA332-BEEC-491A-B703-3996D92CA6CE}">
      <dgm:prSet/>
      <dgm:spPr/>
      <dgm:t>
        <a:bodyPr/>
        <a:lstStyle/>
        <a:p>
          <a:endParaRPr lang="en-US"/>
        </a:p>
      </dgm:t>
    </dgm:pt>
    <dgm:pt modelId="{9A7093B8-CA66-43D7-B51F-2ED708498BD4}" type="pres">
      <dgm:prSet presAssocID="{ED89BCF3-7784-400F-9CEB-1D681AC8E4BA}" presName="root" presStyleCnt="0">
        <dgm:presLayoutVars>
          <dgm:dir/>
          <dgm:resizeHandles val="exact"/>
        </dgm:presLayoutVars>
      </dgm:prSet>
      <dgm:spPr/>
    </dgm:pt>
    <dgm:pt modelId="{E6A8C69F-4AEC-4829-B77A-A18BB250CE2A}" type="pres">
      <dgm:prSet presAssocID="{1CA090FB-4E64-4004-A228-177D607E600C}" presName="compNode" presStyleCnt="0"/>
      <dgm:spPr/>
    </dgm:pt>
    <dgm:pt modelId="{7DBDDD73-DFA2-4F09-9CCC-C5476F5BE962}" type="pres">
      <dgm:prSet presAssocID="{1CA090FB-4E64-4004-A228-177D607E600C}" presName="iconBgRect" presStyleLbl="bgShp" presStyleIdx="0" presStyleCnt="4"/>
      <dgm:spPr/>
    </dgm:pt>
    <dgm:pt modelId="{A81A970A-042B-4C94-9837-8690B35FE0EA}" type="pres">
      <dgm:prSet presAssocID="{1CA090FB-4E64-4004-A228-177D607E600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8956FE8B-2FBB-458C-A48A-67794FA6E40E}" type="pres">
      <dgm:prSet presAssocID="{1CA090FB-4E64-4004-A228-177D607E600C}" presName="spaceRect" presStyleCnt="0"/>
      <dgm:spPr/>
    </dgm:pt>
    <dgm:pt modelId="{569186E0-65CE-4AB9-B8DF-BA159CEF2FA7}" type="pres">
      <dgm:prSet presAssocID="{1CA090FB-4E64-4004-A228-177D607E600C}" presName="textRect" presStyleLbl="revTx" presStyleIdx="0" presStyleCnt="4">
        <dgm:presLayoutVars>
          <dgm:chMax val="1"/>
          <dgm:chPref val="1"/>
        </dgm:presLayoutVars>
      </dgm:prSet>
      <dgm:spPr/>
    </dgm:pt>
    <dgm:pt modelId="{914F794B-05B1-4B6D-9A36-6136C61E02B9}" type="pres">
      <dgm:prSet presAssocID="{E4BAAA88-3C6A-4975-908C-6AA37E48C693}" presName="sibTrans" presStyleCnt="0"/>
      <dgm:spPr/>
    </dgm:pt>
    <dgm:pt modelId="{791DF258-D22A-4ED4-B260-65F7E0BA1614}" type="pres">
      <dgm:prSet presAssocID="{FD3FE2CC-DF60-475A-82DE-172F8141B115}" presName="compNode" presStyleCnt="0"/>
      <dgm:spPr/>
    </dgm:pt>
    <dgm:pt modelId="{5825C9D0-E5EE-4FA4-AD42-9C3893D2D371}" type="pres">
      <dgm:prSet presAssocID="{FD3FE2CC-DF60-475A-82DE-172F8141B115}" presName="iconBgRect" presStyleLbl="bgShp" presStyleIdx="1" presStyleCnt="4"/>
      <dgm:spPr/>
    </dgm:pt>
    <dgm:pt modelId="{EE5B904E-8586-489A-8475-6EC9DE7387EE}" type="pres">
      <dgm:prSet presAssocID="{FD3FE2CC-DF60-475A-82DE-172F8141B1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rent and Child"/>
        </a:ext>
      </dgm:extLst>
    </dgm:pt>
    <dgm:pt modelId="{05E142BD-9A46-4F47-8BA6-A0B2C24522A1}" type="pres">
      <dgm:prSet presAssocID="{FD3FE2CC-DF60-475A-82DE-172F8141B115}" presName="spaceRect" presStyleCnt="0"/>
      <dgm:spPr/>
    </dgm:pt>
    <dgm:pt modelId="{E2D60C8E-9A11-4DC8-8D25-029788B9AE44}" type="pres">
      <dgm:prSet presAssocID="{FD3FE2CC-DF60-475A-82DE-172F8141B115}" presName="textRect" presStyleLbl="revTx" presStyleIdx="1" presStyleCnt="4">
        <dgm:presLayoutVars>
          <dgm:chMax val="1"/>
          <dgm:chPref val="1"/>
        </dgm:presLayoutVars>
      </dgm:prSet>
      <dgm:spPr/>
    </dgm:pt>
    <dgm:pt modelId="{2F1B2F8D-FC6F-44FC-A834-74425067AEBA}" type="pres">
      <dgm:prSet presAssocID="{ACA680B4-481D-43FF-A84C-4EC92762EE3C}" presName="sibTrans" presStyleCnt="0"/>
      <dgm:spPr/>
    </dgm:pt>
    <dgm:pt modelId="{5AC15437-749D-4388-934E-2BE63FA03502}" type="pres">
      <dgm:prSet presAssocID="{86E0F528-56F3-47DE-A3E4-58D5DAA88A40}" presName="compNode" presStyleCnt="0"/>
      <dgm:spPr/>
    </dgm:pt>
    <dgm:pt modelId="{2E8CB0E0-8775-4553-B77F-97B952769EF2}" type="pres">
      <dgm:prSet presAssocID="{86E0F528-56F3-47DE-A3E4-58D5DAA88A40}" presName="iconBgRect" presStyleLbl="bgShp" presStyleIdx="2" presStyleCnt="4"/>
      <dgm:spPr/>
    </dgm:pt>
    <dgm:pt modelId="{35457EB3-7DEB-4984-9BC1-9E1202912067}" type="pres">
      <dgm:prSet presAssocID="{86E0F528-56F3-47DE-A3E4-58D5DAA88A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rketing"/>
        </a:ext>
      </dgm:extLst>
    </dgm:pt>
    <dgm:pt modelId="{CE799029-CCB1-4E6C-9329-B8EACD4A0AC1}" type="pres">
      <dgm:prSet presAssocID="{86E0F528-56F3-47DE-A3E4-58D5DAA88A40}" presName="spaceRect" presStyleCnt="0"/>
      <dgm:spPr/>
    </dgm:pt>
    <dgm:pt modelId="{2D2FAC83-D865-48C9-952D-EF5A071E6F27}" type="pres">
      <dgm:prSet presAssocID="{86E0F528-56F3-47DE-A3E4-58D5DAA88A40}" presName="textRect" presStyleLbl="revTx" presStyleIdx="2" presStyleCnt="4">
        <dgm:presLayoutVars>
          <dgm:chMax val="1"/>
          <dgm:chPref val="1"/>
        </dgm:presLayoutVars>
      </dgm:prSet>
      <dgm:spPr/>
    </dgm:pt>
    <dgm:pt modelId="{F735AE57-79A3-4E4C-81E8-A2E88F90D558}" type="pres">
      <dgm:prSet presAssocID="{5EEFDF01-DD10-43CC-8D96-DD9454E3BA7D}" presName="sibTrans" presStyleCnt="0"/>
      <dgm:spPr/>
    </dgm:pt>
    <dgm:pt modelId="{D65021E3-BCEB-41CB-BA48-86BB2DE7816C}" type="pres">
      <dgm:prSet presAssocID="{F753FD03-6EE5-4E87-B928-C11751E4803F}" presName="compNode" presStyleCnt="0"/>
      <dgm:spPr/>
    </dgm:pt>
    <dgm:pt modelId="{F9D73307-A154-4777-B67A-7DE06EE6DF4A}" type="pres">
      <dgm:prSet presAssocID="{F753FD03-6EE5-4E87-B928-C11751E4803F}" presName="iconBgRect" presStyleLbl="bgShp" presStyleIdx="3" presStyleCnt="4"/>
      <dgm:spPr/>
    </dgm:pt>
    <dgm:pt modelId="{B187A0F6-AC74-4A49-B63C-C98F0E7BBA58}" type="pres">
      <dgm:prSet presAssocID="{F753FD03-6EE5-4E87-B928-C11751E480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Irritant"/>
        </a:ext>
      </dgm:extLst>
    </dgm:pt>
    <dgm:pt modelId="{06634821-6231-44EF-B7A7-263FF9426FEA}" type="pres">
      <dgm:prSet presAssocID="{F753FD03-6EE5-4E87-B928-C11751E4803F}" presName="spaceRect" presStyleCnt="0"/>
      <dgm:spPr/>
    </dgm:pt>
    <dgm:pt modelId="{480C0775-E422-4904-9B1A-E61902C629A6}" type="pres">
      <dgm:prSet presAssocID="{F753FD03-6EE5-4E87-B928-C11751E4803F}" presName="textRect" presStyleLbl="revTx" presStyleIdx="3" presStyleCnt="4">
        <dgm:presLayoutVars>
          <dgm:chMax val="1"/>
          <dgm:chPref val="1"/>
        </dgm:presLayoutVars>
      </dgm:prSet>
      <dgm:spPr/>
    </dgm:pt>
  </dgm:ptLst>
  <dgm:cxnLst>
    <dgm:cxn modelId="{B1147F0D-DCDA-43B5-8355-9C5013BA60CA}" srcId="{ED89BCF3-7784-400F-9CEB-1D681AC8E4BA}" destId="{FD3FE2CC-DF60-475A-82DE-172F8141B115}" srcOrd="1" destOrd="0" parTransId="{292F9289-3635-4622-9B4A-B109EC2AE5DB}" sibTransId="{ACA680B4-481D-43FF-A84C-4EC92762EE3C}"/>
    <dgm:cxn modelId="{01382212-0FE2-41F6-9347-9175DBC3CE7E}" type="presOf" srcId="{ED89BCF3-7784-400F-9CEB-1D681AC8E4BA}" destId="{9A7093B8-CA66-43D7-B51F-2ED708498BD4}" srcOrd="0" destOrd="0" presId="urn:microsoft.com/office/officeart/2018/5/layout/IconCircleLabelList"/>
    <dgm:cxn modelId="{3BAAA332-BEEC-491A-B703-3996D92CA6CE}" srcId="{ED89BCF3-7784-400F-9CEB-1D681AC8E4BA}" destId="{1CA090FB-4E64-4004-A228-177D607E600C}" srcOrd="0" destOrd="0" parTransId="{B41F5981-2A4D-4DF9-B2AE-590C100D7F70}" sibTransId="{E4BAAA88-3C6A-4975-908C-6AA37E48C693}"/>
    <dgm:cxn modelId="{CBB76847-9E3B-4335-AF84-008B4719D3D7}" type="presOf" srcId="{FD3FE2CC-DF60-475A-82DE-172F8141B115}" destId="{E2D60C8E-9A11-4DC8-8D25-029788B9AE44}" srcOrd="0" destOrd="0" presId="urn:microsoft.com/office/officeart/2018/5/layout/IconCircleLabelList"/>
    <dgm:cxn modelId="{1DD2394A-33BE-4C17-9688-1258B0163F1D}" srcId="{ED89BCF3-7784-400F-9CEB-1D681AC8E4BA}" destId="{F753FD03-6EE5-4E87-B928-C11751E4803F}" srcOrd="3" destOrd="0" parTransId="{C9A12D68-1D6D-4E5E-B5B8-85FBE6D6E198}" sibTransId="{966F4FCC-EBAD-4CF8-85FA-6CEF393E46ED}"/>
    <dgm:cxn modelId="{DF52FA90-9785-4AD6-9F43-9B291B8DABAA}" srcId="{ED89BCF3-7784-400F-9CEB-1D681AC8E4BA}" destId="{86E0F528-56F3-47DE-A3E4-58D5DAA88A40}" srcOrd="2" destOrd="0" parTransId="{64C9564A-3ADE-4C47-9D79-726568AFB378}" sibTransId="{5EEFDF01-DD10-43CC-8D96-DD9454E3BA7D}"/>
    <dgm:cxn modelId="{EA8902A4-3E11-4336-B4BC-70253BB8BD23}" type="presOf" srcId="{1CA090FB-4E64-4004-A228-177D607E600C}" destId="{569186E0-65CE-4AB9-B8DF-BA159CEF2FA7}" srcOrd="0" destOrd="0" presId="urn:microsoft.com/office/officeart/2018/5/layout/IconCircleLabelList"/>
    <dgm:cxn modelId="{65EC37CA-1084-470E-9EFF-6971E81DD771}" type="presOf" srcId="{F753FD03-6EE5-4E87-B928-C11751E4803F}" destId="{480C0775-E422-4904-9B1A-E61902C629A6}" srcOrd="0" destOrd="0" presId="urn:microsoft.com/office/officeart/2018/5/layout/IconCircleLabelList"/>
    <dgm:cxn modelId="{6B7DCDF9-2095-40DD-8AD6-890C6CE98C8A}" type="presOf" srcId="{86E0F528-56F3-47DE-A3E4-58D5DAA88A40}" destId="{2D2FAC83-D865-48C9-952D-EF5A071E6F27}" srcOrd="0" destOrd="0" presId="urn:microsoft.com/office/officeart/2018/5/layout/IconCircleLabelList"/>
    <dgm:cxn modelId="{715E9C36-2A3F-407E-BDFF-61CA7A790C8F}" type="presParOf" srcId="{9A7093B8-CA66-43D7-B51F-2ED708498BD4}" destId="{E6A8C69F-4AEC-4829-B77A-A18BB250CE2A}" srcOrd="0" destOrd="0" presId="urn:microsoft.com/office/officeart/2018/5/layout/IconCircleLabelList"/>
    <dgm:cxn modelId="{136D9FE9-5994-41EB-B62A-FA75AFEF185E}" type="presParOf" srcId="{E6A8C69F-4AEC-4829-B77A-A18BB250CE2A}" destId="{7DBDDD73-DFA2-4F09-9CCC-C5476F5BE962}" srcOrd="0" destOrd="0" presId="urn:microsoft.com/office/officeart/2018/5/layout/IconCircleLabelList"/>
    <dgm:cxn modelId="{E67E1EAF-8B09-43DC-A2AA-E02630A31F8D}" type="presParOf" srcId="{E6A8C69F-4AEC-4829-B77A-A18BB250CE2A}" destId="{A81A970A-042B-4C94-9837-8690B35FE0EA}" srcOrd="1" destOrd="0" presId="urn:microsoft.com/office/officeart/2018/5/layout/IconCircleLabelList"/>
    <dgm:cxn modelId="{7031478F-E778-46E1-8CF0-372BD6CE6DCB}" type="presParOf" srcId="{E6A8C69F-4AEC-4829-B77A-A18BB250CE2A}" destId="{8956FE8B-2FBB-458C-A48A-67794FA6E40E}" srcOrd="2" destOrd="0" presId="urn:microsoft.com/office/officeart/2018/5/layout/IconCircleLabelList"/>
    <dgm:cxn modelId="{388B4658-A259-4B80-AF59-38C993B4D42A}" type="presParOf" srcId="{E6A8C69F-4AEC-4829-B77A-A18BB250CE2A}" destId="{569186E0-65CE-4AB9-B8DF-BA159CEF2FA7}" srcOrd="3" destOrd="0" presId="urn:microsoft.com/office/officeart/2018/5/layout/IconCircleLabelList"/>
    <dgm:cxn modelId="{56DE73DF-2687-4B59-83BA-84542B7D55E6}" type="presParOf" srcId="{9A7093B8-CA66-43D7-B51F-2ED708498BD4}" destId="{914F794B-05B1-4B6D-9A36-6136C61E02B9}" srcOrd="1" destOrd="0" presId="urn:microsoft.com/office/officeart/2018/5/layout/IconCircleLabelList"/>
    <dgm:cxn modelId="{FFB125D7-BB71-49FC-AB95-6BEC4AFF9547}" type="presParOf" srcId="{9A7093B8-CA66-43D7-B51F-2ED708498BD4}" destId="{791DF258-D22A-4ED4-B260-65F7E0BA1614}" srcOrd="2" destOrd="0" presId="urn:microsoft.com/office/officeart/2018/5/layout/IconCircleLabelList"/>
    <dgm:cxn modelId="{9834FF98-C4CD-4E49-8358-12A834237B07}" type="presParOf" srcId="{791DF258-D22A-4ED4-B260-65F7E0BA1614}" destId="{5825C9D0-E5EE-4FA4-AD42-9C3893D2D371}" srcOrd="0" destOrd="0" presId="urn:microsoft.com/office/officeart/2018/5/layout/IconCircleLabelList"/>
    <dgm:cxn modelId="{FACE37E4-F3DB-426A-BCFF-A7FBD3A91DB2}" type="presParOf" srcId="{791DF258-D22A-4ED4-B260-65F7E0BA1614}" destId="{EE5B904E-8586-489A-8475-6EC9DE7387EE}" srcOrd="1" destOrd="0" presId="urn:microsoft.com/office/officeart/2018/5/layout/IconCircleLabelList"/>
    <dgm:cxn modelId="{9A6852E5-A35F-4277-904A-41027AF85DB9}" type="presParOf" srcId="{791DF258-D22A-4ED4-B260-65F7E0BA1614}" destId="{05E142BD-9A46-4F47-8BA6-A0B2C24522A1}" srcOrd="2" destOrd="0" presId="urn:microsoft.com/office/officeart/2018/5/layout/IconCircleLabelList"/>
    <dgm:cxn modelId="{8674E1DC-B87A-4914-A2FC-387FAE82F178}" type="presParOf" srcId="{791DF258-D22A-4ED4-B260-65F7E0BA1614}" destId="{E2D60C8E-9A11-4DC8-8D25-029788B9AE44}" srcOrd="3" destOrd="0" presId="urn:microsoft.com/office/officeart/2018/5/layout/IconCircleLabelList"/>
    <dgm:cxn modelId="{C20CDB73-96BE-4204-8D55-195FAE97CC93}" type="presParOf" srcId="{9A7093B8-CA66-43D7-B51F-2ED708498BD4}" destId="{2F1B2F8D-FC6F-44FC-A834-74425067AEBA}" srcOrd="3" destOrd="0" presId="urn:microsoft.com/office/officeart/2018/5/layout/IconCircleLabelList"/>
    <dgm:cxn modelId="{8826A3ED-AE20-4234-B6C1-4FA8D13E48BA}" type="presParOf" srcId="{9A7093B8-CA66-43D7-B51F-2ED708498BD4}" destId="{5AC15437-749D-4388-934E-2BE63FA03502}" srcOrd="4" destOrd="0" presId="urn:microsoft.com/office/officeart/2018/5/layout/IconCircleLabelList"/>
    <dgm:cxn modelId="{FEFB48F6-5E56-44E2-9C66-4869FF9095CA}" type="presParOf" srcId="{5AC15437-749D-4388-934E-2BE63FA03502}" destId="{2E8CB0E0-8775-4553-B77F-97B952769EF2}" srcOrd="0" destOrd="0" presId="urn:microsoft.com/office/officeart/2018/5/layout/IconCircleLabelList"/>
    <dgm:cxn modelId="{DFF535FA-E660-49B2-9991-578C22AB6D0B}" type="presParOf" srcId="{5AC15437-749D-4388-934E-2BE63FA03502}" destId="{35457EB3-7DEB-4984-9BC1-9E1202912067}" srcOrd="1" destOrd="0" presId="urn:microsoft.com/office/officeart/2018/5/layout/IconCircleLabelList"/>
    <dgm:cxn modelId="{0428C75C-1098-41DA-ACC0-05E202285315}" type="presParOf" srcId="{5AC15437-749D-4388-934E-2BE63FA03502}" destId="{CE799029-CCB1-4E6C-9329-B8EACD4A0AC1}" srcOrd="2" destOrd="0" presId="urn:microsoft.com/office/officeart/2018/5/layout/IconCircleLabelList"/>
    <dgm:cxn modelId="{6B50FCA4-542D-4B23-B5B4-953C6D6F6F9B}" type="presParOf" srcId="{5AC15437-749D-4388-934E-2BE63FA03502}" destId="{2D2FAC83-D865-48C9-952D-EF5A071E6F27}" srcOrd="3" destOrd="0" presId="urn:microsoft.com/office/officeart/2018/5/layout/IconCircleLabelList"/>
    <dgm:cxn modelId="{C5D16E24-AA8A-4C09-894E-CDEA909F341C}" type="presParOf" srcId="{9A7093B8-CA66-43D7-B51F-2ED708498BD4}" destId="{F735AE57-79A3-4E4C-81E8-A2E88F90D558}" srcOrd="5" destOrd="0" presId="urn:microsoft.com/office/officeart/2018/5/layout/IconCircleLabelList"/>
    <dgm:cxn modelId="{0403A09B-D749-4D55-90C0-CB64745C937F}" type="presParOf" srcId="{9A7093B8-CA66-43D7-B51F-2ED708498BD4}" destId="{D65021E3-BCEB-41CB-BA48-86BB2DE7816C}" srcOrd="6" destOrd="0" presId="urn:microsoft.com/office/officeart/2018/5/layout/IconCircleLabelList"/>
    <dgm:cxn modelId="{A9EF0FDD-7CF4-4545-B0F3-D9404AF83757}" type="presParOf" srcId="{D65021E3-BCEB-41CB-BA48-86BB2DE7816C}" destId="{F9D73307-A154-4777-B67A-7DE06EE6DF4A}" srcOrd="0" destOrd="0" presId="urn:microsoft.com/office/officeart/2018/5/layout/IconCircleLabelList"/>
    <dgm:cxn modelId="{29AA6B55-01A9-4E77-AFCA-E69E68F57479}" type="presParOf" srcId="{D65021E3-BCEB-41CB-BA48-86BB2DE7816C}" destId="{B187A0F6-AC74-4A49-B63C-C98F0E7BBA58}" srcOrd="1" destOrd="0" presId="urn:microsoft.com/office/officeart/2018/5/layout/IconCircleLabelList"/>
    <dgm:cxn modelId="{185A17A1-A37E-464D-8E36-342368D53303}" type="presParOf" srcId="{D65021E3-BCEB-41CB-BA48-86BB2DE7816C}" destId="{06634821-6231-44EF-B7A7-263FF9426FEA}" srcOrd="2" destOrd="0" presId="urn:microsoft.com/office/officeart/2018/5/layout/IconCircleLabelList"/>
    <dgm:cxn modelId="{5D63401C-368F-4C3B-B451-EAFE0EA50F13}" type="presParOf" srcId="{D65021E3-BCEB-41CB-BA48-86BB2DE7816C}" destId="{480C0775-E422-4904-9B1A-E61902C629A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DDD73-DFA2-4F09-9CCC-C5476F5BE962}">
      <dsp:nvSpPr>
        <dsp:cNvPr id="0" name=""/>
        <dsp:cNvSpPr/>
      </dsp:nvSpPr>
      <dsp:spPr>
        <a:xfrm>
          <a:off x="500051" y="33681"/>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A970A-042B-4C94-9837-8690B35FE0EA}">
      <dsp:nvSpPr>
        <dsp:cNvPr id="0" name=""/>
        <dsp:cNvSpPr/>
      </dsp:nvSpPr>
      <dsp:spPr>
        <a:xfrm>
          <a:off x="734051" y="26768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9186E0-65CE-4AB9-B8DF-BA159CEF2FA7}">
      <dsp:nvSpPr>
        <dsp:cNvPr id="0" name=""/>
        <dsp:cNvSpPr/>
      </dsp:nvSpPr>
      <dsp:spPr>
        <a:xfrm>
          <a:off x="149051" y="1473681"/>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For students to raise issues about any difficulties they experience in school.</a:t>
          </a:r>
        </a:p>
      </dsp:txBody>
      <dsp:txXfrm>
        <a:off x="149051" y="1473681"/>
        <a:ext cx="1800000" cy="1035000"/>
      </dsp:txXfrm>
    </dsp:sp>
    <dsp:sp modelId="{5825C9D0-E5EE-4FA4-AD42-9C3893D2D371}">
      <dsp:nvSpPr>
        <dsp:cNvPr id="0" name=""/>
        <dsp:cNvSpPr/>
      </dsp:nvSpPr>
      <dsp:spPr>
        <a:xfrm>
          <a:off x="2615052" y="33681"/>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5B904E-8586-489A-8475-6EC9DE7387EE}">
      <dsp:nvSpPr>
        <dsp:cNvPr id="0" name=""/>
        <dsp:cNvSpPr/>
      </dsp:nvSpPr>
      <dsp:spPr>
        <a:xfrm>
          <a:off x="2849052" y="26768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60C8E-9A11-4DC8-8D25-029788B9AE44}">
      <dsp:nvSpPr>
        <dsp:cNvPr id="0" name=""/>
        <dsp:cNvSpPr/>
      </dsp:nvSpPr>
      <dsp:spPr>
        <a:xfrm>
          <a:off x="2264052" y="1473681"/>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For parents to voice their concerns about their ward as well as financial and educational concerns regarding their ward’s school.</a:t>
          </a:r>
        </a:p>
      </dsp:txBody>
      <dsp:txXfrm>
        <a:off x="2264052" y="1473681"/>
        <a:ext cx="1800000" cy="1035000"/>
      </dsp:txXfrm>
    </dsp:sp>
    <dsp:sp modelId="{2E8CB0E0-8775-4553-B77F-97B952769EF2}">
      <dsp:nvSpPr>
        <dsp:cNvPr id="0" name=""/>
        <dsp:cNvSpPr/>
      </dsp:nvSpPr>
      <dsp:spPr>
        <a:xfrm>
          <a:off x="4730052" y="33681"/>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457EB3-7DEB-4984-9BC1-9E1202912067}">
      <dsp:nvSpPr>
        <dsp:cNvPr id="0" name=""/>
        <dsp:cNvSpPr/>
      </dsp:nvSpPr>
      <dsp:spPr>
        <a:xfrm>
          <a:off x="4964052" y="26768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2FAC83-D865-48C9-952D-EF5A071E6F27}">
      <dsp:nvSpPr>
        <dsp:cNvPr id="0" name=""/>
        <dsp:cNvSpPr/>
      </dsp:nvSpPr>
      <dsp:spPr>
        <a:xfrm>
          <a:off x="4379052" y="1473681"/>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t>Faculty can request for changes in the system by raising a complaint for change.</a:t>
          </a:r>
          <a:endParaRPr lang="en-US" sz="1100" kern="1200" dirty="0"/>
        </a:p>
      </dsp:txBody>
      <dsp:txXfrm>
        <a:off x="4379052" y="1473681"/>
        <a:ext cx="1800000" cy="1035000"/>
      </dsp:txXfrm>
    </dsp:sp>
    <dsp:sp modelId="{F9D73307-A154-4777-B67A-7DE06EE6DF4A}">
      <dsp:nvSpPr>
        <dsp:cNvPr id="0" name=""/>
        <dsp:cNvSpPr/>
      </dsp:nvSpPr>
      <dsp:spPr>
        <a:xfrm>
          <a:off x="6845052" y="33681"/>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87A0F6-AC74-4A49-B63C-C98F0E7BBA58}">
      <dsp:nvSpPr>
        <dsp:cNvPr id="0" name=""/>
        <dsp:cNvSpPr/>
      </dsp:nvSpPr>
      <dsp:spPr>
        <a:xfrm>
          <a:off x="7079052" y="26768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0C0775-E422-4904-9B1A-E61902C629A6}">
      <dsp:nvSpPr>
        <dsp:cNvPr id="0" name=""/>
        <dsp:cNvSpPr/>
      </dsp:nvSpPr>
      <dsp:spPr>
        <a:xfrm>
          <a:off x="6494052" y="1473681"/>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t>Major issues can be brought to the attention of the district and state level authorities through the app.</a:t>
          </a:r>
          <a:endParaRPr lang="en-US" sz="1100" kern="1200" dirty="0"/>
        </a:p>
      </dsp:txBody>
      <dsp:txXfrm>
        <a:off x="6494052" y="1473681"/>
        <a:ext cx="1800000" cy="103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867D42-6639-4BE0-9769-CC8D2E200375}"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498BD-0B5F-4D12-B6E8-2767017DCA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80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67D42-6639-4BE0-9769-CC8D2E200375}"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498BD-0B5F-4D12-B6E8-2767017DCA67}" type="slidenum">
              <a:rPr lang="en-US" smtClean="0"/>
              <a:t>‹#›</a:t>
            </a:fld>
            <a:endParaRPr lang="en-US"/>
          </a:p>
        </p:txBody>
      </p:sp>
    </p:spTree>
    <p:extLst>
      <p:ext uri="{BB962C8B-B14F-4D97-AF65-F5344CB8AC3E}">
        <p14:creationId xmlns:p14="http://schemas.microsoft.com/office/powerpoint/2010/main" val="1087970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67D42-6639-4BE0-9769-CC8D2E200375}"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498BD-0B5F-4D12-B6E8-2767017DCA67}" type="slidenum">
              <a:rPr lang="en-US" smtClean="0"/>
              <a:t>‹#›</a:t>
            </a:fld>
            <a:endParaRPr lang="en-US"/>
          </a:p>
        </p:txBody>
      </p:sp>
    </p:spTree>
    <p:extLst>
      <p:ext uri="{BB962C8B-B14F-4D97-AF65-F5344CB8AC3E}">
        <p14:creationId xmlns:p14="http://schemas.microsoft.com/office/powerpoint/2010/main" val="403007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67D42-6639-4BE0-9769-CC8D2E200375}"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498BD-0B5F-4D12-B6E8-2767017DCA67}" type="slidenum">
              <a:rPr lang="en-US" smtClean="0"/>
              <a:t>‹#›</a:t>
            </a:fld>
            <a:endParaRPr lang="en-US"/>
          </a:p>
        </p:txBody>
      </p:sp>
    </p:spTree>
    <p:extLst>
      <p:ext uri="{BB962C8B-B14F-4D97-AF65-F5344CB8AC3E}">
        <p14:creationId xmlns:p14="http://schemas.microsoft.com/office/powerpoint/2010/main" val="72350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867D42-6639-4BE0-9769-CC8D2E200375}"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498BD-0B5F-4D12-B6E8-2767017DCA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06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867D42-6639-4BE0-9769-CC8D2E200375}"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498BD-0B5F-4D12-B6E8-2767017DCA67}" type="slidenum">
              <a:rPr lang="en-US" smtClean="0"/>
              <a:t>‹#›</a:t>
            </a:fld>
            <a:endParaRPr lang="en-US"/>
          </a:p>
        </p:txBody>
      </p:sp>
    </p:spTree>
    <p:extLst>
      <p:ext uri="{BB962C8B-B14F-4D97-AF65-F5344CB8AC3E}">
        <p14:creationId xmlns:p14="http://schemas.microsoft.com/office/powerpoint/2010/main" val="396485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867D42-6639-4BE0-9769-CC8D2E200375}" type="datetimeFigureOut">
              <a:rPr lang="en-US" smtClean="0"/>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498BD-0B5F-4D12-B6E8-2767017DCA67}" type="slidenum">
              <a:rPr lang="en-US" smtClean="0"/>
              <a:t>‹#›</a:t>
            </a:fld>
            <a:endParaRPr lang="en-US"/>
          </a:p>
        </p:txBody>
      </p:sp>
    </p:spTree>
    <p:extLst>
      <p:ext uri="{BB962C8B-B14F-4D97-AF65-F5344CB8AC3E}">
        <p14:creationId xmlns:p14="http://schemas.microsoft.com/office/powerpoint/2010/main" val="365658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867D42-6639-4BE0-9769-CC8D2E200375}" type="datetimeFigureOut">
              <a:rPr lang="en-US" smtClean="0"/>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3498BD-0B5F-4D12-B6E8-2767017DCA67}" type="slidenum">
              <a:rPr lang="en-US" smtClean="0"/>
              <a:t>‹#›</a:t>
            </a:fld>
            <a:endParaRPr lang="en-US"/>
          </a:p>
        </p:txBody>
      </p:sp>
    </p:spTree>
    <p:extLst>
      <p:ext uri="{BB962C8B-B14F-4D97-AF65-F5344CB8AC3E}">
        <p14:creationId xmlns:p14="http://schemas.microsoft.com/office/powerpoint/2010/main" val="378020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867D42-6639-4BE0-9769-CC8D2E200375}" type="datetimeFigureOut">
              <a:rPr lang="en-US" smtClean="0"/>
              <a:t>8/26/2022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E3498BD-0B5F-4D12-B6E8-2767017DCA67}" type="slidenum">
              <a:rPr lang="en-US" smtClean="0"/>
              <a:t>‹#›</a:t>
            </a:fld>
            <a:endParaRPr lang="en-US"/>
          </a:p>
        </p:txBody>
      </p:sp>
    </p:spTree>
    <p:extLst>
      <p:ext uri="{BB962C8B-B14F-4D97-AF65-F5344CB8AC3E}">
        <p14:creationId xmlns:p14="http://schemas.microsoft.com/office/powerpoint/2010/main" val="178506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9867D42-6639-4BE0-9769-CC8D2E200375}" type="datetimeFigureOut">
              <a:rPr lang="en-US" smtClean="0"/>
              <a:t>8/26/2022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3498BD-0B5F-4D12-B6E8-2767017DCA67}" type="slidenum">
              <a:rPr lang="en-US" smtClean="0"/>
              <a:t>‹#›</a:t>
            </a:fld>
            <a:endParaRPr lang="en-US"/>
          </a:p>
        </p:txBody>
      </p:sp>
    </p:spTree>
    <p:extLst>
      <p:ext uri="{BB962C8B-B14F-4D97-AF65-F5344CB8AC3E}">
        <p14:creationId xmlns:p14="http://schemas.microsoft.com/office/powerpoint/2010/main" val="18532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867D42-6639-4BE0-9769-CC8D2E200375}"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498BD-0B5F-4D12-B6E8-2767017DCA67}" type="slidenum">
              <a:rPr lang="en-US" smtClean="0"/>
              <a:t>‹#›</a:t>
            </a:fld>
            <a:endParaRPr lang="en-US"/>
          </a:p>
        </p:txBody>
      </p:sp>
    </p:spTree>
    <p:extLst>
      <p:ext uri="{BB962C8B-B14F-4D97-AF65-F5344CB8AC3E}">
        <p14:creationId xmlns:p14="http://schemas.microsoft.com/office/powerpoint/2010/main" val="128477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9867D42-6639-4BE0-9769-CC8D2E200375}" type="datetimeFigureOut">
              <a:rPr lang="en-US" smtClean="0"/>
              <a:t>8/26/2022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3498BD-0B5F-4D12-B6E8-2767017DCA6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7836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Google Shape;212;p1">
            <a:extLst>
              <a:ext uri="{FF2B5EF4-FFF2-40B4-BE49-F238E27FC236}">
                <a16:creationId xmlns:a16="http://schemas.microsoft.com/office/drawing/2014/main" id="{3ED5D6B0-E3C5-AAAC-5F87-866A9144FB1D}"/>
              </a:ext>
            </a:extLst>
          </p:cNvPr>
          <p:cNvPicPr preferRelativeResize="0"/>
          <p:nvPr/>
        </p:nvPicPr>
        <p:blipFill rotWithShape="1">
          <a:blip r:embed="rId2">
            <a:alphaModFix/>
          </a:blip>
          <a:srcRect/>
          <a:stretch/>
        </p:blipFill>
        <p:spPr>
          <a:xfrm>
            <a:off x="2039193" y="78292"/>
            <a:ext cx="3431177" cy="1474334"/>
          </a:xfrm>
          <a:prstGeom prst="rect">
            <a:avLst/>
          </a:prstGeom>
          <a:noFill/>
          <a:ln>
            <a:noFill/>
          </a:ln>
        </p:spPr>
      </p:pic>
      <p:sp>
        <p:nvSpPr>
          <p:cNvPr id="8" name="TextBox 7">
            <a:extLst>
              <a:ext uri="{FF2B5EF4-FFF2-40B4-BE49-F238E27FC236}">
                <a16:creationId xmlns:a16="http://schemas.microsoft.com/office/drawing/2014/main" id="{F273420D-C565-B00B-1888-19C4CA69A385}"/>
              </a:ext>
            </a:extLst>
          </p:cNvPr>
          <p:cNvSpPr txBox="1"/>
          <p:nvPr/>
        </p:nvSpPr>
        <p:spPr>
          <a:xfrm>
            <a:off x="5784387" y="511525"/>
            <a:ext cx="6096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Basic Details of the Team and Problem Statement</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62966C6-68A8-B9B4-5677-96552526927C}"/>
              </a:ext>
            </a:extLst>
          </p:cNvPr>
          <p:cNvSpPr txBox="1"/>
          <p:nvPr/>
        </p:nvSpPr>
        <p:spPr>
          <a:xfrm>
            <a:off x="5784387" y="880857"/>
            <a:ext cx="5479961" cy="5356338"/>
          </a:xfrm>
          <a:prstGeom prst="rect">
            <a:avLst/>
          </a:prstGeom>
          <a:noFill/>
        </p:spPr>
        <p:txBody>
          <a:bodyPr wrap="square">
            <a:spAutoFit/>
          </a:bodyPr>
          <a:lstStyle/>
          <a:p>
            <a:pPr marL="0" lvl="0" indent="0" algn="l" rtl="0">
              <a:lnSpc>
                <a:spcPct val="90000"/>
              </a:lnSpc>
              <a:spcBef>
                <a:spcPts val="0"/>
              </a:spcBef>
              <a:spcAft>
                <a:spcPts val="0"/>
              </a:spcAft>
              <a:buClr>
                <a:schemeClr val="lt2"/>
              </a:buClr>
              <a:buSzPts val="1800"/>
              <a:buNone/>
            </a:pPr>
            <a:r>
              <a:rPr lang="en-US" b="1" dirty="0">
                <a:latin typeface="Times New Roman" panose="02020603050405020304" pitchFamily="18" charset="0"/>
                <a:ea typeface="Franklin Gothic"/>
                <a:cs typeface="Times New Roman" panose="02020603050405020304" pitchFamily="18" charset="0"/>
                <a:sym typeface="Franklin Gothic"/>
              </a:rPr>
              <a:t>Ministry: </a:t>
            </a:r>
            <a:r>
              <a:rPr lang="en-US" b="1" dirty="0">
                <a:latin typeface="Times New Roman" panose="02020603050405020304" pitchFamily="18" charset="0"/>
                <a:cs typeface="Times New Roman" panose="02020603050405020304" pitchFamily="18" charset="0"/>
              </a:rPr>
              <a:t>Department of School Education &amp; Literacy (DOSEL), Ministry of Education.</a:t>
            </a:r>
            <a:endParaRPr lang="en-US" b="1" dirty="0">
              <a:latin typeface="Times New Roman" panose="02020603050405020304" pitchFamily="18" charset="0"/>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b="1" dirty="0">
                <a:latin typeface="Times New Roman" panose="02020603050405020304" pitchFamily="18" charset="0"/>
                <a:ea typeface="Franklin Gothic"/>
                <a:cs typeface="Times New Roman" panose="02020603050405020304" pitchFamily="18" charset="0"/>
                <a:sym typeface="Franklin Gothic"/>
              </a:rPr>
              <a:t>PS Code: RK786</a:t>
            </a:r>
          </a:p>
          <a:p>
            <a:pPr marL="0" lvl="0" indent="0" algn="l" rtl="0">
              <a:lnSpc>
                <a:spcPct val="90000"/>
              </a:lnSpc>
              <a:spcBef>
                <a:spcPts val="1000"/>
              </a:spcBef>
              <a:spcAft>
                <a:spcPts val="0"/>
              </a:spcAft>
              <a:buClr>
                <a:schemeClr val="lt2"/>
              </a:buClr>
              <a:buSzPts val="1800"/>
              <a:buNone/>
            </a:pPr>
            <a:r>
              <a:rPr lang="en-US" b="1" dirty="0">
                <a:latin typeface="Times New Roman" panose="02020603050405020304" pitchFamily="18" charset="0"/>
                <a:ea typeface="Franklin Gothic"/>
                <a:cs typeface="Times New Roman" panose="02020603050405020304" pitchFamily="18" charset="0"/>
                <a:sym typeface="Franklin Gothic"/>
              </a:rPr>
              <a:t>Problem Statement Title</a:t>
            </a:r>
            <a:r>
              <a:rPr lang="en-US" dirty="0">
                <a:latin typeface="Times New Roman" panose="02020603050405020304" pitchFamily="18" charset="0"/>
                <a:ea typeface="Franklin Gothic"/>
                <a:cs typeface="Times New Roman" panose="02020603050405020304" pitchFamily="18" charset="0"/>
                <a:sym typeface="Franklin Gothic"/>
              </a:rPr>
              <a:t>: </a:t>
            </a:r>
            <a:r>
              <a:rPr lang="en-US" dirty="0">
                <a:latin typeface="Times New Roman" panose="02020603050405020304" pitchFamily="18" charset="0"/>
                <a:cs typeface="Times New Roman" panose="02020603050405020304" pitchFamily="18" charset="0"/>
              </a:rPr>
              <a:t>Monitoring safety in schools by the school, students, teachers, and parents, with the escalation of issues to District and state level with the help of an App masking the identity of the person who escalates the issue.</a:t>
            </a:r>
          </a:p>
          <a:p>
            <a:pPr marL="0" lvl="0" indent="0" algn="l" rtl="0">
              <a:lnSpc>
                <a:spcPct val="90000"/>
              </a:lnSpc>
              <a:spcBef>
                <a:spcPts val="1000"/>
              </a:spcBef>
              <a:spcAft>
                <a:spcPts val="0"/>
              </a:spcAft>
              <a:buClr>
                <a:schemeClr val="lt2"/>
              </a:buClr>
              <a:buSzPts val="1800"/>
              <a:buNone/>
            </a:pPr>
            <a:r>
              <a:rPr lang="en-US" b="1" dirty="0">
                <a:latin typeface="Times New Roman" panose="02020603050405020304" pitchFamily="18" charset="0"/>
                <a:ea typeface="Franklin Gothic"/>
                <a:cs typeface="Times New Roman" panose="02020603050405020304" pitchFamily="18" charset="0"/>
                <a:sym typeface="Franklin Gothic"/>
              </a:rPr>
              <a:t>Team Name: Codureka</a:t>
            </a:r>
            <a:endParaRPr lang="en-US"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dirty="0">
                <a:latin typeface="Times New Roman" panose="02020603050405020304" pitchFamily="18" charset="0"/>
                <a:ea typeface="Franklin Gothic"/>
                <a:cs typeface="Times New Roman" panose="02020603050405020304" pitchFamily="18" charset="0"/>
                <a:sym typeface="Franklin Gothic"/>
              </a:rPr>
            </a:br>
            <a:r>
              <a:rPr lang="en-US" b="1" dirty="0">
                <a:latin typeface="Times New Roman" panose="02020603050405020304" pitchFamily="18" charset="0"/>
                <a:ea typeface="Franklin Gothic"/>
                <a:cs typeface="Times New Roman" panose="02020603050405020304" pitchFamily="18" charset="0"/>
                <a:sym typeface="Franklin Gothic"/>
              </a:rPr>
              <a:t>Team Leader Name: </a:t>
            </a:r>
            <a:r>
              <a:rPr lang="en-US" dirty="0">
                <a:latin typeface="Times New Roman" panose="02020603050405020304" pitchFamily="18" charset="0"/>
                <a:ea typeface="Franklin Gothic"/>
                <a:cs typeface="Times New Roman" panose="02020603050405020304" pitchFamily="18" charset="0"/>
                <a:sym typeface="Franklin Gothic"/>
              </a:rPr>
              <a:t>Abhishek Kumar</a:t>
            </a:r>
          </a:p>
          <a:p>
            <a:pPr marL="0" lvl="0" indent="0" algn="l" rtl="0">
              <a:lnSpc>
                <a:spcPct val="90000"/>
              </a:lnSpc>
              <a:spcBef>
                <a:spcPts val="1000"/>
              </a:spcBef>
              <a:spcAft>
                <a:spcPts val="0"/>
              </a:spcAft>
              <a:buClr>
                <a:schemeClr val="lt2"/>
              </a:buClr>
              <a:buSzPts val="1800"/>
              <a:buNone/>
            </a:pPr>
            <a:br>
              <a:rPr lang="en-US" dirty="0">
                <a:latin typeface="Times New Roman" panose="02020603050405020304" pitchFamily="18" charset="0"/>
                <a:ea typeface="Franklin Gothic"/>
                <a:cs typeface="Times New Roman" panose="02020603050405020304" pitchFamily="18" charset="0"/>
                <a:sym typeface="Franklin Gothic"/>
              </a:rPr>
            </a:br>
            <a:r>
              <a:rPr lang="en-US" b="1" dirty="0">
                <a:latin typeface="Times New Roman" panose="02020603050405020304" pitchFamily="18" charset="0"/>
                <a:ea typeface="Franklin Gothic"/>
                <a:cs typeface="Times New Roman" panose="02020603050405020304" pitchFamily="18" charset="0"/>
                <a:sym typeface="Franklin Gothic"/>
              </a:rPr>
              <a:t>Institute Code (AISHE):</a:t>
            </a:r>
            <a:r>
              <a:rPr lang="en-US" dirty="0">
                <a:latin typeface="Times New Roman" panose="02020603050405020304" pitchFamily="18" charset="0"/>
                <a:cs typeface="Times New Roman" panose="02020603050405020304" pitchFamily="18" charset="0"/>
                <a:sym typeface="Franklin Gothic"/>
              </a:rPr>
              <a:t>C-45308</a:t>
            </a:r>
            <a:endParaRPr lang="en-US"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dirty="0">
                <a:latin typeface="Times New Roman" panose="02020603050405020304" pitchFamily="18" charset="0"/>
                <a:ea typeface="Franklin Gothic"/>
                <a:cs typeface="Times New Roman" panose="02020603050405020304" pitchFamily="18" charset="0"/>
                <a:sym typeface="Franklin Gothic"/>
              </a:rPr>
            </a:br>
            <a:r>
              <a:rPr lang="en-US" b="1" dirty="0">
                <a:latin typeface="Times New Roman" panose="02020603050405020304" pitchFamily="18" charset="0"/>
                <a:ea typeface="Franklin Gothic"/>
                <a:cs typeface="Times New Roman" panose="02020603050405020304" pitchFamily="18" charset="0"/>
                <a:sym typeface="Franklin Gothic"/>
              </a:rPr>
              <a:t>Institute Name: </a:t>
            </a:r>
            <a:r>
              <a:rPr lang="en-US" dirty="0">
                <a:latin typeface="Times New Roman" panose="02020603050405020304" pitchFamily="18" charset="0"/>
                <a:ea typeface="Franklin Gothic"/>
                <a:cs typeface="Times New Roman" panose="02020603050405020304" pitchFamily="18" charset="0"/>
                <a:sym typeface="Franklin Gothic"/>
              </a:rPr>
              <a:t>Jyothy Institute of Technology </a:t>
            </a:r>
          </a:p>
          <a:p>
            <a:pPr marL="0" lvl="0" indent="0" algn="l" rtl="0">
              <a:lnSpc>
                <a:spcPct val="90000"/>
              </a:lnSpc>
              <a:spcBef>
                <a:spcPts val="1000"/>
              </a:spcBef>
              <a:spcAft>
                <a:spcPts val="0"/>
              </a:spcAft>
              <a:buClr>
                <a:schemeClr val="lt2"/>
              </a:buClr>
              <a:buSzPts val="1800"/>
              <a:buNone/>
            </a:pPr>
            <a:endParaRPr lang="en-US"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r>
              <a:rPr lang="en-US" b="1" dirty="0">
                <a:latin typeface="Times New Roman" panose="02020603050405020304" pitchFamily="18" charset="0"/>
                <a:ea typeface="Franklin Gothic"/>
                <a:cs typeface="Times New Roman" panose="02020603050405020304" pitchFamily="18" charset="0"/>
                <a:sym typeface="Franklin Gothic"/>
              </a:rPr>
              <a:t>Theme Name: </a:t>
            </a:r>
            <a:r>
              <a:rPr lang="en-US" dirty="0">
                <a:latin typeface="Times New Roman" panose="02020603050405020304" pitchFamily="18" charset="0"/>
                <a:ea typeface="Franklin Gothic"/>
                <a:cs typeface="Times New Roman" panose="02020603050405020304" pitchFamily="18" charset="0"/>
                <a:sym typeface="Franklin Gothic"/>
              </a:rPr>
              <a:t>Safety and Security</a:t>
            </a:r>
            <a:endParaRPr lang="en-US" dirty="0">
              <a:latin typeface="Times New Roman" panose="02020603050405020304" pitchFamily="18" charset="0"/>
              <a:cs typeface="Times New Roman" panose="02020603050405020304" pitchFamily="18" charset="0"/>
            </a:endParaRPr>
          </a:p>
        </p:txBody>
      </p:sp>
      <p:pic>
        <p:nvPicPr>
          <p:cNvPr id="15" name="Picture 14" descr="Logo&#10;&#10;Description automatically generated">
            <a:extLst>
              <a:ext uri="{FF2B5EF4-FFF2-40B4-BE49-F238E27FC236}">
                <a16:creationId xmlns:a16="http://schemas.microsoft.com/office/drawing/2014/main" id="{3482E1CE-AA96-D636-3C5E-CEEBC52F3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148" y="1817417"/>
            <a:ext cx="3333085" cy="781050"/>
          </a:xfrm>
          <a:prstGeom prst="rect">
            <a:avLst/>
          </a:prstGeom>
        </p:spPr>
      </p:pic>
      <p:pic>
        <p:nvPicPr>
          <p:cNvPr id="18" name="Picture 17" descr="Text&#10;&#10;Description automatically generated">
            <a:extLst>
              <a:ext uri="{FF2B5EF4-FFF2-40B4-BE49-F238E27FC236}">
                <a16:creationId xmlns:a16="http://schemas.microsoft.com/office/drawing/2014/main" id="{38FB30BA-DDCB-8CAA-49A4-963F471FE1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9908" y="2863258"/>
            <a:ext cx="2626325" cy="633298"/>
          </a:xfrm>
          <a:prstGeom prst="rect">
            <a:avLst/>
          </a:prstGeom>
        </p:spPr>
      </p:pic>
    </p:spTree>
    <p:extLst>
      <p:ext uri="{BB962C8B-B14F-4D97-AF65-F5344CB8AC3E}">
        <p14:creationId xmlns:p14="http://schemas.microsoft.com/office/powerpoint/2010/main" val="419701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2284-3788-F258-805E-6F9531A75DC8}"/>
              </a:ext>
            </a:extLst>
          </p:cNvPr>
          <p:cNvSpPr>
            <a:spLocks noGrp="1"/>
          </p:cNvSpPr>
          <p:nvPr>
            <p:ph type="title"/>
          </p:nvPr>
        </p:nvSpPr>
        <p:spPr>
          <a:xfrm>
            <a:off x="542792" y="804313"/>
            <a:ext cx="3474438" cy="3350981"/>
          </a:xfrm>
        </p:spPr>
        <p:txBody>
          <a:bodyPr vert="horz" lIns="91440" tIns="45720" rIns="91440" bIns="45720" rtlCol="0" anchor="b">
            <a:normAutofit/>
          </a:bodyPr>
          <a:lstStyle/>
          <a:p>
            <a:pPr algn="ctr"/>
            <a:r>
              <a:rPr lang="en-US" sz="3700" b="1" dirty="0">
                <a:latin typeface="Times New Roman" panose="02020603050405020304" pitchFamily="18" charset="0"/>
                <a:cs typeface="Times New Roman" panose="02020603050405020304" pitchFamily="18" charset="0"/>
              </a:rPr>
              <a:t>Results and Snapshots</a:t>
            </a:r>
            <a:endParaRPr lang="en-US" sz="37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62D5CBF-EB4E-D8D3-92DC-CD8332FF5B87}"/>
              </a:ext>
            </a:extLst>
          </p:cNvPr>
          <p:cNvSpPr txBox="1">
            <a:spLocks/>
          </p:cNvSpPr>
          <p:nvPr/>
        </p:nvSpPr>
        <p:spPr>
          <a:xfrm>
            <a:off x="1352039" y="152400"/>
            <a:ext cx="10018713" cy="97478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pic>
        <p:nvPicPr>
          <p:cNvPr id="9" name="Picture 8">
            <a:extLst>
              <a:ext uri="{FF2B5EF4-FFF2-40B4-BE49-F238E27FC236}">
                <a16:creationId xmlns:a16="http://schemas.microsoft.com/office/drawing/2014/main" id="{D67A437B-46B4-4ABC-9E7E-1D7AE78E4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132" y="1722783"/>
            <a:ext cx="2199446" cy="4346714"/>
          </a:xfrm>
          <a:prstGeom prst="rect">
            <a:avLst/>
          </a:prstGeom>
        </p:spPr>
      </p:pic>
      <p:pic>
        <p:nvPicPr>
          <p:cNvPr id="11" name="Picture 10">
            <a:extLst>
              <a:ext uri="{FF2B5EF4-FFF2-40B4-BE49-F238E27FC236}">
                <a16:creationId xmlns:a16="http://schemas.microsoft.com/office/drawing/2014/main" id="{BF22E70B-3F9E-403F-8AD9-6BB70D803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2823" y="1722783"/>
            <a:ext cx="2199446" cy="4346714"/>
          </a:xfrm>
          <a:prstGeom prst="rect">
            <a:avLst/>
          </a:prstGeom>
        </p:spPr>
      </p:pic>
    </p:spTree>
    <p:extLst>
      <p:ext uri="{BB962C8B-B14F-4D97-AF65-F5344CB8AC3E}">
        <p14:creationId xmlns:p14="http://schemas.microsoft.com/office/powerpoint/2010/main" val="62423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2284-3788-F258-805E-6F9531A75DC8}"/>
              </a:ext>
            </a:extLst>
          </p:cNvPr>
          <p:cNvSpPr>
            <a:spLocks noGrp="1"/>
          </p:cNvSpPr>
          <p:nvPr>
            <p:ph type="title"/>
          </p:nvPr>
        </p:nvSpPr>
        <p:spPr>
          <a:xfrm>
            <a:off x="671648" y="459801"/>
            <a:ext cx="3474438" cy="3350981"/>
          </a:xfrm>
        </p:spPr>
        <p:txBody>
          <a:bodyPr vert="horz" lIns="91440" tIns="45720" rIns="91440" bIns="45720" rtlCol="0" anchor="b">
            <a:normAutofit/>
          </a:bodyPr>
          <a:lstStyle/>
          <a:p>
            <a:pPr algn="ctr"/>
            <a:r>
              <a:rPr lang="en-US" sz="3700" b="1" dirty="0">
                <a:latin typeface="Times New Roman" panose="02020603050405020304" pitchFamily="18" charset="0"/>
                <a:cs typeface="Times New Roman" panose="02020603050405020304" pitchFamily="18" charset="0"/>
              </a:rPr>
              <a:t>Results and Snapshots</a:t>
            </a:r>
            <a:endParaRPr lang="en-US" sz="37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62D5CBF-EB4E-D8D3-92DC-CD8332FF5B87}"/>
              </a:ext>
            </a:extLst>
          </p:cNvPr>
          <p:cNvSpPr txBox="1">
            <a:spLocks/>
          </p:cNvSpPr>
          <p:nvPr/>
        </p:nvSpPr>
        <p:spPr>
          <a:xfrm>
            <a:off x="1352039" y="152400"/>
            <a:ext cx="10018713" cy="97478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pic>
        <p:nvPicPr>
          <p:cNvPr id="4" name="Picture 3">
            <a:extLst>
              <a:ext uri="{FF2B5EF4-FFF2-40B4-BE49-F238E27FC236}">
                <a16:creationId xmlns:a16="http://schemas.microsoft.com/office/drawing/2014/main" id="{2F60FF3E-86F3-4A37-A78A-FCE8C3253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8333" y="1755613"/>
            <a:ext cx="2266123" cy="4312477"/>
          </a:xfrm>
          <a:prstGeom prst="rect">
            <a:avLst/>
          </a:prstGeom>
        </p:spPr>
      </p:pic>
      <p:pic>
        <p:nvPicPr>
          <p:cNvPr id="7" name="Picture 6">
            <a:extLst>
              <a:ext uri="{FF2B5EF4-FFF2-40B4-BE49-F238E27FC236}">
                <a16:creationId xmlns:a16="http://schemas.microsoft.com/office/drawing/2014/main" id="{515CFBE8-2991-4E74-A965-48388D460D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9497" y="1742361"/>
            <a:ext cx="2266123" cy="4312477"/>
          </a:xfrm>
          <a:prstGeom prst="rect">
            <a:avLst/>
          </a:prstGeom>
        </p:spPr>
      </p:pic>
    </p:spTree>
    <p:extLst>
      <p:ext uri="{BB962C8B-B14F-4D97-AF65-F5344CB8AC3E}">
        <p14:creationId xmlns:p14="http://schemas.microsoft.com/office/powerpoint/2010/main" val="166212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2284-3788-F258-805E-6F9531A75DC8}"/>
              </a:ext>
            </a:extLst>
          </p:cNvPr>
          <p:cNvSpPr>
            <a:spLocks noGrp="1"/>
          </p:cNvSpPr>
          <p:nvPr>
            <p:ph type="title"/>
          </p:nvPr>
        </p:nvSpPr>
        <p:spPr>
          <a:xfrm>
            <a:off x="536975" y="639792"/>
            <a:ext cx="3474438" cy="3350981"/>
          </a:xfrm>
        </p:spPr>
        <p:txBody>
          <a:bodyPr vert="horz" lIns="91440" tIns="45720" rIns="91440" bIns="45720" rtlCol="0" anchor="b">
            <a:normAutofit/>
          </a:bodyPr>
          <a:lstStyle/>
          <a:p>
            <a:pPr algn="ctr"/>
            <a:r>
              <a:rPr lang="en-US" sz="3700" b="1" dirty="0">
                <a:latin typeface="Times New Roman" panose="02020603050405020304" pitchFamily="18" charset="0"/>
                <a:cs typeface="Times New Roman" panose="02020603050405020304" pitchFamily="18" charset="0"/>
              </a:rPr>
              <a:t>Results and Snapshots</a:t>
            </a:r>
            <a:endParaRPr lang="en-US" sz="3700" dirty="0"/>
          </a:p>
        </p:txBody>
      </p:sp>
      <p:sp>
        <p:nvSpPr>
          <p:cNvPr id="6" name="Title 1">
            <a:extLst>
              <a:ext uri="{FF2B5EF4-FFF2-40B4-BE49-F238E27FC236}">
                <a16:creationId xmlns:a16="http://schemas.microsoft.com/office/drawing/2014/main" id="{762D5CBF-EB4E-D8D3-92DC-CD8332FF5B87}"/>
              </a:ext>
            </a:extLst>
          </p:cNvPr>
          <p:cNvSpPr txBox="1">
            <a:spLocks/>
          </p:cNvSpPr>
          <p:nvPr/>
        </p:nvSpPr>
        <p:spPr>
          <a:xfrm>
            <a:off x="1352039" y="152400"/>
            <a:ext cx="10018713" cy="97478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pic>
        <p:nvPicPr>
          <p:cNvPr id="5" name="Picture 4">
            <a:extLst>
              <a:ext uri="{FF2B5EF4-FFF2-40B4-BE49-F238E27FC236}">
                <a16:creationId xmlns:a16="http://schemas.microsoft.com/office/drawing/2014/main" id="{7276F560-E0F1-4EBE-B23D-E5904D75B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893" y="1732194"/>
            <a:ext cx="2255402" cy="4234070"/>
          </a:xfrm>
          <a:prstGeom prst="rect">
            <a:avLst/>
          </a:prstGeom>
        </p:spPr>
      </p:pic>
      <p:pic>
        <p:nvPicPr>
          <p:cNvPr id="8" name="Picture 7">
            <a:extLst>
              <a:ext uri="{FF2B5EF4-FFF2-40B4-BE49-F238E27FC236}">
                <a16:creationId xmlns:a16="http://schemas.microsoft.com/office/drawing/2014/main" id="{FCE68D87-1203-48BC-BD38-E83E9357F3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7874" y="1732194"/>
            <a:ext cx="2193116" cy="4234070"/>
          </a:xfrm>
          <a:prstGeom prst="rect">
            <a:avLst/>
          </a:prstGeom>
        </p:spPr>
      </p:pic>
    </p:spTree>
    <p:extLst>
      <p:ext uri="{BB962C8B-B14F-4D97-AF65-F5344CB8AC3E}">
        <p14:creationId xmlns:p14="http://schemas.microsoft.com/office/powerpoint/2010/main" val="217845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2284-3788-F258-805E-6F9531A75DC8}"/>
              </a:ext>
            </a:extLst>
          </p:cNvPr>
          <p:cNvSpPr>
            <a:spLocks noGrp="1"/>
          </p:cNvSpPr>
          <p:nvPr>
            <p:ph type="title"/>
          </p:nvPr>
        </p:nvSpPr>
        <p:spPr>
          <a:xfrm>
            <a:off x="536975" y="639792"/>
            <a:ext cx="3474438" cy="3350981"/>
          </a:xfrm>
        </p:spPr>
        <p:txBody>
          <a:bodyPr vert="horz" lIns="91440" tIns="45720" rIns="91440" bIns="45720" rtlCol="0" anchor="b">
            <a:normAutofit/>
          </a:bodyPr>
          <a:lstStyle/>
          <a:p>
            <a:pPr algn="ctr"/>
            <a:r>
              <a:rPr lang="en-US" sz="3700" b="1" dirty="0">
                <a:latin typeface="Times New Roman" panose="02020603050405020304" pitchFamily="18" charset="0"/>
                <a:cs typeface="Times New Roman" panose="02020603050405020304" pitchFamily="18" charset="0"/>
              </a:rPr>
              <a:t>Results and Snapshots</a:t>
            </a:r>
            <a:endParaRPr lang="en-US" sz="37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62D5CBF-EB4E-D8D3-92DC-CD8332FF5B87}"/>
              </a:ext>
            </a:extLst>
          </p:cNvPr>
          <p:cNvSpPr txBox="1">
            <a:spLocks/>
          </p:cNvSpPr>
          <p:nvPr/>
        </p:nvSpPr>
        <p:spPr>
          <a:xfrm>
            <a:off x="1259274" y="152399"/>
            <a:ext cx="10018713" cy="97478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pic>
        <p:nvPicPr>
          <p:cNvPr id="13" name="Picture 12">
            <a:extLst>
              <a:ext uri="{FF2B5EF4-FFF2-40B4-BE49-F238E27FC236}">
                <a16:creationId xmlns:a16="http://schemas.microsoft.com/office/drawing/2014/main" id="{967B23E6-EC82-4AF6-BB6A-0D300C22D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317" y="1746246"/>
            <a:ext cx="2263435" cy="4092088"/>
          </a:xfrm>
          <a:prstGeom prst="rect">
            <a:avLst/>
          </a:prstGeom>
        </p:spPr>
      </p:pic>
      <p:pic>
        <p:nvPicPr>
          <p:cNvPr id="4" name="Picture 3">
            <a:extLst>
              <a:ext uri="{FF2B5EF4-FFF2-40B4-BE49-F238E27FC236}">
                <a16:creationId xmlns:a16="http://schemas.microsoft.com/office/drawing/2014/main" id="{E84406F8-E536-4E9D-839E-9DFEF22E8D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8109" y="1744553"/>
            <a:ext cx="2290829" cy="4092087"/>
          </a:xfrm>
          <a:prstGeom prst="rect">
            <a:avLst/>
          </a:prstGeom>
        </p:spPr>
      </p:pic>
      <p:sp>
        <p:nvSpPr>
          <p:cNvPr id="5" name="TextBox 4">
            <a:extLst>
              <a:ext uri="{FF2B5EF4-FFF2-40B4-BE49-F238E27FC236}">
                <a16:creationId xmlns:a16="http://schemas.microsoft.com/office/drawing/2014/main" id="{44D8A3E6-756C-4BFD-925F-0025AC6D83B5}"/>
              </a:ext>
            </a:extLst>
          </p:cNvPr>
          <p:cNvSpPr txBox="1"/>
          <p:nvPr/>
        </p:nvSpPr>
        <p:spPr>
          <a:xfrm>
            <a:off x="1179761" y="1185740"/>
            <a:ext cx="9727096" cy="584775"/>
          </a:xfrm>
          <a:prstGeom prst="rect">
            <a:avLst/>
          </a:prstGeom>
          <a:noFill/>
        </p:spPr>
        <p:txBody>
          <a:bodyPr wrap="square" rtlCol="0">
            <a:spAutoFit/>
          </a:bodyPr>
          <a:lstStyle/>
          <a:p>
            <a:r>
              <a:rPr lang="en-US" sz="3100" b="1" dirty="0">
                <a:latin typeface="Times New Roman" panose="02020603050405020304" pitchFamily="18" charset="0"/>
                <a:cs typeface="Times New Roman" panose="02020603050405020304" pitchFamily="18" charset="0"/>
              </a:rPr>
              <a:t>Admin Login and Dashboard</a:t>
            </a:r>
          </a:p>
        </p:txBody>
      </p:sp>
    </p:spTree>
    <p:extLst>
      <p:ext uri="{BB962C8B-B14F-4D97-AF65-F5344CB8AC3E}">
        <p14:creationId xmlns:p14="http://schemas.microsoft.com/office/powerpoint/2010/main" val="180184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2284-3788-F258-805E-6F9531A75DC8}"/>
              </a:ext>
            </a:extLst>
          </p:cNvPr>
          <p:cNvSpPr>
            <a:spLocks noGrp="1"/>
          </p:cNvSpPr>
          <p:nvPr>
            <p:ph type="title"/>
          </p:nvPr>
        </p:nvSpPr>
        <p:spPr>
          <a:xfrm>
            <a:off x="536975" y="639792"/>
            <a:ext cx="3474438" cy="3350981"/>
          </a:xfrm>
        </p:spPr>
        <p:txBody>
          <a:bodyPr vert="horz" lIns="91440" tIns="45720" rIns="91440" bIns="45720" rtlCol="0" anchor="b">
            <a:normAutofit/>
          </a:bodyPr>
          <a:lstStyle/>
          <a:p>
            <a:pPr algn="r"/>
            <a:r>
              <a:rPr lang="en-US" sz="3700" b="1" dirty="0">
                <a:latin typeface="Times New Roman" panose="02020603050405020304" pitchFamily="18" charset="0"/>
                <a:cs typeface="Times New Roman" panose="02020603050405020304" pitchFamily="18" charset="0"/>
              </a:rPr>
              <a:t>Results and Snapshots</a:t>
            </a:r>
            <a:endParaRPr lang="en-US" sz="3700" dirty="0"/>
          </a:p>
        </p:txBody>
      </p:sp>
      <p:sp>
        <p:nvSpPr>
          <p:cNvPr id="6" name="Title 1">
            <a:extLst>
              <a:ext uri="{FF2B5EF4-FFF2-40B4-BE49-F238E27FC236}">
                <a16:creationId xmlns:a16="http://schemas.microsoft.com/office/drawing/2014/main" id="{762D5CBF-EB4E-D8D3-92DC-CD8332FF5B87}"/>
              </a:ext>
            </a:extLst>
          </p:cNvPr>
          <p:cNvSpPr txBox="1">
            <a:spLocks/>
          </p:cNvSpPr>
          <p:nvPr/>
        </p:nvSpPr>
        <p:spPr>
          <a:xfrm>
            <a:off x="1352039" y="152400"/>
            <a:ext cx="10018713" cy="97478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pic>
        <p:nvPicPr>
          <p:cNvPr id="4" name="Picture 3">
            <a:extLst>
              <a:ext uri="{FF2B5EF4-FFF2-40B4-BE49-F238E27FC236}">
                <a16:creationId xmlns:a16="http://schemas.microsoft.com/office/drawing/2014/main" id="{24DEB9D9-98AE-4FFC-B6B9-F42B20F47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2281" y="1744317"/>
            <a:ext cx="2109581" cy="4219162"/>
          </a:xfrm>
          <a:prstGeom prst="rect">
            <a:avLst/>
          </a:prstGeom>
        </p:spPr>
      </p:pic>
      <p:pic>
        <p:nvPicPr>
          <p:cNvPr id="7" name="Picture 6">
            <a:extLst>
              <a:ext uri="{FF2B5EF4-FFF2-40B4-BE49-F238E27FC236}">
                <a16:creationId xmlns:a16="http://schemas.microsoft.com/office/drawing/2014/main" id="{06A958C3-BB91-4297-9F65-AF80C5C7EE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8191" y="1744317"/>
            <a:ext cx="2109580" cy="4219162"/>
          </a:xfrm>
          <a:prstGeom prst="rect">
            <a:avLst/>
          </a:prstGeom>
        </p:spPr>
      </p:pic>
    </p:spTree>
    <p:extLst>
      <p:ext uri="{BB962C8B-B14F-4D97-AF65-F5344CB8AC3E}">
        <p14:creationId xmlns:p14="http://schemas.microsoft.com/office/powerpoint/2010/main" val="173146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2284-3788-F258-805E-6F9531A75DC8}"/>
              </a:ext>
            </a:extLst>
          </p:cNvPr>
          <p:cNvSpPr>
            <a:spLocks noGrp="1"/>
          </p:cNvSpPr>
          <p:nvPr>
            <p:ph type="title"/>
          </p:nvPr>
        </p:nvSpPr>
        <p:spPr>
          <a:xfrm>
            <a:off x="536975" y="639792"/>
            <a:ext cx="3474438" cy="3350981"/>
          </a:xfrm>
        </p:spPr>
        <p:txBody>
          <a:bodyPr vert="horz" lIns="91440" tIns="45720" rIns="91440" bIns="45720" rtlCol="0" anchor="b">
            <a:normAutofit/>
          </a:bodyPr>
          <a:lstStyle/>
          <a:p>
            <a:pPr algn="r"/>
            <a:r>
              <a:rPr lang="en-US" sz="3700" b="1" dirty="0">
                <a:latin typeface="Times New Roman" panose="02020603050405020304" pitchFamily="18" charset="0"/>
                <a:cs typeface="Times New Roman" panose="02020603050405020304" pitchFamily="18" charset="0"/>
              </a:rPr>
              <a:t>Results and Snapshots</a:t>
            </a:r>
            <a:endParaRPr lang="en-US" sz="3700" dirty="0"/>
          </a:p>
        </p:txBody>
      </p:sp>
      <p:sp>
        <p:nvSpPr>
          <p:cNvPr id="6" name="Title 1">
            <a:extLst>
              <a:ext uri="{FF2B5EF4-FFF2-40B4-BE49-F238E27FC236}">
                <a16:creationId xmlns:a16="http://schemas.microsoft.com/office/drawing/2014/main" id="{762D5CBF-EB4E-D8D3-92DC-CD8332FF5B87}"/>
              </a:ext>
            </a:extLst>
          </p:cNvPr>
          <p:cNvSpPr txBox="1">
            <a:spLocks/>
          </p:cNvSpPr>
          <p:nvPr/>
        </p:nvSpPr>
        <p:spPr>
          <a:xfrm>
            <a:off x="1352039" y="152400"/>
            <a:ext cx="10018713" cy="97478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pic>
        <p:nvPicPr>
          <p:cNvPr id="4" name="Picture 3">
            <a:extLst>
              <a:ext uri="{FF2B5EF4-FFF2-40B4-BE49-F238E27FC236}">
                <a16:creationId xmlns:a16="http://schemas.microsoft.com/office/drawing/2014/main" id="{66C10048-DA78-4DEE-9947-1E8EDDD81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290" y="1736034"/>
            <a:ext cx="2127419" cy="4254838"/>
          </a:xfrm>
          <a:prstGeom prst="rect">
            <a:avLst/>
          </a:prstGeom>
        </p:spPr>
      </p:pic>
    </p:spTree>
    <p:extLst>
      <p:ext uri="{BB962C8B-B14F-4D97-AF65-F5344CB8AC3E}">
        <p14:creationId xmlns:p14="http://schemas.microsoft.com/office/powerpoint/2010/main" val="163250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5792-9374-05B0-7B43-B034CF75DA47}"/>
              </a:ext>
            </a:extLst>
          </p:cNvPr>
          <p:cNvSpPr>
            <a:spLocks noGrp="1"/>
          </p:cNvSpPr>
          <p:nvPr>
            <p:ph type="title"/>
          </p:nvPr>
        </p:nvSpPr>
        <p:spPr>
          <a:xfrm>
            <a:off x="181717" y="-103700"/>
            <a:ext cx="10527102" cy="787581"/>
          </a:xfrm>
        </p:spPr>
        <p:txBody>
          <a:bodyPr vert="horz" lIns="91440" tIns="45720" rIns="91440" bIns="45720" rtlCol="0" anchor="ctr">
            <a:normAutofit/>
          </a:bodyPr>
          <a:lstStyle/>
          <a:p>
            <a:r>
              <a:rPr lang="en-US" sz="3100" b="1" dirty="0">
                <a:latin typeface="Times New Roman" panose="02020603050405020304" pitchFamily="18" charset="0"/>
                <a:cs typeface="Times New Roman" panose="02020603050405020304" pitchFamily="18" charset="0"/>
              </a:rPr>
              <a:t>Team Member Details </a:t>
            </a:r>
            <a:endParaRPr lang="en-US" sz="3100" b="1" kern="12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32C110B-4C2B-D59C-5683-EB33D9353899}"/>
              </a:ext>
            </a:extLst>
          </p:cNvPr>
          <p:cNvSpPr txBox="1"/>
          <p:nvPr/>
        </p:nvSpPr>
        <p:spPr>
          <a:xfrm>
            <a:off x="181717" y="471780"/>
            <a:ext cx="10153291" cy="5637441"/>
          </a:xfrm>
          <a:prstGeom prst="rect">
            <a:avLst/>
          </a:prstGeom>
          <a:noFill/>
        </p:spPr>
        <p:txBody>
          <a:bodyPr wrap="square">
            <a:spAutoFit/>
          </a:bodyPr>
          <a:lstStyle/>
          <a:p>
            <a:pPr marL="0" lvl="0" indent="0" algn="l" rtl="0">
              <a:lnSpc>
                <a:spcPct val="90000"/>
              </a:lnSpc>
              <a:spcBef>
                <a:spcPts val="0"/>
              </a:spcBef>
              <a:spcAft>
                <a:spcPts val="0"/>
              </a:spcAft>
              <a:buClr>
                <a:srgbClr val="5D7C3F"/>
              </a:buClr>
              <a:buSzPts val="1200"/>
              <a:buNone/>
            </a:pPr>
            <a:r>
              <a:rPr lang="en-US" sz="2000" b="1" dirty="0">
                <a:solidFill>
                  <a:srgbClr val="002060"/>
                </a:solidFill>
                <a:latin typeface="Times New Roman" panose="02020603050405020304" pitchFamily="18" charset="0"/>
                <a:cs typeface="Times New Roman" panose="02020603050405020304" pitchFamily="18" charset="0"/>
              </a:rPr>
              <a:t>Team Leader Name: Abhishek Kumar</a:t>
            </a:r>
            <a:endParaRPr lang="en-US" sz="2000" dirty="0">
              <a:solidFill>
                <a:srgbClr val="002060"/>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2000" dirty="0">
                <a:latin typeface="Times New Roman" panose="02020603050405020304" pitchFamily="18" charset="0"/>
                <a:cs typeface="Times New Roman" panose="02020603050405020304" pitchFamily="18" charset="0"/>
              </a:rPr>
              <a:t>Branch: BE		           	Stream: CSE		        Year:2019</a:t>
            </a:r>
          </a:p>
          <a:p>
            <a:pPr marL="0" lvl="0" indent="0" algn="l" rtl="0">
              <a:lnSpc>
                <a:spcPct val="90000"/>
              </a:lnSpc>
              <a:spcBef>
                <a:spcPts val="1000"/>
              </a:spcBef>
              <a:spcAft>
                <a:spcPts val="0"/>
              </a:spcAft>
              <a:buClr>
                <a:srgbClr val="5D7C3F"/>
              </a:buClr>
              <a:buSzPts val="1200"/>
              <a:buNone/>
            </a:pPr>
            <a:r>
              <a:rPr lang="en-US" sz="2000" b="1" dirty="0">
                <a:solidFill>
                  <a:srgbClr val="002060"/>
                </a:solidFill>
                <a:latin typeface="Times New Roman" panose="02020603050405020304" pitchFamily="18" charset="0"/>
                <a:cs typeface="Times New Roman" panose="02020603050405020304" pitchFamily="18" charset="0"/>
              </a:rPr>
              <a:t>Team Member 1 Name: Aditya Krishnan</a:t>
            </a:r>
            <a:endParaRPr lang="en-US" sz="2000" dirty="0">
              <a:solidFill>
                <a:srgbClr val="002060"/>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2000" dirty="0">
                <a:latin typeface="Times New Roman" panose="02020603050405020304" pitchFamily="18" charset="0"/>
                <a:cs typeface="Times New Roman" panose="02020603050405020304" pitchFamily="18" charset="0"/>
              </a:rPr>
              <a:t>Branch: BE		              	Stream: CSE		        Year:2019</a:t>
            </a:r>
          </a:p>
          <a:p>
            <a:pPr marL="0" lvl="0" indent="0" algn="l" rtl="0">
              <a:lnSpc>
                <a:spcPct val="90000"/>
              </a:lnSpc>
              <a:spcBef>
                <a:spcPts val="1000"/>
              </a:spcBef>
              <a:spcAft>
                <a:spcPts val="0"/>
              </a:spcAft>
              <a:buClr>
                <a:srgbClr val="5D7C3F"/>
              </a:buClr>
              <a:buSzPts val="1200"/>
              <a:buNone/>
            </a:pPr>
            <a:r>
              <a:rPr lang="en-US" sz="2000" b="1" dirty="0">
                <a:solidFill>
                  <a:srgbClr val="002060"/>
                </a:solidFill>
                <a:latin typeface="Times New Roman" panose="02020603050405020304" pitchFamily="18" charset="0"/>
                <a:cs typeface="Times New Roman" panose="02020603050405020304" pitchFamily="18" charset="0"/>
              </a:rPr>
              <a:t>Team Member 2 Name: Ajin Sumesh</a:t>
            </a:r>
            <a:endParaRPr lang="en-US" sz="2000" dirty="0">
              <a:solidFill>
                <a:srgbClr val="002060"/>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2000" dirty="0">
                <a:latin typeface="Times New Roman" panose="02020603050405020304" pitchFamily="18" charset="0"/>
                <a:cs typeface="Times New Roman" panose="02020603050405020304" pitchFamily="18" charset="0"/>
              </a:rPr>
              <a:t>Branch: BE				Stream: CSE			Year:2019</a:t>
            </a:r>
          </a:p>
          <a:p>
            <a:pPr marL="0" lvl="0" indent="0" algn="l" rtl="0">
              <a:lnSpc>
                <a:spcPct val="90000"/>
              </a:lnSpc>
              <a:spcBef>
                <a:spcPts val="1000"/>
              </a:spcBef>
              <a:spcAft>
                <a:spcPts val="0"/>
              </a:spcAft>
              <a:buClr>
                <a:srgbClr val="5D7C3F"/>
              </a:buClr>
              <a:buSzPts val="1200"/>
              <a:buNone/>
            </a:pPr>
            <a:r>
              <a:rPr lang="en-US" sz="2000" b="1" dirty="0">
                <a:solidFill>
                  <a:srgbClr val="002060"/>
                </a:solidFill>
                <a:latin typeface="Times New Roman" panose="02020603050405020304" pitchFamily="18" charset="0"/>
                <a:cs typeface="Times New Roman" panose="02020603050405020304" pitchFamily="18" charset="0"/>
              </a:rPr>
              <a:t>Team Member 3 Name: Harsh Soni</a:t>
            </a:r>
            <a:endParaRPr lang="en-US" sz="2000" dirty="0">
              <a:solidFill>
                <a:srgbClr val="002060"/>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2000" dirty="0">
                <a:latin typeface="Times New Roman" panose="02020603050405020304" pitchFamily="18" charset="0"/>
                <a:cs typeface="Times New Roman" panose="02020603050405020304" pitchFamily="18" charset="0"/>
              </a:rPr>
              <a:t>Branch: BE				Stream: CSE			Year:2019</a:t>
            </a:r>
          </a:p>
          <a:p>
            <a:pPr marL="0" lvl="0" indent="0" algn="l" rtl="0">
              <a:lnSpc>
                <a:spcPct val="90000"/>
              </a:lnSpc>
              <a:spcBef>
                <a:spcPts val="1000"/>
              </a:spcBef>
              <a:spcAft>
                <a:spcPts val="0"/>
              </a:spcAft>
              <a:buClr>
                <a:srgbClr val="5D7C3F"/>
              </a:buClr>
              <a:buSzPts val="1200"/>
              <a:buNone/>
            </a:pPr>
            <a:r>
              <a:rPr lang="en-US" sz="2000" b="1" dirty="0">
                <a:solidFill>
                  <a:srgbClr val="002060"/>
                </a:solidFill>
                <a:latin typeface="Times New Roman" panose="02020603050405020304" pitchFamily="18" charset="0"/>
                <a:cs typeface="Times New Roman" panose="02020603050405020304" pitchFamily="18" charset="0"/>
              </a:rPr>
              <a:t>Team Member 4 Name: Amrutha S</a:t>
            </a:r>
            <a:endParaRPr lang="en-US" sz="2000" dirty="0">
              <a:solidFill>
                <a:srgbClr val="002060"/>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2000" dirty="0">
                <a:latin typeface="Times New Roman" panose="02020603050405020304" pitchFamily="18" charset="0"/>
                <a:cs typeface="Times New Roman" panose="02020603050405020304" pitchFamily="18" charset="0"/>
              </a:rPr>
              <a:t>Branch: BE				Stream: CSE			Year:2019</a:t>
            </a:r>
          </a:p>
          <a:p>
            <a:pPr marL="0" lvl="0" indent="0" algn="l" rtl="0">
              <a:lnSpc>
                <a:spcPct val="90000"/>
              </a:lnSpc>
              <a:spcBef>
                <a:spcPts val="1000"/>
              </a:spcBef>
              <a:spcAft>
                <a:spcPts val="0"/>
              </a:spcAft>
              <a:buClr>
                <a:srgbClr val="5D7C3F"/>
              </a:buClr>
              <a:buSzPts val="1200"/>
              <a:buNone/>
            </a:pPr>
            <a:r>
              <a:rPr lang="en-US" sz="2000" b="1" dirty="0">
                <a:solidFill>
                  <a:srgbClr val="002060"/>
                </a:solidFill>
                <a:latin typeface="Times New Roman" panose="02020603050405020304" pitchFamily="18" charset="0"/>
                <a:cs typeface="Times New Roman" panose="02020603050405020304" pitchFamily="18" charset="0"/>
              </a:rPr>
              <a:t>Team Member 5 Name: Ibtisam Pinjar</a:t>
            </a:r>
            <a:endParaRPr lang="en-US" sz="2000" dirty="0">
              <a:solidFill>
                <a:srgbClr val="002060"/>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2000" dirty="0">
                <a:latin typeface="Times New Roman" panose="02020603050405020304" pitchFamily="18" charset="0"/>
                <a:cs typeface="Times New Roman" panose="02020603050405020304" pitchFamily="18" charset="0"/>
              </a:rPr>
              <a:t>Branch: BE				Stream: CSE			Year:2019</a:t>
            </a:r>
          </a:p>
          <a:p>
            <a:pPr marL="0" lvl="0" indent="0" algn="l" rtl="0">
              <a:lnSpc>
                <a:spcPct val="90000"/>
              </a:lnSpc>
              <a:spcBef>
                <a:spcPts val="1000"/>
              </a:spcBef>
              <a:spcAft>
                <a:spcPts val="0"/>
              </a:spcAft>
              <a:buClr>
                <a:srgbClr val="804160"/>
              </a:buClr>
              <a:buSzPts val="1200"/>
              <a:buNone/>
            </a:pPr>
            <a:r>
              <a:rPr lang="en-US" sz="2000" b="1" dirty="0">
                <a:solidFill>
                  <a:srgbClr val="002060"/>
                </a:solidFill>
                <a:latin typeface="Times New Roman" panose="02020603050405020304" pitchFamily="18" charset="0"/>
                <a:cs typeface="Times New Roman" panose="02020603050405020304" pitchFamily="18" charset="0"/>
              </a:rPr>
              <a:t>Team Mentor  Name:  Saravana M K</a:t>
            </a:r>
            <a:endParaRPr lang="en-US" sz="2000" dirty="0">
              <a:solidFill>
                <a:srgbClr val="002060"/>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2000" dirty="0">
                <a:latin typeface="Times New Roman" panose="02020603050405020304" pitchFamily="18" charset="0"/>
                <a:cs typeface="Times New Roman" panose="02020603050405020304" pitchFamily="18" charset="0"/>
              </a:rPr>
              <a:t>Category: Academics		Expertise: Neural Networks and Fuzzy Logic   Experience: 8years  </a:t>
            </a:r>
          </a:p>
        </p:txBody>
      </p:sp>
    </p:spTree>
    <p:extLst>
      <p:ext uri="{BB962C8B-B14F-4D97-AF65-F5344CB8AC3E}">
        <p14:creationId xmlns:p14="http://schemas.microsoft.com/office/powerpoint/2010/main" val="405669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7AA3E93-A070-4043-A57E-1361C51B835D}"/>
              </a:ext>
            </a:extLst>
          </p:cNvPr>
          <p:cNvSpPr/>
          <p:nvPr/>
        </p:nvSpPr>
        <p:spPr>
          <a:xfrm>
            <a:off x="4916556" y="3079011"/>
            <a:ext cx="5274365" cy="80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t>Users can vote for a complaint posted if they face the same issue.</a:t>
            </a:r>
            <a:endParaRPr lang="en-US" dirty="0"/>
          </a:p>
        </p:txBody>
      </p:sp>
      <p:sp>
        <p:nvSpPr>
          <p:cNvPr id="5" name="Content Placeholder 4">
            <a:extLst>
              <a:ext uri="{FF2B5EF4-FFF2-40B4-BE49-F238E27FC236}">
                <a16:creationId xmlns:a16="http://schemas.microsoft.com/office/drawing/2014/main" id="{10AD0136-2BFA-4E75-A9DC-C47415869F57}"/>
              </a:ext>
            </a:extLst>
          </p:cNvPr>
          <p:cNvSpPr>
            <a:spLocks noGrp="1"/>
          </p:cNvSpPr>
          <p:nvPr>
            <p:ph idx="1"/>
          </p:nvPr>
        </p:nvSpPr>
        <p:spPr>
          <a:xfrm>
            <a:off x="4936436" y="4091609"/>
            <a:ext cx="5274366" cy="901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endParaRPr lang="en-US" dirty="0"/>
          </a:p>
          <a:p>
            <a:r>
              <a:rPr lang="en-US" dirty="0"/>
              <a:t>If an issue has a lot of votes then it gets escalated to the district level authorities.</a:t>
            </a:r>
          </a:p>
          <a:p>
            <a:endParaRPr lang="en-US" dirty="0"/>
          </a:p>
        </p:txBody>
      </p:sp>
      <p:sp>
        <p:nvSpPr>
          <p:cNvPr id="6" name="Rectangle: Rounded Corners 5">
            <a:extLst>
              <a:ext uri="{FF2B5EF4-FFF2-40B4-BE49-F238E27FC236}">
                <a16:creationId xmlns:a16="http://schemas.microsoft.com/office/drawing/2014/main" id="{89F2FA4E-36CD-43B5-AB75-3C965D16A9E2}"/>
              </a:ext>
            </a:extLst>
          </p:cNvPr>
          <p:cNvSpPr/>
          <p:nvPr/>
        </p:nvSpPr>
        <p:spPr>
          <a:xfrm>
            <a:off x="4936436" y="1969141"/>
            <a:ext cx="5274365" cy="901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The users can voice their concerns by posting their complaints. </a:t>
            </a:r>
          </a:p>
        </p:txBody>
      </p:sp>
      <p:sp>
        <p:nvSpPr>
          <p:cNvPr id="7" name="Rectangle: Rounded Corners 6">
            <a:extLst>
              <a:ext uri="{FF2B5EF4-FFF2-40B4-BE49-F238E27FC236}">
                <a16:creationId xmlns:a16="http://schemas.microsoft.com/office/drawing/2014/main" id="{67E103A8-52DC-4E88-9251-4FD78F8CDB0A}"/>
              </a:ext>
            </a:extLst>
          </p:cNvPr>
          <p:cNvSpPr/>
          <p:nvPr/>
        </p:nvSpPr>
        <p:spPr>
          <a:xfrm>
            <a:off x="4923184" y="5201479"/>
            <a:ext cx="5274365" cy="901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Users can post their complaints anonymously to maintain secrecy.</a:t>
            </a:r>
          </a:p>
        </p:txBody>
      </p:sp>
      <p:sp>
        <p:nvSpPr>
          <p:cNvPr id="8" name="Rectangle: Rounded Corners 7">
            <a:extLst>
              <a:ext uri="{FF2B5EF4-FFF2-40B4-BE49-F238E27FC236}">
                <a16:creationId xmlns:a16="http://schemas.microsoft.com/office/drawing/2014/main" id="{53101DCC-EF6A-480A-84C4-727B99C91AB0}"/>
              </a:ext>
            </a:extLst>
          </p:cNvPr>
          <p:cNvSpPr/>
          <p:nvPr/>
        </p:nvSpPr>
        <p:spPr>
          <a:xfrm>
            <a:off x="4936436" y="914601"/>
            <a:ext cx="5274365" cy="901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This app accepts complaints from students, parents, and teachers.</a:t>
            </a:r>
          </a:p>
        </p:txBody>
      </p:sp>
      <p:sp>
        <p:nvSpPr>
          <p:cNvPr id="9" name="Title 1">
            <a:extLst>
              <a:ext uri="{FF2B5EF4-FFF2-40B4-BE49-F238E27FC236}">
                <a16:creationId xmlns:a16="http://schemas.microsoft.com/office/drawing/2014/main" id="{E42B5EFB-A5F4-4C9D-9910-79B1FBE9E598}"/>
              </a:ext>
            </a:extLst>
          </p:cNvPr>
          <p:cNvSpPr>
            <a:spLocks noGrp="1"/>
          </p:cNvSpPr>
          <p:nvPr>
            <p:ph type="title"/>
          </p:nvPr>
        </p:nvSpPr>
        <p:spPr>
          <a:xfrm>
            <a:off x="1484312" y="1284051"/>
            <a:ext cx="2812385" cy="3723836"/>
          </a:xfrm>
        </p:spPr>
        <p:txBody>
          <a:bodyPr vert="horz" lIns="91440" tIns="45720" rIns="91440" bIns="45720" rtlCol="0" anchor="ctr">
            <a:normAutofit/>
          </a:bodyPr>
          <a:lstStyle/>
          <a:p>
            <a:r>
              <a:rPr lang="en-US" sz="3100" b="1" dirty="0">
                <a:solidFill>
                  <a:srgbClr val="000000"/>
                </a:solidFill>
                <a:latin typeface="Times New Roman" panose="02020603050405020304" pitchFamily="18" charset="0"/>
                <a:cs typeface="Times New Roman" panose="02020603050405020304" pitchFamily="18" charset="0"/>
              </a:rPr>
              <a:t>Idea /Approach Details</a:t>
            </a:r>
          </a:p>
        </p:txBody>
      </p:sp>
    </p:spTree>
    <p:extLst>
      <p:ext uri="{BB962C8B-B14F-4D97-AF65-F5344CB8AC3E}">
        <p14:creationId xmlns:p14="http://schemas.microsoft.com/office/powerpoint/2010/main" val="63581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bg/>
                                          </p:spTgt>
                                        </p:tgtEl>
                                        <p:attrNameLst>
                                          <p:attrName>style.visibility</p:attrName>
                                        </p:attrNameLst>
                                      </p:cBhvr>
                                      <p:to>
                                        <p:strVal val="visible"/>
                                      </p:to>
                                    </p:set>
                                    <p:anim calcmode="lin" valueType="num">
                                      <p:cBhvr additive="base">
                                        <p:cTn id="26" dur="500" fill="hold"/>
                                        <p:tgtEl>
                                          <p:spTgt spid="5">
                                            <p:bg/>
                                          </p:spTgt>
                                        </p:tgtEl>
                                        <p:attrNameLst>
                                          <p:attrName>ppt_x</p:attrName>
                                        </p:attrNameLst>
                                      </p:cBhvr>
                                      <p:tavLst>
                                        <p:tav tm="0">
                                          <p:val>
                                            <p:strVal val="#ppt_x"/>
                                          </p:val>
                                        </p:tav>
                                        <p:tav tm="100000">
                                          <p:val>
                                            <p:strVal val="#ppt_x"/>
                                          </p:val>
                                        </p:tav>
                                      </p:tavLst>
                                    </p:anim>
                                    <p:anim calcmode="lin" valueType="num">
                                      <p:cBhvr additive="base">
                                        <p:cTn id="27"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p" animBg="1"/>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2284-3788-F258-805E-6F9531A75DC8}"/>
              </a:ext>
            </a:extLst>
          </p:cNvPr>
          <p:cNvSpPr>
            <a:spLocks noGrp="1"/>
          </p:cNvSpPr>
          <p:nvPr>
            <p:ph type="title"/>
          </p:nvPr>
        </p:nvSpPr>
        <p:spPr>
          <a:xfrm>
            <a:off x="1086643" y="1126328"/>
            <a:ext cx="10018713" cy="974785"/>
          </a:xfrm>
        </p:spPr>
        <p:txBody>
          <a:bodyPr>
            <a:normAutofit fontScale="90000"/>
          </a:bodyPr>
          <a:lstStyle/>
          <a:p>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Use Case</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6" name="Title 1">
            <a:extLst>
              <a:ext uri="{FF2B5EF4-FFF2-40B4-BE49-F238E27FC236}">
                <a16:creationId xmlns:a16="http://schemas.microsoft.com/office/drawing/2014/main" id="{762D5CBF-EB4E-D8D3-92DC-CD8332FF5B87}"/>
              </a:ext>
            </a:extLst>
          </p:cNvPr>
          <p:cNvSpPr txBox="1">
            <a:spLocks/>
          </p:cNvSpPr>
          <p:nvPr/>
        </p:nvSpPr>
        <p:spPr>
          <a:xfrm>
            <a:off x="1352039" y="152400"/>
            <a:ext cx="10018713" cy="97478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sp>
        <p:nvSpPr>
          <p:cNvPr id="7" name="TextBox 6">
            <a:extLst>
              <a:ext uri="{FF2B5EF4-FFF2-40B4-BE49-F238E27FC236}">
                <a16:creationId xmlns:a16="http://schemas.microsoft.com/office/drawing/2014/main" id="{4822585B-2FB8-B7AE-A753-95AC57574CDB}"/>
              </a:ext>
            </a:extLst>
          </p:cNvPr>
          <p:cNvSpPr txBox="1"/>
          <p:nvPr/>
        </p:nvSpPr>
        <p:spPr>
          <a:xfrm>
            <a:off x="822330" y="4610862"/>
            <a:ext cx="6094562" cy="480131"/>
          </a:xfrm>
          <a:prstGeom prst="rect">
            <a:avLst/>
          </a:prstGeom>
          <a:noFill/>
        </p:spPr>
        <p:txBody>
          <a:bodyPr wrap="square">
            <a:spAutoFit/>
          </a:bodyPr>
          <a:lstStyle/>
          <a:p>
            <a:pPr marL="228600" lvl="0" indent="-228600" algn="l" rtl="0">
              <a:lnSpc>
                <a:spcPct val="90000"/>
              </a:lnSpc>
              <a:spcBef>
                <a:spcPts val="0"/>
              </a:spcBef>
              <a:spcAft>
                <a:spcPts val="0"/>
              </a:spcAft>
              <a:buClr>
                <a:schemeClr val="lt2"/>
              </a:buClr>
              <a:buSzPts val="1800"/>
              <a:buNone/>
            </a:pPr>
            <a:r>
              <a:rPr lang="en-US" sz="2800" b="1" dirty="0">
                <a:latin typeface="Times New Roman" panose="02020603050405020304" pitchFamily="18" charset="0"/>
                <a:cs typeface="Times New Roman" panose="02020603050405020304" pitchFamily="18" charset="0"/>
              </a:rPr>
              <a:t>Technology Stack</a:t>
            </a:r>
          </a:p>
        </p:txBody>
      </p:sp>
      <p:sp>
        <p:nvSpPr>
          <p:cNvPr id="11" name="TextBox 10">
            <a:extLst>
              <a:ext uri="{FF2B5EF4-FFF2-40B4-BE49-F238E27FC236}">
                <a16:creationId xmlns:a16="http://schemas.microsoft.com/office/drawing/2014/main" id="{6A9B5DBE-A032-15D6-2CBF-7FD24A5BCDD3}"/>
              </a:ext>
            </a:extLst>
          </p:cNvPr>
          <p:cNvSpPr txBox="1"/>
          <p:nvPr/>
        </p:nvSpPr>
        <p:spPr>
          <a:xfrm>
            <a:off x="3012776" y="4951287"/>
            <a:ext cx="6094562" cy="14296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Flutter 2.10 </a:t>
            </a:r>
            <a:endParaRPr lang="en-US" sz="2000" u="sng" dirty="0">
              <a:solidFill>
                <a:srgbClr val="FF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Android Studio 2021.1.1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Firebase API</a:t>
            </a:r>
          </a:p>
        </p:txBody>
      </p:sp>
      <p:graphicFrame>
        <p:nvGraphicFramePr>
          <p:cNvPr id="21" name="TextBox 8">
            <a:extLst>
              <a:ext uri="{FF2B5EF4-FFF2-40B4-BE49-F238E27FC236}">
                <a16:creationId xmlns:a16="http://schemas.microsoft.com/office/drawing/2014/main" id="{6AD4E9EC-B0C4-ECF5-5372-05C9D9C308D4}"/>
              </a:ext>
            </a:extLst>
          </p:cNvPr>
          <p:cNvGraphicFramePr/>
          <p:nvPr>
            <p:extLst>
              <p:ext uri="{D42A27DB-BD31-4B8C-83A1-F6EECF244321}">
                <p14:modId xmlns:p14="http://schemas.microsoft.com/office/powerpoint/2010/main" val="2228840934"/>
              </p:ext>
            </p:extLst>
          </p:nvPr>
        </p:nvGraphicFramePr>
        <p:xfrm>
          <a:off x="3012776" y="2002920"/>
          <a:ext cx="8443104" cy="2542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Arrow Connector 3">
            <a:extLst>
              <a:ext uri="{FF2B5EF4-FFF2-40B4-BE49-F238E27FC236}">
                <a16:creationId xmlns:a16="http://schemas.microsoft.com/office/drawing/2014/main" id="{6A7DE8D6-153C-4FA1-B9C8-46E5E625F0FF}"/>
              </a:ext>
            </a:extLst>
          </p:cNvPr>
          <p:cNvCxnSpPr/>
          <p:nvPr/>
        </p:nvCxnSpPr>
        <p:spPr>
          <a:xfrm>
            <a:off x="4598504" y="258417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28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Graphic spid="21"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4346-D398-4682-A3F2-93B2CFF83768}"/>
              </a:ext>
            </a:extLst>
          </p:cNvPr>
          <p:cNvSpPr>
            <a:spLocks noGrp="1"/>
          </p:cNvSpPr>
          <p:nvPr>
            <p:ph type="title"/>
          </p:nvPr>
        </p:nvSpPr>
        <p:spPr/>
        <p:txBody>
          <a:bodyPr>
            <a:normAutofit/>
          </a:bodyPr>
          <a:lstStyle/>
          <a:p>
            <a:r>
              <a:rPr lang="en-US" sz="31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B50A9410-8756-470B-949F-F3C9C061E7C1}"/>
              </a:ext>
            </a:extLst>
          </p:cNvPr>
          <p:cNvSpPr>
            <a:spLocks noGrp="1"/>
          </p:cNvSpPr>
          <p:nvPr>
            <p:ph idx="1"/>
          </p:nvPr>
        </p:nvSpPr>
        <p:spPr>
          <a:xfrm>
            <a:off x="1036320" y="1525325"/>
            <a:ext cx="10058400" cy="4023360"/>
          </a:xfrm>
        </p:spPr>
        <p:txBody>
          <a:bodyPr>
            <a:normAutofit/>
          </a:bodyPr>
          <a:lstStyle/>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co-create a safe and secure school environment for the holistic development of children.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create a platform for different stockholders to participate in supporting and raising issues regarding  safety and security aspects in school environment.</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emphasize the “</a:t>
            </a:r>
            <a:r>
              <a:rPr lang="en-US" b="1" i="1" dirty="0">
                <a:latin typeface="Times New Roman" panose="02020603050405020304" pitchFamily="18" charset="0"/>
                <a:cs typeface="Times New Roman" panose="02020603050405020304" pitchFamily="18" charset="0"/>
              </a:rPr>
              <a:t>Zero Tolerance Policy</a:t>
            </a:r>
            <a:r>
              <a:rPr lang="en-US" dirty="0">
                <a:latin typeface="Times New Roman" panose="02020603050405020304" pitchFamily="18" charset="0"/>
                <a:cs typeface="Times New Roman" panose="02020603050405020304" pitchFamily="18" charset="0"/>
              </a:rPr>
              <a:t>” against any negligence on the part of any individual or management when it comes to the safety and security of children in schools. </a:t>
            </a:r>
          </a:p>
        </p:txBody>
      </p:sp>
    </p:spTree>
    <p:extLst>
      <p:ext uri="{BB962C8B-B14F-4D97-AF65-F5344CB8AC3E}">
        <p14:creationId xmlns:p14="http://schemas.microsoft.com/office/powerpoint/2010/main" val="403211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F7AF-095B-4FFD-ABF7-FC2549AE16F6}"/>
              </a:ext>
            </a:extLst>
          </p:cNvPr>
          <p:cNvSpPr>
            <a:spLocks noGrp="1"/>
          </p:cNvSpPr>
          <p:nvPr>
            <p:ph type="title"/>
          </p:nvPr>
        </p:nvSpPr>
        <p:spPr>
          <a:xfrm>
            <a:off x="1036320" y="776935"/>
            <a:ext cx="9909976" cy="1277154"/>
          </a:xfrm>
        </p:spPr>
        <p:txBody>
          <a:bodyPr>
            <a:normAutofit fontScale="90000"/>
          </a:bodyPr>
          <a:lstStyle/>
          <a:p>
            <a:br>
              <a:rPr lang="en-US" sz="31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What is SWAP?</a:t>
            </a:r>
            <a:br>
              <a:rPr lang="en-US" sz="3100" b="1" dirty="0">
                <a:latin typeface="Times New Roman" panose="02020603050405020304" pitchFamily="18" charset="0"/>
                <a:cs typeface="Times New Roman" panose="02020603050405020304" pitchFamily="18" charset="0"/>
              </a:rPr>
            </a:br>
            <a:endParaRPr lang="en-US" sz="31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330A59-B7CA-4F78-9143-F003DD75492E}"/>
              </a:ext>
            </a:extLst>
          </p:cNvPr>
          <p:cNvSpPr>
            <a:spLocks noGrp="1"/>
          </p:cNvSpPr>
          <p:nvPr>
            <p:ph idx="1"/>
          </p:nvPr>
        </p:nvSpPr>
        <p:spPr/>
        <p:txBody>
          <a:bodyPr>
            <a:normAutofit/>
          </a:bodyPr>
          <a:lstStyle/>
          <a:p>
            <a:pPr>
              <a:buFont typeface="Wingdings" panose="05000000000000000000" pitchFamily="2" charset="2"/>
              <a:buChar char="§"/>
            </a:pPr>
            <a:r>
              <a:rPr lang="en-US" b="1" i="1" dirty="0">
                <a:latin typeface="Times New Roman" panose="02020603050405020304" pitchFamily="18" charset="0"/>
                <a:cs typeface="Times New Roman" panose="02020603050405020304" pitchFamily="18" charset="0"/>
              </a:rPr>
              <a:t>Students Welfare Application Portal (SWAP)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mobile application designed for raising issues that is faced in schools and to support the existing complaints through voting.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SWAP</a:t>
            </a:r>
            <a:r>
              <a:rPr lang="en-US" dirty="0">
                <a:latin typeface="Times New Roman" panose="02020603050405020304" pitchFamily="18" charset="0"/>
                <a:cs typeface="Times New Roman" panose="02020603050405020304" pitchFamily="18" charset="0"/>
              </a:rPr>
              <a:t> uses the power of cloud computing to provide unique experience using Firebase DB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CA554F8-40C3-4BBB-AE68-7BFF96C13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887" y="3306869"/>
            <a:ext cx="2562225" cy="2562225"/>
          </a:xfrm>
          <a:prstGeom prst="rect">
            <a:avLst/>
          </a:prstGeom>
        </p:spPr>
      </p:pic>
    </p:spTree>
    <p:extLst>
      <p:ext uri="{BB962C8B-B14F-4D97-AF65-F5344CB8AC3E}">
        <p14:creationId xmlns:p14="http://schemas.microsoft.com/office/powerpoint/2010/main" val="163426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D3F99E8-4A1E-4C73-B7CF-F41251E9885D}"/>
              </a:ext>
            </a:extLst>
          </p:cNvPr>
          <p:cNvGraphicFramePr>
            <a:graphicFrameLocks noGrp="1"/>
          </p:cNvGraphicFramePr>
          <p:nvPr>
            <p:extLst>
              <p:ext uri="{D42A27DB-BD31-4B8C-83A1-F6EECF244321}">
                <p14:modId xmlns:p14="http://schemas.microsoft.com/office/powerpoint/2010/main" val="3362293938"/>
              </p:ext>
            </p:extLst>
          </p:nvPr>
        </p:nvGraphicFramePr>
        <p:xfrm>
          <a:off x="927652" y="1033669"/>
          <a:ext cx="10217426" cy="3790122"/>
        </p:xfrm>
        <a:graphic>
          <a:graphicData uri="http://schemas.openxmlformats.org/drawingml/2006/table">
            <a:tbl>
              <a:tblPr firstRow="1" bandRow="1">
                <a:tableStyleId>{5C22544A-7EE6-4342-B048-85BDC9FD1C3A}</a:tableStyleId>
              </a:tblPr>
              <a:tblGrid>
                <a:gridCol w="5108713">
                  <a:extLst>
                    <a:ext uri="{9D8B030D-6E8A-4147-A177-3AD203B41FA5}">
                      <a16:colId xmlns:a16="http://schemas.microsoft.com/office/drawing/2014/main" val="4135931236"/>
                    </a:ext>
                  </a:extLst>
                </a:gridCol>
                <a:gridCol w="5108713">
                  <a:extLst>
                    <a:ext uri="{9D8B030D-6E8A-4147-A177-3AD203B41FA5}">
                      <a16:colId xmlns:a16="http://schemas.microsoft.com/office/drawing/2014/main" val="2246746485"/>
                    </a:ext>
                  </a:extLst>
                </a:gridCol>
              </a:tblGrid>
              <a:tr h="1895061">
                <a:tc>
                  <a:txBody>
                    <a:bodyPr/>
                    <a:lstStyle/>
                    <a:p>
                      <a:endParaRPr lang="en-US" sz="2800" b="1" dirty="0"/>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Raise an issue anonymously.</a:t>
                      </a:r>
                    </a:p>
                  </a:txBody>
                  <a:tcPr/>
                </a:tc>
                <a:tc>
                  <a:txBody>
                    <a:bodyPr/>
                    <a:lstStyle/>
                    <a:p>
                      <a:pPr algn="ctr"/>
                      <a:endParaRPr lang="en-US" sz="2800" dirty="0"/>
                    </a:p>
                    <a:p>
                      <a:pPr algn="ctr"/>
                      <a:r>
                        <a:rPr lang="en-US" sz="2000" dirty="0">
                          <a:latin typeface="Times New Roman" panose="02020603050405020304" pitchFamily="18" charset="0"/>
                          <a:cs typeface="Times New Roman" panose="02020603050405020304" pitchFamily="18" charset="0"/>
                        </a:rPr>
                        <a:t>Direct involvement of a    </a:t>
                      </a:r>
                    </a:p>
                    <a:p>
                      <a:pPr algn="ctr"/>
                      <a:r>
                        <a:rPr lang="en-US" sz="2000" dirty="0">
                          <a:latin typeface="Times New Roman" panose="02020603050405020304" pitchFamily="18" charset="0"/>
                          <a:cs typeface="Times New Roman" panose="02020603050405020304" pitchFamily="18" charset="0"/>
                        </a:rPr>
                        <a:t>Administrator, Students, Parents and</a:t>
                      </a:r>
                    </a:p>
                    <a:p>
                      <a:pPr algn="ctr"/>
                      <a:r>
                        <a:rPr lang="en-US" sz="2000" dirty="0">
                          <a:latin typeface="Times New Roman" panose="02020603050405020304" pitchFamily="18" charset="0"/>
                          <a:cs typeface="Times New Roman" panose="02020603050405020304" pitchFamily="18" charset="0"/>
                        </a:rPr>
                        <a:t>Teachers.</a:t>
                      </a:r>
                    </a:p>
                  </a:txBody>
                  <a:tcPr/>
                </a:tc>
                <a:extLst>
                  <a:ext uri="{0D108BD9-81ED-4DB2-BD59-A6C34878D82A}">
                    <a16:rowId xmlns:a16="http://schemas.microsoft.com/office/drawing/2014/main" val="3523612107"/>
                  </a:ext>
                </a:extLst>
              </a:tr>
              <a:tr h="1895061">
                <a:tc>
                  <a:txBody>
                    <a:bodyPr/>
                    <a:lstStyle/>
                    <a:p>
                      <a:pPr algn="l"/>
                      <a:endParaRPr lang="en-US" sz="2000" b="1" dirty="0">
                        <a:solidFill>
                          <a:schemeClr val="bg1"/>
                        </a:solidFill>
                      </a:endParaRPr>
                    </a:p>
                    <a:p>
                      <a:pPr algn="l"/>
                      <a:endParaRPr lang="en-US" sz="2000" b="1" dirty="0">
                        <a:solidFill>
                          <a:schemeClr val="bg1"/>
                        </a:solidFill>
                      </a:endParaRPr>
                    </a:p>
                    <a:p>
                      <a:pPr algn="ctr"/>
                      <a:r>
                        <a:rPr lang="en-US" sz="2000" b="1" dirty="0">
                          <a:solidFill>
                            <a:schemeClr val="bg1"/>
                          </a:solidFill>
                          <a:latin typeface="Times New Roman" panose="02020603050405020304" pitchFamily="18" charset="0"/>
                          <a:cs typeface="Times New Roman" panose="02020603050405020304" pitchFamily="18" charset="0"/>
                        </a:rPr>
                        <a:t>Portal is user-friendly and based on cloud computing with Firebase Platform. </a:t>
                      </a:r>
                    </a:p>
                  </a:txBody>
                  <a:tcPr/>
                </a:tc>
                <a:tc>
                  <a:txBody>
                    <a:bodyPr/>
                    <a:lstStyle/>
                    <a:p>
                      <a:endParaRPr lang="en-US" dirty="0"/>
                    </a:p>
                    <a:p>
                      <a:endParaRPr lang="en-US" dirty="0"/>
                    </a:p>
                    <a:p>
                      <a:r>
                        <a:rPr lang="en-US" sz="2000" dirty="0">
                          <a:latin typeface="Times New Roman" panose="02020603050405020304" pitchFamily="18" charset="0"/>
                          <a:cs typeface="Times New Roman" panose="02020603050405020304" pitchFamily="18" charset="0"/>
                        </a:rPr>
                        <a:t>          </a:t>
                      </a:r>
                    </a:p>
                    <a:p>
                      <a:pPr algn="ctr"/>
                      <a:r>
                        <a:rPr lang="en-US" sz="2000" b="1" dirty="0">
                          <a:solidFill>
                            <a:schemeClr val="bg1"/>
                          </a:solidFill>
                          <a:latin typeface="Times New Roman" panose="02020603050405020304" pitchFamily="18" charset="0"/>
                          <a:cs typeface="Times New Roman" panose="02020603050405020304" pitchFamily="18" charset="0"/>
                        </a:rPr>
                        <a:t>All records are updated instantly</a:t>
                      </a:r>
                      <a:r>
                        <a:rPr lang="en-US" sz="2000" dirty="0">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2164385449"/>
                  </a:ext>
                </a:extLst>
              </a:tr>
            </a:tbl>
          </a:graphicData>
        </a:graphic>
      </p:graphicFrame>
      <p:sp>
        <p:nvSpPr>
          <p:cNvPr id="5" name="Oval 4">
            <a:extLst>
              <a:ext uri="{FF2B5EF4-FFF2-40B4-BE49-F238E27FC236}">
                <a16:creationId xmlns:a16="http://schemas.microsoft.com/office/drawing/2014/main" id="{576C83D6-E814-4A5F-9283-9C0F51C86E38}"/>
              </a:ext>
            </a:extLst>
          </p:cNvPr>
          <p:cNvSpPr/>
          <p:nvPr/>
        </p:nvSpPr>
        <p:spPr>
          <a:xfrm>
            <a:off x="4797682" y="2027584"/>
            <a:ext cx="2279373" cy="15637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n/>
                <a:solidFill>
                  <a:schemeClr val="accent3"/>
                </a:solidFill>
                <a:latin typeface="Times New Roman" panose="02020603050405020304" pitchFamily="18" charset="0"/>
                <a:cs typeface="Times New Roman" panose="02020603050405020304" pitchFamily="18" charset="0"/>
              </a:rPr>
              <a:t>Why SWAP?</a:t>
            </a:r>
          </a:p>
        </p:txBody>
      </p:sp>
    </p:spTree>
    <p:extLst>
      <p:ext uri="{BB962C8B-B14F-4D97-AF65-F5344CB8AC3E}">
        <p14:creationId xmlns:p14="http://schemas.microsoft.com/office/powerpoint/2010/main" val="34823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2284-3788-F258-805E-6F9531A75DC8}"/>
              </a:ext>
            </a:extLst>
          </p:cNvPr>
          <p:cNvSpPr>
            <a:spLocks noGrp="1"/>
          </p:cNvSpPr>
          <p:nvPr>
            <p:ph type="title"/>
          </p:nvPr>
        </p:nvSpPr>
        <p:spPr>
          <a:xfrm>
            <a:off x="115829" y="433700"/>
            <a:ext cx="3474438" cy="3350981"/>
          </a:xfrm>
        </p:spPr>
        <p:txBody>
          <a:bodyPr vert="horz" lIns="91440" tIns="45720" rIns="91440" bIns="45720" rtlCol="0" anchor="b">
            <a:normAutofit/>
          </a:bodyPr>
          <a:lstStyle/>
          <a:p>
            <a:pPr algn="ctr"/>
            <a:r>
              <a:rPr lang="en-US" sz="3700" b="1" dirty="0"/>
              <a:t>Results and Snapshots</a:t>
            </a:r>
            <a:endParaRPr lang="en-US" sz="3700" dirty="0"/>
          </a:p>
        </p:txBody>
      </p:sp>
      <p:sp>
        <p:nvSpPr>
          <p:cNvPr id="6" name="Title 1">
            <a:extLst>
              <a:ext uri="{FF2B5EF4-FFF2-40B4-BE49-F238E27FC236}">
                <a16:creationId xmlns:a16="http://schemas.microsoft.com/office/drawing/2014/main" id="{762D5CBF-EB4E-D8D3-92DC-CD8332FF5B87}"/>
              </a:ext>
            </a:extLst>
          </p:cNvPr>
          <p:cNvSpPr txBox="1">
            <a:spLocks/>
          </p:cNvSpPr>
          <p:nvPr/>
        </p:nvSpPr>
        <p:spPr>
          <a:xfrm>
            <a:off x="1352039" y="152400"/>
            <a:ext cx="10018713" cy="97478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pic>
        <p:nvPicPr>
          <p:cNvPr id="4" name="Picture 3">
            <a:extLst>
              <a:ext uri="{FF2B5EF4-FFF2-40B4-BE49-F238E27FC236}">
                <a16:creationId xmlns:a16="http://schemas.microsoft.com/office/drawing/2014/main" id="{9DE35F3B-904D-49CB-A7C9-E45F11C21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0685" y="357809"/>
            <a:ext cx="3270349" cy="5822143"/>
          </a:xfrm>
          <a:prstGeom prst="rect">
            <a:avLst/>
          </a:prstGeom>
        </p:spPr>
      </p:pic>
      <p:pic>
        <p:nvPicPr>
          <p:cNvPr id="7" name="Picture 6">
            <a:extLst>
              <a:ext uri="{FF2B5EF4-FFF2-40B4-BE49-F238E27FC236}">
                <a16:creationId xmlns:a16="http://schemas.microsoft.com/office/drawing/2014/main" id="{EAD77211-176E-4915-A538-9FCC7D3ED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4276" y="117545"/>
            <a:ext cx="1722920" cy="1722920"/>
          </a:xfrm>
          <a:prstGeom prst="rect">
            <a:avLst/>
          </a:prstGeom>
        </p:spPr>
      </p:pic>
      <p:sp>
        <p:nvSpPr>
          <p:cNvPr id="9" name="Arrow: Down 8">
            <a:extLst>
              <a:ext uri="{FF2B5EF4-FFF2-40B4-BE49-F238E27FC236}">
                <a16:creationId xmlns:a16="http://schemas.microsoft.com/office/drawing/2014/main" id="{13585FCE-9747-4CB3-9E21-3A6F1DA40E1F}"/>
              </a:ext>
            </a:extLst>
          </p:cNvPr>
          <p:cNvSpPr/>
          <p:nvPr/>
        </p:nvSpPr>
        <p:spPr>
          <a:xfrm rot="3265831" flipV="1">
            <a:off x="7255343" y="517063"/>
            <a:ext cx="289706" cy="4267306"/>
          </a:xfrm>
          <a:prstGeom prst="downArrow">
            <a:avLst>
              <a:gd name="adj1" fmla="val 2778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08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2284-3788-F258-805E-6F9531A75DC8}"/>
              </a:ext>
            </a:extLst>
          </p:cNvPr>
          <p:cNvSpPr>
            <a:spLocks noGrp="1"/>
          </p:cNvSpPr>
          <p:nvPr>
            <p:ph type="title"/>
          </p:nvPr>
        </p:nvSpPr>
        <p:spPr>
          <a:xfrm>
            <a:off x="565848" y="993913"/>
            <a:ext cx="3474438" cy="3373415"/>
          </a:xfrm>
        </p:spPr>
        <p:txBody>
          <a:bodyPr vert="horz" lIns="91440" tIns="45720" rIns="91440" bIns="45720" rtlCol="0" anchor="b">
            <a:normAutofit/>
          </a:bodyPr>
          <a:lstStyle/>
          <a:p>
            <a:pPr algn="ctr"/>
            <a:r>
              <a:rPr lang="en-US" sz="3200" b="1" dirty="0">
                <a:latin typeface="Times New Roman" panose="02020603050405020304" pitchFamily="18" charset="0"/>
                <a:cs typeface="Times New Roman" panose="02020603050405020304" pitchFamily="18" charset="0"/>
              </a:rPr>
              <a:t>Results and Snapshots</a:t>
            </a:r>
          </a:p>
        </p:txBody>
      </p:sp>
      <p:sp>
        <p:nvSpPr>
          <p:cNvPr id="6" name="Title 1">
            <a:extLst>
              <a:ext uri="{FF2B5EF4-FFF2-40B4-BE49-F238E27FC236}">
                <a16:creationId xmlns:a16="http://schemas.microsoft.com/office/drawing/2014/main" id="{762D5CBF-EB4E-D8D3-92DC-CD8332FF5B87}"/>
              </a:ext>
            </a:extLst>
          </p:cNvPr>
          <p:cNvSpPr txBox="1">
            <a:spLocks/>
          </p:cNvSpPr>
          <p:nvPr/>
        </p:nvSpPr>
        <p:spPr>
          <a:xfrm>
            <a:off x="1352039" y="152400"/>
            <a:ext cx="10018713" cy="97478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pic>
        <p:nvPicPr>
          <p:cNvPr id="10" name="Picture 9">
            <a:extLst>
              <a:ext uri="{FF2B5EF4-FFF2-40B4-BE49-F238E27FC236}">
                <a16:creationId xmlns:a16="http://schemas.microsoft.com/office/drawing/2014/main" id="{D39AFE16-F00A-4EF8-BF5D-2226CBDCA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532" y="1718934"/>
            <a:ext cx="2255452" cy="4553124"/>
          </a:xfrm>
          <a:prstGeom prst="rect">
            <a:avLst/>
          </a:prstGeom>
        </p:spPr>
      </p:pic>
      <p:pic>
        <p:nvPicPr>
          <p:cNvPr id="12" name="Picture 11">
            <a:extLst>
              <a:ext uri="{FF2B5EF4-FFF2-40B4-BE49-F238E27FC236}">
                <a16:creationId xmlns:a16="http://schemas.microsoft.com/office/drawing/2014/main" id="{01DE315A-CC01-4D7C-9653-F1116D166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5943" y="1758692"/>
            <a:ext cx="2255452" cy="4553124"/>
          </a:xfrm>
          <a:prstGeom prst="rect">
            <a:avLst/>
          </a:prstGeom>
        </p:spPr>
      </p:pic>
      <p:sp>
        <p:nvSpPr>
          <p:cNvPr id="3" name="TextBox 2">
            <a:extLst>
              <a:ext uri="{FF2B5EF4-FFF2-40B4-BE49-F238E27FC236}">
                <a16:creationId xmlns:a16="http://schemas.microsoft.com/office/drawing/2014/main" id="{3CC58663-A3C5-431D-A2E9-257AECD87959}"/>
              </a:ext>
            </a:extLst>
          </p:cNvPr>
          <p:cNvSpPr txBox="1"/>
          <p:nvPr/>
        </p:nvSpPr>
        <p:spPr>
          <a:xfrm>
            <a:off x="905118" y="1127185"/>
            <a:ext cx="9647583" cy="584775"/>
          </a:xfrm>
          <a:prstGeom prst="rect">
            <a:avLst/>
          </a:prstGeom>
          <a:noFill/>
        </p:spPr>
        <p:txBody>
          <a:bodyPr wrap="square" rtlCol="0">
            <a:spAutoFit/>
          </a:bodyPr>
          <a:lstStyle/>
          <a:p>
            <a:r>
              <a:rPr lang="en-US" sz="3100" dirty="0">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Registration and Login</a:t>
            </a:r>
          </a:p>
        </p:txBody>
      </p:sp>
    </p:spTree>
    <p:extLst>
      <p:ext uri="{BB962C8B-B14F-4D97-AF65-F5344CB8AC3E}">
        <p14:creationId xmlns:p14="http://schemas.microsoft.com/office/powerpoint/2010/main" val="326866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2284-3788-F258-805E-6F9531A75DC8}"/>
              </a:ext>
            </a:extLst>
          </p:cNvPr>
          <p:cNvSpPr>
            <a:spLocks noGrp="1"/>
          </p:cNvSpPr>
          <p:nvPr>
            <p:ph type="title"/>
          </p:nvPr>
        </p:nvSpPr>
        <p:spPr>
          <a:xfrm>
            <a:off x="256265" y="891342"/>
            <a:ext cx="3474438" cy="3350981"/>
          </a:xfrm>
        </p:spPr>
        <p:txBody>
          <a:bodyPr vert="horz" lIns="91440" tIns="45720" rIns="91440" bIns="45720" rtlCol="0" anchor="b">
            <a:normAutofit/>
          </a:bodyPr>
          <a:lstStyle/>
          <a:p>
            <a:pPr algn="ctr"/>
            <a:r>
              <a:rPr lang="en-US" sz="3700" b="1" dirty="0">
                <a:latin typeface="Times New Roman" panose="02020603050405020304" pitchFamily="18" charset="0"/>
                <a:cs typeface="Times New Roman" panose="02020603050405020304" pitchFamily="18" charset="0"/>
              </a:rPr>
              <a:t>Results and Snapshots</a:t>
            </a:r>
            <a:endParaRPr lang="en-US" sz="37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62D5CBF-EB4E-D8D3-92DC-CD8332FF5B87}"/>
              </a:ext>
            </a:extLst>
          </p:cNvPr>
          <p:cNvSpPr txBox="1">
            <a:spLocks/>
          </p:cNvSpPr>
          <p:nvPr/>
        </p:nvSpPr>
        <p:spPr>
          <a:xfrm>
            <a:off x="1352039" y="152400"/>
            <a:ext cx="10018713" cy="97478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pic>
        <p:nvPicPr>
          <p:cNvPr id="4" name="Picture 3">
            <a:extLst>
              <a:ext uri="{FF2B5EF4-FFF2-40B4-BE49-F238E27FC236}">
                <a16:creationId xmlns:a16="http://schemas.microsoft.com/office/drawing/2014/main" id="{65E66EC4-A9CE-4325-81C1-F392AF9C6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174" y="1743786"/>
            <a:ext cx="2157791" cy="4371372"/>
          </a:xfrm>
          <a:prstGeom prst="rect">
            <a:avLst/>
          </a:prstGeom>
        </p:spPr>
      </p:pic>
      <p:pic>
        <p:nvPicPr>
          <p:cNvPr id="9" name="Picture 8">
            <a:extLst>
              <a:ext uri="{FF2B5EF4-FFF2-40B4-BE49-F238E27FC236}">
                <a16:creationId xmlns:a16="http://schemas.microsoft.com/office/drawing/2014/main" id="{1C86AB64-E412-40B5-8F7A-00D67FB653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265" y="1730534"/>
            <a:ext cx="2157791" cy="4371372"/>
          </a:xfrm>
          <a:prstGeom prst="rect">
            <a:avLst/>
          </a:prstGeom>
        </p:spPr>
      </p:pic>
    </p:spTree>
    <p:extLst>
      <p:ext uri="{BB962C8B-B14F-4D97-AF65-F5344CB8AC3E}">
        <p14:creationId xmlns:p14="http://schemas.microsoft.com/office/powerpoint/2010/main" val="387411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C617FB3F8D48344A28D1CADE259C6B5" ma:contentTypeVersion="0" ma:contentTypeDescription="Create a new document." ma:contentTypeScope="" ma:versionID="9e95b3f6d441394730f9263172c7c572">
  <xsd:schema xmlns:xsd="http://www.w3.org/2001/XMLSchema" xmlns:xs="http://www.w3.org/2001/XMLSchema" xmlns:p="http://schemas.microsoft.com/office/2006/metadata/properties" targetNamespace="http://schemas.microsoft.com/office/2006/metadata/properties" ma:root="true" ma:fieldsID="9ac8b160cecefd59c36ba146c5e9dbf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D49D83-BEE6-4F7B-ABA9-0458A5F4AE28}">
  <ds:schemaRefs>
    <ds:schemaRef ds:uri="http://schemas.microsoft.com/sharepoint/v3/contenttype/forms"/>
  </ds:schemaRefs>
</ds:datastoreItem>
</file>

<file path=customXml/itemProps2.xml><?xml version="1.0" encoding="utf-8"?>
<ds:datastoreItem xmlns:ds="http://schemas.openxmlformats.org/officeDocument/2006/customXml" ds:itemID="{7D833C33-DF8D-4832-A194-9C38EA51D9EA}">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3D710741-4173-4171-B783-8678ECF7E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TotalTime>1535</TotalTime>
  <Words>625</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vt:lpstr>
      <vt:lpstr>Times New Roman</vt:lpstr>
      <vt:lpstr>Wingdings</vt:lpstr>
      <vt:lpstr>Retrospect</vt:lpstr>
      <vt:lpstr>PowerPoint Presentation</vt:lpstr>
      <vt:lpstr>Idea /Approach Details</vt:lpstr>
      <vt:lpstr>   Use Case </vt:lpstr>
      <vt:lpstr>Objectives</vt:lpstr>
      <vt:lpstr>         What is SWAP? </vt:lpstr>
      <vt:lpstr>PowerPoint Presentation</vt:lpstr>
      <vt:lpstr>Results and Snapshots</vt:lpstr>
      <vt:lpstr>Results and Snapshots</vt:lpstr>
      <vt:lpstr>Results and Snapshots</vt:lpstr>
      <vt:lpstr>Results and Snapshots</vt:lpstr>
      <vt:lpstr>Results and Snapshots</vt:lpstr>
      <vt:lpstr>Results and Snapshots</vt:lpstr>
      <vt:lpstr>Results and Snapshots</vt:lpstr>
      <vt:lpstr>Results and Snapshots</vt:lpstr>
      <vt:lpstr>Results and Snapshots</vt:lpstr>
      <vt:lpstr>Team Member Details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kumar</dc:creator>
  <cp:lastModifiedBy>user</cp:lastModifiedBy>
  <cp:revision>44</cp:revision>
  <dcterms:created xsi:type="dcterms:W3CDTF">2022-08-23T07:56:04Z</dcterms:created>
  <dcterms:modified xsi:type="dcterms:W3CDTF">2022-08-26T11:20:23Z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2022-08-23T07:56:04Z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27276876-4690-49f1-aae3-56868abaef3c</vt:lpwstr>
  </property>
  <property fmtid="{D5CDD505-2E9C-101B-9397-08002B2CF9AE}" pid="7" name="MSIP_Label_defa4170-0d19-0005-0004-bc88714345d2_ActionId">
    <vt:lpwstr>765dea6a-b878-4b51-bef8-3e09353a7340</vt:lpwstr>
  </property>
  <property fmtid="{D5CDD505-2E9C-101B-9397-08002B2CF9AE}" pid="8" name="MSIP_Label_defa4170-0d19-0005-0004-bc88714345d2_ContentBits">
    <vt:lpwstr>0</vt:lpwstr>
  </property>
  <property fmtid="{D5CDD505-2E9C-101B-9397-08002B2CF9AE}" pid="9" name="ContentTypeId">
    <vt:lpwstr>0x0101003C617FB3F8D48344A28D1CADE259C6B5</vt:lpwstr>
  </property>
</Properties>
</file>