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57" r:id="rId5"/>
    <p:sldId id="259" r:id="rId6"/>
    <p:sldId id="261" r:id="rId7"/>
    <p:sldId id="263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1732D-2744-40D2-9321-F65C191EC1D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268DA-196F-49F9-9907-358BC873B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3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E63C-94A5-4261-8E7B-953ED163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61443-EA03-4F6B-8346-C9207800B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13F5-631F-4425-BD64-36912991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8BA7-55CE-41C3-ABAC-AEABC7FF7A58}" type="datetime1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BA1B-0EAF-442A-892F-D2203E9B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150CD-DE5D-4875-B1CE-A9DFE1C5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A775-FD52-4E19-AF78-193A31A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278A-CB33-45F8-B5B7-8C13D302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3497-ACC6-4A69-B8E5-C16C61D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C360-EC40-418E-8D8C-00B7DD90CB87}" type="datetime1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5EDE-5726-4283-A600-BD04332D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66CF-946E-4255-A2E1-D9A3752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8EE67-511E-4220-B80F-BD346EF12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952F8-25DB-4682-8877-24A1C23A9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29EDB-3827-4928-919A-2C7E1581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BC59-A082-4394-987E-D0B0A286A003}" type="datetime1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B41F0-675E-4C5A-A343-4B0AEB2F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9202-82EA-4A27-9116-990FC558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7171-6F1B-47A2-892A-8891245E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3485-628E-48BD-8697-755491CD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603A-5A1C-48E3-8ADC-37133E6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C59C-6B31-466B-977B-AEBA33F0ACCF}" type="datetime1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9CB7-A453-4277-8D7A-D01533D6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3EF1-79E9-4BE5-A9B5-9E557484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6FD0-A6DC-4DCE-AE8F-D02AD12E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77F56-574D-4989-BACE-26808F7B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2BC9-E1F0-4E74-81AD-E1BEABF9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5C20-3DD9-470A-8E24-58177F5BF650}" type="datetime1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E419-3947-4462-B37D-31CF8240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1438-F415-4861-9B4C-1AB1D6A0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2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003E-E6F3-4C2A-864E-7EC336AD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741D-5BFD-4578-A800-D0CF49C45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0579A-9BA5-42B7-801A-E46C52A9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F7FAA-A977-4DC4-B692-1B43ACD7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590E-AAF9-4F38-ACC8-3CEB032120FB}" type="datetime1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765B0-2B4D-4C82-8A41-A2600340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8C114-63BE-4122-AF2F-3EDB1087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3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46FB-64F4-45C0-9E7C-1AA70958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07E45-EBA3-43B9-81E0-4594A68C1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BDA73-9AC3-4547-9D92-3EFF8415F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5453B-227B-429E-BDFD-6A7188C3F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68B81-C467-4E54-BF53-E0FD2F599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A07C-64F3-4994-BAF7-B83886F1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59F4-8B73-4456-BFB8-DBB9AFD202ED}" type="datetime1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B5454-2E92-409C-B0B2-F420E7C5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7613F-506B-4A14-B894-DFEE9732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7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06B5-D742-41B2-A4B9-AEA8E593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4A9F-7874-41AF-BC4B-328C0CE8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5D1F-D38D-4E8E-BFE2-E9D884AE9988}" type="datetime1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2047A-4167-4B4B-A56B-0633CD49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FEF3E-6843-41B9-AECA-D2B87745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E08C1-6F1C-4DB0-8D02-41B9CB9B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752F-E92D-4714-B152-E824BEC5CD0A}" type="datetime1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AEB49-2083-45E2-97E8-E20289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1D728-80E3-4104-8C1C-B9485427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303A-95D6-43DC-93FE-1DDC1CC2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BD49-387A-4BBB-B2A6-BDBFE13C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D78-0324-46F2-956E-DE8B75A0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8DF77-0D09-4292-A3EA-BAC78104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37D4-A101-402E-9DC8-DBFCD96C2B96}" type="datetime1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77E85-82A9-450E-8341-46F20632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2139-E3A1-47C7-9F80-6D82D9D6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13D9-76C3-4D0E-A7F9-7552F0A2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11BEE-4C39-4A03-8552-4A88AF331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481F-10A0-49A2-89A6-F6C59476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496DA-AC59-45B2-AB9B-DC76030B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61B8-5794-43B8-9FFB-5736D890DA90}" type="datetime1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5869-785F-4801-9401-D33B616C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6002C-48AB-4A1C-9994-E822B27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5B08C-1526-4C1B-BAC4-C9481191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F176A-B49E-4B24-ACAB-006E93BA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83E1-D624-44DD-BFC7-9F43BF9A5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D384-E1AF-4D78-9D50-4E85131883BC}" type="datetime1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08DE-43C5-4707-9243-22BE3C83B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Ajax By 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A1BD-20F6-43D1-9E53-6C8F39643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DF2-DC01-44FE-8E9E-36823892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jax-example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E7EF-E32D-4792-AEF1-C8198DB33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89EEE-CBA5-4E83-B6F2-CEDB36842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0459" y="5735637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By Abhishek Kumar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FBA6A-849E-4506-A4DF-8E0F04F7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Ajax By abhishek kumar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09ED6-8D8E-4C86-A4E7-1A757A1B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1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5DB3-4B4F-4CD7-81E5-60B2D49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30777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Thank You</a:t>
            </a:r>
            <a:endParaRPr lang="en-IN" sz="96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A368-298B-4135-A751-50C3B1B3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F74FF-6EF4-4813-9207-6A4A1E55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D649-5B14-4EDD-8C84-FADDCF8F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1" y="31432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What is Ajax?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8ECC-BC69-4918-9482-CFF43342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71" y="1942023"/>
            <a:ext cx="12287276" cy="682346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AJAX is not a programming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AJAX is a technique for accessing web servers from a web page.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AJAX stands for Asynchronous JavaScript And XML.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Asynchronous means that we are exchanging data to/from the server in the background without having to refresh the page.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49947-5080-4187-844B-964C7372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0DD01-CC72-4713-8EA8-572F265E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75017-3128-4D07-A9A6-0C7802CA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931DB-C58A-4A01-B5E7-2B05A64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4DD69-737F-4A1B-AE48-E47C9AE7A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48839"/>
            <a:ext cx="11353800" cy="63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77C8F-D932-4CC5-BF81-1A13323F6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7" y="720060"/>
            <a:ext cx="5419725" cy="308610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DA759-48BD-42A6-BB0C-BCD14C7E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B5CA2-8A10-4009-A6A8-AE302C5E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4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15488-28C9-4303-8643-8065B98D1971}"/>
              </a:ext>
            </a:extLst>
          </p:cNvPr>
          <p:cNvSpPr txBox="1"/>
          <p:nvPr/>
        </p:nvSpPr>
        <p:spPr>
          <a:xfrm>
            <a:off x="4625774" y="4016384"/>
            <a:ext cx="102313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event occurs in a web page (the page is loaded, a button is clicked)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XML Http Request object is created by JavaScript.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XML Http Request object sends a request to a web server.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server processes the request.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server sends a response back to the web page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response is read by JavaScript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Proper action (like page update) is performed by JavaScript .</a:t>
            </a:r>
          </a:p>
        </p:txBody>
      </p:sp>
    </p:spTree>
    <p:extLst>
      <p:ext uri="{BB962C8B-B14F-4D97-AF65-F5344CB8AC3E}">
        <p14:creationId xmlns:p14="http://schemas.microsoft.com/office/powerpoint/2010/main" val="175154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C7FD-EBA8-4D5D-B71F-A4BB9165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Why Ajax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029B-AB44-4781-BA73-FF574A8F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page Reload on each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Update a part of page not full page if required.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Send Data to server in background.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Receive Data from server in background.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Better User Experience.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Improve speed and improvement 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Multiple Requests are happening concurrently in the same time or client doesn’t have to wait for response from a server in order to make new request.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E075D-F18E-49A3-A355-BE9EA1AE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854E9-5051-4BCB-904C-AED1A84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9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5BBA-B1FA-44BB-8F8B-E686CCC6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Where we use Ajax ?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CB48-30CE-4D08-AE9F-A3E73D9F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use anywhere in a web application where small amount of information can be saved or retrieved from the server without posting back to web pages.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2A584-4A78-42F8-8F92-0AAD2725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651C5-C6BC-4012-B93E-5100ECD1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58B52-9EF0-4BF1-8030-36EC19E98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93" y="2672529"/>
            <a:ext cx="4737696" cy="35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E1DD-B9C7-47FA-B896-93F647C4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How we can use Ajax?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7214-287A-4E9C-A4A3-07ADAEF0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Step1:-Create an xml http request object.</a:t>
            </a:r>
          </a:p>
          <a:p>
            <a:pPr marL="0" indent="0">
              <a:buNone/>
            </a:pPr>
            <a:r>
              <a:rPr lang="en-IN" dirty="0"/>
              <a:t>Step2:-Making a Request to the server .</a:t>
            </a:r>
          </a:p>
          <a:p>
            <a:pPr marL="0" indent="0">
              <a:buNone/>
            </a:pPr>
            <a:r>
              <a:rPr lang="en-IN" dirty="0"/>
              <a:t>Step3:-</a:t>
            </a:r>
            <a:r>
              <a:rPr lang="en-IN" dirty="0" err="1"/>
              <a:t>Handaling</a:t>
            </a:r>
            <a:r>
              <a:rPr lang="en-IN" dirty="0"/>
              <a:t> the response coming from the server.</a:t>
            </a:r>
          </a:p>
          <a:p>
            <a:pPr marL="0" indent="0">
              <a:buNone/>
            </a:pPr>
            <a:r>
              <a:rPr lang="en-IN" dirty="0"/>
              <a:t>Step4:-Send the request.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XMLHttpRequest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(XHR)  objects are used to interact with servers. You can retrieve data from a URL without having to do a full page refresh.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0EFCD-208D-4487-8374-AC461900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B7590-D081-4532-BE7A-F7D50104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3D2B-613A-468E-8A49-A0C49D5E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9" y="3265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Html ,</a:t>
            </a:r>
            <a:r>
              <a:rPr lang="en-US" sz="4400" b="1" dirty="0" err="1">
                <a:solidFill>
                  <a:schemeClr val="accent1"/>
                </a:solidFill>
              </a:rPr>
              <a:t>css</a:t>
            </a:r>
            <a:r>
              <a:rPr lang="en-US" sz="4400" b="1" dirty="0">
                <a:solidFill>
                  <a:schemeClr val="accent1"/>
                </a:solidFill>
              </a:rPr>
              <a:t>, </a:t>
            </a:r>
            <a:r>
              <a:rPr lang="en-US" sz="4400" b="1" dirty="0" err="1">
                <a:solidFill>
                  <a:schemeClr val="accent1"/>
                </a:solidFill>
              </a:rPr>
              <a:t>javascript</a:t>
            </a:r>
            <a:r>
              <a:rPr lang="en-US" sz="4400" b="1" dirty="0">
                <a:solidFill>
                  <a:schemeClr val="accent1"/>
                </a:solidFill>
              </a:rPr>
              <a:t> ,xml , </a:t>
            </a:r>
            <a:r>
              <a:rPr lang="en-US" sz="4400" b="1" dirty="0" err="1">
                <a:solidFill>
                  <a:schemeClr val="accent1"/>
                </a:solidFill>
              </a:rPr>
              <a:t>json</a:t>
            </a:r>
            <a:r>
              <a:rPr lang="en-US" sz="4400" b="1" dirty="0">
                <a:solidFill>
                  <a:schemeClr val="accent1"/>
                </a:solidFill>
              </a:rPr>
              <a:t> and </a:t>
            </a:r>
            <a:r>
              <a:rPr lang="en-US" sz="4400" b="1" dirty="0" err="1">
                <a:solidFill>
                  <a:schemeClr val="accent1"/>
                </a:solidFill>
              </a:rPr>
              <a:t>php</a:t>
            </a:r>
            <a:r>
              <a:rPr lang="en-US" sz="4400" b="1" dirty="0">
                <a:solidFill>
                  <a:schemeClr val="accent1"/>
                </a:solidFill>
              </a:rPr>
              <a:t> are the different Technologies comes in Ajax.</a:t>
            </a:r>
            <a:br>
              <a:rPr lang="en-IN" sz="4400" b="1" dirty="0">
                <a:solidFill>
                  <a:schemeClr val="accent1"/>
                </a:solidFill>
              </a:rPr>
            </a:b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94A4-8762-46E7-B0D0-B82DD38B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" y="144738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Html and </a:t>
            </a:r>
            <a:r>
              <a:rPr lang="en-US" dirty="0" err="1"/>
              <a:t>css</a:t>
            </a:r>
            <a:r>
              <a:rPr lang="en-US" dirty="0"/>
              <a:t> are used at client side.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Javascript</a:t>
            </a:r>
            <a:r>
              <a:rPr lang="en-IN" dirty="0"/>
              <a:t> is used to make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Xml and </a:t>
            </a:r>
            <a:r>
              <a:rPr lang="en-IN" dirty="0" err="1"/>
              <a:t>json</a:t>
            </a:r>
            <a:r>
              <a:rPr lang="en-IN" dirty="0"/>
              <a:t> are the request format.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Php</a:t>
            </a:r>
            <a:r>
              <a:rPr lang="en-IN" dirty="0"/>
              <a:t> is used at the server side.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F5D96-3384-4587-BFE5-03D01260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50D95-524F-462D-9692-38B97676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A89ED-6ABE-4A34-BA53-0688D516D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27" y="3032125"/>
            <a:ext cx="66198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5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D461-5B69-4DE0-89DA-1D5737F8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7164-DA6C-463E-B6C8-EB186D29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W3schools</a:t>
            </a:r>
            <a:endParaRPr lang="en-IN" dirty="0"/>
          </a:p>
          <a:p>
            <a:r>
              <a:rPr lang="en-IN" dirty="0" err="1">
                <a:hlinkClick r:id="rId3"/>
              </a:rPr>
              <a:t>JavaTpoint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84D05-E32C-454C-B128-313C5E74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Ajax By abhishek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D5F3F-5E59-44B5-9DF4-038599E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7DF2-DC01-44FE-8E9E-36823892D22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6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Bahnschrift SemiBold</vt:lpstr>
      <vt:lpstr>Calibri</vt:lpstr>
      <vt:lpstr>Calibri Light</vt:lpstr>
      <vt:lpstr>Office Theme</vt:lpstr>
      <vt:lpstr>Ajax ?</vt:lpstr>
      <vt:lpstr>What is Ajax? </vt:lpstr>
      <vt:lpstr>PowerPoint Presentation</vt:lpstr>
      <vt:lpstr>PowerPoint Presentation</vt:lpstr>
      <vt:lpstr>Why Ajax ? </vt:lpstr>
      <vt:lpstr>Where we use Ajax ?</vt:lpstr>
      <vt:lpstr>How we can use Ajax?</vt:lpstr>
      <vt:lpstr>Html ,css, javascript ,xml , json and php are the different Technologies comes in Ajax.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?</dc:title>
  <dc:creator>abhishek kumar</dc:creator>
  <cp:lastModifiedBy>abhishek kumar</cp:lastModifiedBy>
  <cp:revision>8</cp:revision>
  <dcterms:created xsi:type="dcterms:W3CDTF">2022-03-05T18:25:03Z</dcterms:created>
  <dcterms:modified xsi:type="dcterms:W3CDTF">2022-03-06T15:21:36Z</dcterms:modified>
</cp:coreProperties>
</file>