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Lustria"/>
      <p:regular r:id="rId6"/>
    </p:embeddedFon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u8K+y4Q5emgKSN0SH8lnbiyV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font" Target="fonts/Lustria-regular.fntdata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6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6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17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7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17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17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17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title"/>
          </p:nvPr>
        </p:nvSpPr>
        <p:spPr>
          <a:xfrm>
            <a:off x="3352799" y="609600"/>
            <a:ext cx="5838825" cy="1238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lgerian"/>
              <a:buNone/>
            </a:pPr>
            <a:r>
              <a:rPr b="1" lang="en-US" u="sng">
                <a:latin typeface="Algerian"/>
                <a:ea typeface="Algerian"/>
                <a:cs typeface="Algerian"/>
                <a:sym typeface="Algerian"/>
              </a:rPr>
              <a:t>Transgression leads to no good.</a:t>
            </a:r>
            <a:endParaRPr b="1" u="sng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5" name="Google Shape;145;p1"/>
          <p:cNvSpPr txBox="1"/>
          <p:nvPr>
            <p:ph idx="1" type="body"/>
          </p:nvPr>
        </p:nvSpPr>
        <p:spPr>
          <a:xfrm>
            <a:off x="913794" y="1219201"/>
            <a:ext cx="10763855" cy="5029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72900" rtl="0" algn="ct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A blue eyed and a fair skinned boy was born on the 5</a:t>
            </a:r>
            <a:r>
              <a:rPr baseline="30000" lang="en-US" sz="3600"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 of may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The house was filled with festivities on that day.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He grew up to be an intelligent boy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Full of confidence and not at all coy.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The boy feared nothing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As he knew, he could conquer anything.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Soon his success got over his mind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To other’s sufferings he turned an eye blind.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He kept his desires above all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He looked at everyone as petty and small.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The sin of pride he had committed here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For he cared for himself and not for ones to him who are dear.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His success brought him money and fame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his wish of becoming more rich drove him into the gambling game.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He used innocent people’s money for his own good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The sin of greed he had committed, people understood.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He became the lucifer because of his power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For the sins he had done, no more blessings the heaven could shower.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Apart from himself, he loved his daughter the most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Vengeance killed his child and her body was found by the coast.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His mental state became miserable and he got indulged in gluttony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Drinking and smoking became monotony.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By the time he realized his mistake, it was too late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And all he left behind for himself in the world was only hate.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Don’t let  the demon in you suppress the good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Demon will only give you colossal pain about which you have no clue.</a:t>
            </a:r>
            <a:endParaRPr/>
          </a:p>
          <a:p>
            <a:pPr indent="0" lvl="0" marL="72900" rtl="0" algn="ctr">
              <a:spcBef>
                <a:spcPts val="78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0000" rtl="0" algn="l">
              <a:spcBef>
                <a:spcPts val="69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2021-05-04T04:44:01Z</dcterms:created>
  <dc:creator>Vanshika Gupta</dc:creator>
</cp:coreProperties>
</file>