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</p:sldIdLst>
  <p:sldSz cx="27432000" cy="3657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20133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8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220133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8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220133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8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220133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8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220133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8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220133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8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220133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8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220133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8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220133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8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2686050" y="20645437"/>
            <a:ext cx="22074188" cy="1498601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i="1" sz="8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2686050" y="16843139"/>
            <a:ext cx="22074188" cy="2061047"/>
          </a:xfrm>
          <a:prstGeom prst="rect">
            <a:avLst/>
          </a:prstGeom>
        </p:spPr>
        <p:txBody>
          <a:bodyPr anchor="ctr">
            <a:spAutoFit/>
          </a:bodyPr>
          <a:lstStyle>
            <a:lvl1pPr>
              <a:defRPr sz="128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10572750"/>
            <a:ext cx="27432000" cy="1829752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sz="half" idx="13"/>
          </p:nvPr>
        </p:nvSpPr>
        <p:spPr>
          <a:xfrm>
            <a:off x="3514725" y="10529887"/>
            <a:ext cx="20402550" cy="1360878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714375" y="21274087"/>
            <a:ext cx="26003250" cy="2257426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714375" y="23445787"/>
            <a:ext cx="26003250" cy="1785938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2000250" y="15673387"/>
            <a:ext cx="23431500" cy="5229226"/>
          </a:xfrm>
          <a:prstGeom prst="rect">
            <a:avLst/>
          </a:prstGeom>
        </p:spPr>
        <p:txBody>
          <a:bodyPr anchor="ctr"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8943975" y="11815762"/>
            <a:ext cx="19416715" cy="1294447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1857375" y="11644312"/>
            <a:ext cx="11501438" cy="6243638"/>
          </a:xfrm>
          <a:prstGeom prst="rect">
            <a:avLst/>
          </a:prstGeom>
        </p:spPr>
        <p:txBody>
          <a:bodyPr/>
          <a:lstStyle>
            <a:lvl1pPr>
              <a:defRPr sz="224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1857375" y="17916525"/>
            <a:ext cx="11501438" cy="6443663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xfrm>
            <a:off x="1900237" y="10972800"/>
            <a:ext cx="23631526" cy="2571750"/>
          </a:xfrm>
          <a:prstGeom prst="rect">
            <a:avLst/>
          </a:prstGeom>
        </p:spPr>
        <p:txBody>
          <a:bodyPr anchor="ctr"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xfrm>
            <a:off x="1900237" y="10972800"/>
            <a:ext cx="23631526" cy="2571750"/>
          </a:xfrm>
          <a:prstGeom prst="rect">
            <a:avLst/>
          </a:prstGeom>
        </p:spPr>
        <p:txBody>
          <a:bodyPr anchor="ctr"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sz="half" idx="1"/>
          </p:nvPr>
        </p:nvSpPr>
        <p:spPr>
          <a:xfrm>
            <a:off x="1900237" y="14116050"/>
            <a:ext cx="23631526" cy="10458450"/>
          </a:xfrm>
          <a:prstGeom prst="rect">
            <a:avLst/>
          </a:prstGeom>
        </p:spPr>
        <p:txBody>
          <a:bodyPr anchor="ctr"/>
          <a:lstStyle>
            <a:lvl1pPr marL="1693333" indent="-1693333" algn="l">
              <a:spcBef>
                <a:spcPts val="15700"/>
              </a:spcBef>
              <a:buSzPct val="125000"/>
              <a:buChar char="•"/>
              <a:defRPr sz="12800"/>
            </a:lvl1pPr>
            <a:lvl2pPr marL="2328333" indent="-1693333" algn="l">
              <a:spcBef>
                <a:spcPts val="15700"/>
              </a:spcBef>
              <a:buSzPct val="125000"/>
              <a:buChar char="•"/>
              <a:defRPr sz="12800"/>
            </a:lvl2pPr>
            <a:lvl3pPr marL="2963333" indent="-1693333" algn="l">
              <a:spcBef>
                <a:spcPts val="15700"/>
              </a:spcBef>
              <a:buSzPct val="125000"/>
              <a:buChar char="•"/>
              <a:defRPr sz="12800"/>
            </a:lvl3pPr>
            <a:lvl4pPr marL="3598333" indent="-1693333" algn="l">
              <a:spcBef>
                <a:spcPts val="15700"/>
              </a:spcBef>
              <a:buSzPct val="125000"/>
              <a:buChar char="•"/>
              <a:defRPr sz="12800"/>
            </a:lvl4pPr>
            <a:lvl5pPr marL="4233333" indent="-1693333" algn="l">
              <a:spcBef>
                <a:spcPts val="15700"/>
              </a:spcBef>
              <a:buSzPct val="125000"/>
              <a:buChar char="•"/>
              <a:defRPr sz="1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quarter" idx="13"/>
          </p:nvPr>
        </p:nvSpPr>
        <p:spPr>
          <a:xfrm>
            <a:off x="12330112" y="14116050"/>
            <a:ext cx="15687676" cy="1045845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xfrm>
            <a:off x="1900237" y="10972800"/>
            <a:ext cx="23631526" cy="2571750"/>
          </a:xfrm>
          <a:prstGeom prst="rect">
            <a:avLst/>
          </a:prstGeom>
        </p:spPr>
        <p:txBody>
          <a:bodyPr anchor="ctr"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quarter" idx="1"/>
          </p:nvPr>
        </p:nvSpPr>
        <p:spPr>
          <a:xfrm>
            <a:off x="1900237" y="14116050"/>
            <a:ext cx="11501438" cy="10458450"/>
          </a:xfrm>
          <a:prstGeom prst="rect">
            <a:avLst/>
          </a:prstGeom>
        </p:spPr>
        <p:txBody>
          <a:bodyPr anchor="ctr"/>
          <a:lstStyle>
            <a:lvl1pPr marL="1470526" indent="-1470526" algn="l">
              <a:spcBef>
                <a:spcPts val="12000"/>
              </a:spcBef>
              <a:buSzPct val="125000"/>
              <a:buChar char="•"/>
              <a:defRPr sz="10000"/>
            </a:lvl1pPr>
            <a:lvl2pPr marL="2029326" indent="-1470526" algn="l">
              <a:spcBef>
                <a:spcPts val="12000"/>
              </a:spcBef>
              <a:buSzPct val="125000"/>
              <a:buChar char="•"/>
              <a:defRPr sz="10000"/>
            </a:lvl2pPr>
            <a:lvl3pPr marL="2588126" indent="-1470526" algn="l">
              <a:spcBef>
                <a:spcPts val="12000"/>
              </a:spcBef>
              <a:buSzPct val="125000"/>
              <a:buChar char="•"/>
              <a:defRPr sz="10000"/>
            </a:lvl3pPr>
            <a:lvl4pPr marL="3146926" indent="-1470526" algn="l">
              <a:spcBef>
                <a:spcPts val="12000"/>
              </a:spcBef>
              <a:buSzPct val="125000"/>
              <a:buChar char="•"/>
              <a:defRPr sz="10000"/>
            </a:lvl4pPr>
            <a:lvl5pPr marL="3705726" indent="-1470526" algn="l">
              <a:spcBef>
                <a:spcPts val="12000"/>
              </a:spcBef>
              <a:buSzPct val="125000"/>
              <a:buChar char="•"/>
              <a:defRPr sz="10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sz="half" idx="1"/>
          </p:nvPr>
        </p:nvSpPr>
        <p:spPr>
          <a:xfrm>
            <a:off x="1900237" y="12573000"/>
            <a:ext cx="23631526" cy="11430000"/>
          </a:xfrm>
          <a:prstGeom prst="rect">
            <a:avLst/>
          </a:prstGeom>
        </p:spPr>
        <p:txBody>
          <a:bodyPr anchor="ctr"/>
          <a:lstStyle>
            <a:lvl1pPr marL="1693333" indent="-1693333" algn="l">
              <a:spcBef>
                <a:spcPts val="15700"/>
              </a:spcBef>
              <a:buSzPct val="125000"/>
              <a:buChar char="•"/>
              <a:defRPr sz="12800"/>
            </a:lvl1pPr>
            <a:lvl2pPr marL="2328333" indent="-1693333" algn="l">
              <a:spcBef>
                <a:spcPts val="15700"/>
              </a:spcBef>
              <a:buSzPct val="125000"/>
              <a:buChar char="•"/>
              <a:defRPr sz="12800"/>
            </a:lvl2pPr>
            <a:lvl3pPr marL="2963333" indent="-1693333" algn="l">
              <a:spcBef>
                <a:spcPts val="15700"/>
              </a:spcBef>
              <a:buSzPct val="125000"/>
              <a:buChar char="•"/>
              <a:defRPr sz="12800"/>
            </a:lvl3pPr>
            <a:lvl4pPr marL="3598333" indent="-1693333" algn="l">
              <a:spcBef>
                <a:spcPts val="15700"/>
              </a:spcBef>
              <a:buSzPct val="125000"/>
              <a:buChar char="•"/>
              <a:defRPr sz="12800"/>
            </a:lvl4pPr>
            <a:lvl5pPr marL="4233333" indent="-1693333" algn="l">
              <a:spcBef>
                <a:spcPts val="15700"/>
              </a:spcBef>
              <a:buSzPct val="125000"/>
              <a:buChar char="•"/>
              <a:defRPr sz="1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17641507" y="18488025"/>
            <a:ext cx="9446263" cy="630078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17202150" y="11844337"/>
            <a:ext cx="9372600" cy="62484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-342900" y="11844337"/>
            <a:ext cx="19352419" cy="1290161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2000250" y="13158787"/>
            <a:ext cx="23431500" cy="52292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7150" tIns="57150" rIns="57150" bIns="57150" anchor="b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2000250" y="18530887"/>
            <a:ext cx="23431500" cy="17859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7150" tIns="57150" rIns="57150" bIns="5715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3193439" y="25288875"/>
            <a:ext cx="1030835" cy="1081324"/>
          </a:xfrm>
          <a:prstGeom prst="rect">
            <a:avLst/>
          </a:prstGeom>
          <a:ln w="12700">
            <a:miter lim="400000"/>
          </a:ln>
        </p:spPr>
        <p:txBody>
          <a:bodyPr wrap="none" lIns="57150" tIns="57150" rIns="57150" bIns="57150">
            <a:spAutoFit/>
          </a:bodyPr>
          <a:lstStyle>
            <a:lvl1pPr>
              <a:defRPr b="0" sz="6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22013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98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22013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98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22013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98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22013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98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22013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98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22013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98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22013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98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22013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98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22013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98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0" marR="0" indent="0" algn="ctr" defTabSz="22013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4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0" marR="0" indent="0" algn="ctr" defTabSz="22013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4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0" marR="0" indent="0" algn="ctr" defTabSz="22013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4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0" marR="0" indent="0" algn="ctr" defTabSz="22013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4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0" marR="0" indent="0" algn="ctr" defTabSz="22013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4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0" marR="0" indent="355600" algn="ctr" defTabSz="22013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4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0" marR="0" indent="711200" algn="ctr" defTabSz="22013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4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0" marR="0" indent="1066800" algn="ctr" defTabSz="22013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4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0" marR="0" indent="1422400" algn="ctr" defTabSz="22013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4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2201333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2201333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2201333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2201333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2201333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2201333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2201333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2201333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2201333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All posters must include:…"/>
          <p:cNvSpPr txBox="1"/>
          <p:nvPr/>
        </p:nvSpPr>
        <p:spPr>
          <a:xfrm>
            <a:off x="2690085" y="6499232"/>
            <a:ext cx="19357472" cy="1156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7150" tIns="57150" rIns="57150" bIns="57150" anchor="ctr">
            <a:spAutoFit/>
          </a:bodyPr>
          <a:lstStyle/>
          <a:p>
            <a:pPr algn="l"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All posters must include:</a:t>
            </a:r>
          </a:p>
          <a:p>
            <a:pPr algn="l">
              <a:defRPr sz="4800">
                <a:latin typeface="Helvetica"/>
                <a:ea typeface="Helvetica"/>
                <a:cs typeface="Helvetica"/>
                <a:sym typeface="Helvetica"/>
              </a:defRPr>
            </a:pPr>
            <a:r>
              <a:t>• Your individual team member names and affiliations</a:t>
            </a:r>
          </a:p>
          <a:p>
            <a:pPr algn="l">
              <a:defRPr sz="4800">
                <a:latin typeface="Helvetica"/>
                <a:ea typeface="Helvetica"/>
                <a:cs typeface="Helvetica"/>
                <a:sym typeface="Helvetica"/>
              </a:defRPr>
            </a:pPr>
            <a:r>
              <a:t>• The D4SD logo bar at the bottom of this template</a:t>
            </a:r>
          </a:p>
          <a:p>
            <a:pPr algn="l">
              <a:defRPr sz="5200"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algn="l"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Good posters will include:</a:t>
            </a:r>
          </a:p>
          <a:p>
            <a:pPr algn="l">
              <a:defRPr sz="4800">
                <a:latin typeface="Helvetica"/>
                <a:ea typeface="Helvetica"/>
                <a:cs typeface="Helvetica"/>
                <a:sym typeface="Helvetica"/>
              </a:defRPr>
            </a:pPr>
            <a:r>
              <a:t>• A title that explains your project at a high-level </a:t>
            </a:r>
          </a:p>
          <a:p>
            <a:pPr algn="l">
              <a:defRPr sz="4800">
                <a:latin typeface="Helvetica"/>
                <a:ea typeface="Helvetica"/>
                <a:cs typeface="Helvetica"/>
                <a:sym typeface="Helvetica"/>
              </a:defRPr>
            </a:pPr>
            <a:r>
              <a:t>• Large visual images that illustrate the problem and/or solution</a:t>
            </a:r>
          </a:p>
          <a:p>
            <a:pPr algn="l">
              <a:defRPr sz="4800">
                <a:latin typeface="Helvetica"/>
                <a:ea typeface="Helvetica"/>
                <a:cs typeface="Helvetica"/>
                <a:sym typeface="Helvetica"/>
              </a:defRPr>
            </a:pPr>
            <a:r>
              <a:t>• A description and evidence about problem / issue </a:t>
            </a:r>
          </a:p>
          <a:p>
            <a:pPr algn="l">
              <a:defRPr sz="4800">
                <a:latin typeface="Helvetica"/>
                <a:ea typeface="Helvetica"/>
                <a:cs typeface="Helvetica"/>
                <a:sym typeface="Helvetica"/>
              </a:defRPr>
            </a:pPr>
            <a:r>
              <a:t>• Info about known issues, contacts, and resources</a:t>
            </a:r>
          </a:p>
          <a:p>
            <a:pPr algn="l">
              <a:defRPr sz="4800">
                <a:latin typeface="Helvetica"/>
                <a:ea typeface="Helvetica"/>
                <a:cs typeface="Helvetica"/>
                <a:sym typeface="Helvetica"/>
              </a:defRPr>
            </a:pPr>
            <a:r>
              <a:t>• Illustrations, photos or mockups of your prototype</a:t>
            </a:r>
          </a:p>
          <a:p>
            <a:pPr algn="l">
              <a:defRPr sz="4800">
                <a:latin typeface="Helvetica"/>
                <a:ea typeface="Helvetica"/>
                <a:cs typeface="Helvetica"/>
                <a:sym typeface="Helvetica"/>
              </a:defRPr>
            </a:pPr>
            <a:r>
              <a:t>• Data from human-centered research (e.g., interview quotes)</a:t>
            </a:r>
          </a:p>
          <a:p>
            <a:pPr algn="l">
              <a:defRPr sz="4800">
                <a:latin typeface="Helvetica"/>
                <a:ea typeface="Helvetica"/>
                <a:cs typeface="Helvetica"/>
                <a:sym typeface="Helvetica"/>
              </a:defRPr>
            </a:pPr>
            <a:r>
              <a:t>• Insights based on feedback from the community</a:t>
            </a:r>
          </a:p>
          <a:p>
            <a:pPr algn="l">
              <a:defRPr sz="4800">
                <a:latin typeface="Helvetica"/>
                <a:ea typeface="Helvetica"/>
                <a:cs typeface="Helvetica"/>
                <a:sym typeface="Helvetica"/>
              </a:defRPr>
            </a:pPr>
            <a:r>
              <a:t>• A plan for how to fund and implement your concept</a:t>
            </a:r>
          </a:p>
          <a:p>
            <a:pPr algn="l">
              <a:defRPr sz="4800">
                <a:latin typeface="Helvetica"/>
                <a:ea typeface="Helvetica"/>
                <a:cs typeface="Helvetica"/>
                <a:sym typeface="Helvetica"/>
              </a:defRPr>
            </a:pPr>
            <a:r>
              <a:t>• Documentation of your team’s process</a:t>
            </a:r>
          </a:p>
          <a:p>
            <a:pPr algn="l">
              <a:defRPr sz="4800">
                <a:latin typeface="Helvetica"/>
                <a:ea typeface="Helvetica"/>
                <a:cs typeface="Helvetica"/>
                <a:sym typeface="Helvetica"/>
              </a:defRPr>
            </a:pPr>
            <a:r>
              <a:t>• Acknowledgements</a:t>
            </a:r>
          </a:p>
        </p:txBody>
      </p:sp>
      <p:sp>
        <p:nvSpPr>
          <p:cNvPr id="120" name="Rectangle"/>
          <p:cNvSpPr/>
          <p:nvPr/>
        </p:nvSpPr>
        <p:spPr>
          <a:xfrm>
            <a:off x="2038463" y="5422060"/>
            <a:ext cx="20128182" cy="14106848"/>
          </a:xfrm>
          <a:prstGeom prst="rect">
            <a:avLst/>
          </a:prstGeom>
          <a:ln w="1651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8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121" name="bottom-bar-with-vector-images.png" descr="bottom-bar-with-vector-image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34497955"/>
            <a:ext cx="27432001" cy="20574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2201333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8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7150" tIns="57150" rIns="57150" bIns="57150" numCol="1" spcCol="38100" rtlCol="0" anchor="ctr" upright="0">
        <a:spAutoFit/>
      </a:bodyPr>
      <a:lstStyle>
        <a:defPPr marL="0" marR="0" indent="0" algn="ctr" defTabSz="2201333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8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2201333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8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7150" tIns="57150" rIns="57150" bIns="57150" numCol="1" spcCol="38100" rtlCol="0" anchor="ctr" upright="0">
        <a:spAutoFit/>
      </a:bodyPr>
      <a:lstStyle>
        <a:defPPr marL="0" marR="0" indent="0" algn="ctr" defTabSz="2201333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8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