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2201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9" d="100"/>
          <a:sy n="19" d="100"/>
        </p:scale>
        <p:origin x="32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686050" y="20645437"/>
            <a:ext cx="22074188" cy="13544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8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686050" y="16843139"/>
            <a:ext cx="22074188" cy="2061047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0572750"/>
            <a:ext cx="27432000" cy="182975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3514725" y="10529887"/>
            <a:ext cx="20402550" cy="13608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14375" y="21274087"/>
            <a:ext cx="26003250" cy="22574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4375" y="23445787"/>
            <a:ext cx="26003250" cy="17859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000250" y="15673387"/>
            <a:ext cx="23431500" cy="5229226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8943975" y="11815762"/>
            <a:ext cx="19416715" cy="129444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857375" y="11644312"/>
            <a:ext cx="11501438" cy="6243638"/>
          </a:xfrm>
          <a:prstGeom prst="rect">
            <a:avLst/>
          </a:prstGeom>
        </p:spPr>
        <p:txBody>
          <a:bodyPr/>
          <a:lstStyle>
            <a:lvl1pPr>
              <a:defRPr sz="22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57375" y="17916525"/>
            <a:ext cx="11501438" cy="64436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900237" y="10972800"/>
            <a:ext cx="23631526" cy="257175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900237" y="10972800"/>
            <a:ext cx="23631526" cy="257175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00237" y="14116050"/>
            <a:ext cx="23631526" cy="10458450"/>
          </a:xfrm>
          <a:prstGeom prst="rect">
            <a:avLst/>
          </a:prstGeom>
        </p:spPr>
        <p:txBody>
          <a:bodyPr anchor="ctr"/>
          <a:lstStyle>
            <a:lvl1pPr marL="1693333" indent="-1693333" algn="l">
              <a:spcBef>
                <a:spcPts val="15700"/>
              </a:spcBef>
              <a:buSzPct val="125000"/>
              <a:buChar char="•"/>
              <a:defRPr sz="12800"/>
            </a:lvl1pPr>
            <a:lvl2pPr marL="2328333" indent="-1693333" algn="l">
              <a:spcBef>
                <a:spcPts val="15700"/>
              </a:spcBef>
              <a:buSzPct val="125000"/>
              <a:buChar char="•"/>
              <a:defRPr sz="12800"/>
            </a:lvl2pPr>
            <a:lvl3pPr marL="2963333" indent="-1693333" algn="l">
              <a:spcBef>
                <a:spcPts val="15700"/>
              </a:spcBef>
              <a:buSzPct val="125000"/>
              <a:buChar char="•"/>
              <a:defRPr sz="12800"/>
            </a:lvl3pPr>
            <a:lvl4pPr marL="3598333" indent="-1693333" algn="l">
              <a:spcBef>
                <a:spcPts val="15700"/>
              </a:spcBef>
              <a:buSzPct val="125000"/>
              <a:buChar char="•"/>
              <a:defRPr sz="12800"/>
            </a:lvl4pPr>
            <a:lvl5pPr marL="4233333" indent="-1693333" algn="l">
              <a:spcBef>
                <a:spcPts val="15700"/>
              </a:spcBef>
              <a:buSzPct val="125000"/>
              <a:buChar char="•"/>
              <a:defRPr sz="1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330112" y="14116050"/>
            <a:ext cx="15687676" cy="104584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900237" y="10972800"/>
            <a:ext cx="23631526" cy="257175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00237" y="14116050"/>
            <a:ext cx="11501438" cy="10458450"/>
          </a:xfrm>
          <a:prstGeom prst="rect">
            <a:avLst/>
          </a:prstGeom>
        </p:spPr>
        <p:txBody>
          <a:bodyPr anchor="ctr"/>
          <a:lstStyle>
            <a:lvl1pPr marL="1470526" indent="-1470526" algn="l">
              <a:spcBef>
                <a:spcPts val="12000"/>
              </a:spcBef>
              <a:buSzPct val="125000"/>
              <a:buChar char="•"/>
              <a:defRPr sz="10000"/>
            </a:lvl1pPr>
            <a:lvl2pPr marL="2029326" indent="-1470526" algn="l">
              <a:spcBef>
                <a:spcPts val="12000"/>
              </a:spcBef>
              <a:buSzPct val="125000"/>
              <a:buChar char="•"/>
              <a:defRPr sz="10000"/>
            </a:lvl2pPr>
            <a:lvl3pPr marL="2588126" indent="-1470526" algn="l">
              <a:spcBef>
                <a:spcPts val="12000"/>
              </a:spcBef>
              <a:buSzPct val="125000"/>
              <a:buChar char="•"/>
              <a:defRPr sz="10000"/>
            </a:lvl3pPr>
            <a:lvl4pPr marL="3146926" indent="-1470526" algn="l">
              <a:spcBef>
                <a:spcPts val="12000"/>
              </a:spcBef>
              <a:buSzPct val="125000"/>
              <a:buChar char="•"/>
              <a:defRPr sz="10000"/>
            </a:lvl4pPr>
            <a:lvl5pPr marL="3705726" indent="-1470526" algn="l">
              <a:spcBef>
                <a:spcPts val="12000"/>
              </a:spcBef>
              <a:buSzPct val="125000"/>
              <a:buChar char="•"/>
              <a:defRPr sz="10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00237" y="12573000"/>
            <a:ext cx="23631526" cy="11430000"/>
          </a:xfrm>
          <a:prstGeom prst="rect">
            <a:avLst/>
          </a:prstGeom>
        </p:spPr>
        <p:txBody>
          <a:bodyPr anchor="ctr"/>
          <a:lstStyle>
            <a:lvl1pPr marL="1693333" indent="-1693333" algn="l">
              <a:spcBef>
                <a:spcPts val="15700"/>
              </a:spcBef>
              <a:buSzPct val="125000"/>
              <a:buChar char="•"/>
              <a:defRPr sz="12800"/>
            </a:lvl1pPr>
            <a:lvl2pPr marL="2328333" indent="-1693333" algn="l">
              <a:spcBef>
                <a:spcPts val="15700"/>
              </a:spcBef>
              <a:buSzPct val="125000"/>
              <a:buChar char="•"/>
              <a:defRPr sz="12800"/>
            </a:lvl2pPr>
            <a:lvl3pPr marL="2963333" indent="-1693333" algn="l">
              <a:spcBef>
                <a:spcPts val="15700"/>
              </a:spcBef>
              <a:buSzPct val="125000"/>
              <a:buChar char="•"/>
              <a:defRPr sz="12800"/>
            </a:lvl3pPr>
            <a:lvl4pPr marL="3598333" indent="-1693333" algn="l">
              <a:spcBef>
                <a:spcPts val="15700"/>
              </a:spcBef>
              <a:buSzPct val="125000"/>
              <a:buChar char="•"/>
              <a:defRPr sz="12800"/>
            </a:lvl4pPr>
            <a:lvl5pPr marL="4233333" indent="-1693333" algn="l">
              <a:spcBef>
                <a:spcPts val="15700"/>
              </a:spcBef>
              <a:buSzPct val="125000"/>
              <a:buChar char="•"/>
              <a:defRPr sz="1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7641507" y="18488025"/>
            <a:ext cx="9446263" cy="63007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7202150" y="11844337"/>
            <a:ext cx="9372600" cy="6248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-342900" y="11844337"/>
            <a:ext cx="19352419" cy="129016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000250" y="13158787"/>
            <a:ext cx="23431500" cy="522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000250" y="18530887"/>
            <a:ext cx="23431500" cy="178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193439" y="25288875"/>
            <a:ext cx="1030835" cy="1081324"/>
          </a:xfrm>
          <a:prstGeom prst="rect">
            <a:avLst/>
          </a:prstGeom>
          <a:ln w="12700">
            <a:miter lim="400000"/>
          </a:ln>
        </p:spPr>
        <p:txBody>
          <a:bodyPr wrap="none" lIns="57150" tIns="57150" rIns="57150" bIns="57150">
            <a:spAutoFit/>
          </a:bodyPr>
          <a:lstStyle>
            <a:lvl1pPr>
              <a:defRPr sz="6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2201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22013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ll posters must include:…"/>
          <p:cNvSpPr txBox="1"/>
          <p:nvPr/>
        </p:nvSpPr>
        <p:spPr>
          <a:xfrm>
            <a:off x="2690085" y="6499232"/>
            <a:ext cx="19357472" cy="1156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 anchor="ctr">
            <a:spAutoFit/>
          </a:bodyPr>
          <a:lstStyle/>
          <a:p>
            <a:pPr algn="l"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All posters must include: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/>
              <a:t>• Your individual team member names and affiliations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/>
              <a:t>• The D4SD logo bar at the bottom of this template</a:t>
            </a:r>
          </a:p>
          <a:p>
            <a:pPr algn="l">
              <a:defRPr sz="5200">
                <a:latin typeface="Helvetica"/>
                <a:ea typeface="Helvetica"/>
                <a:cs typeface="Helvetica"/>
                <a:sym typeface="Helvetica"/>
              </a:defRPr>
            </a:pPr>
            <a:endParaRPr b="0" dirty="0"/>
          </a:p>
          <a:p>
            <a:pPr algn="l"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Good posters will include: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/>
              <a:t>• A title that explains your project at a high-level 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/>
              <a:t>• Large visual images that illustrate the problem and/or solution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/>
              <a:t>• A description and evidence about problem / issue 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/>
              <a:t>• Info about known issues, contacts, and resources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/>
              <a:t>• Illustrations, photos or mockups of your prototype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/>
              <a:t>• Data from human-centered research (e.g., interview quotes)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/>
              <a:t>• Insights based on feedback from the community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/>
              <a:t>• A plan for how to fund and implement your concept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/>
              <a:t>• Documentation of your team’s process</a:t>
            </a:r>
          </a:p>
          <a:p>
            <a:pPr algn="l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/>
              <a:t>• Acknowledgements</a:t>
            </a:r>
          </a:p>
        </p:txBody>
      </p:sp>
      <p:pic>
        <p:nvPicPr>
          <p:cNvPr id="120" name="sponsor-bar.png" descr="sponsor-bar.png"/>
          <p:cNvPicPr>
            <a:picLocks noChangeAspect="1"/>
          </p:cNvPicPr>
          <p:nvPr/>
        </p:nvPicPr>
        <p:blipFill>
          <a:blip r:embed="rId2">
            <a:extLst/>
          </a:blip>
          <a:srcRect t="89498" b="82"/>
          <a:stretch>
            <a:fillRect/>
          </a:stretch>
        </p:blipFill>
        <p:spPr>
          <a:xfrm>
            <a:off x="0" y="32773954"/>
            <a:ext cx="27432001" cy="381084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tangle"/>
          <p:cNvSpPr/>
          <p:nvPr/>
        </p:nvSpPr>
        <p:spPr>
          <a:xfrm>
            <a:off x="2038463" y="5422060"/>
            <a:ext cx="20128182" cy="14106848"/>
          </a:xfrm>
          <a:prstGeom prst="rect">
            <a:avLst/>
          </a:prstGeom>
          <a:ln w="165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8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2201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7150" tIns="57150" rIns="57150" bIns="57150" numCol="1" spcCol="38100" rtlCol="0" anchor="ctr">
        <a:spAutoFit/>
      </a:bodyPr>
      <a:lstStyle>
        <a:defPPr marL="0" marR="0" indent="0" algn="ctr" defTabSz="2201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2201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7150" tIns="57150" rIns="57150" bIns="57150" numCol="1" spcCol="38100" rtlCol="0" anchor="ctr">
        <a:spAutoFit/>
      </a:bodyPr>
      <a:lstStyle>
        <a:defPPr marL="0" marR="0" indent="0" algn="ctr" defTabSz="2201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Neue</vt:lpstr>
      <vt:lpstr>Helvetica Neue Light</vt:lpstr>
      <vt:lpstr>Helvetica Neue Medium</vt:lpstr>
      <vt:lpstr>White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Steven Dow</cp:lastModifiedBy>
  <cp:revision>1</cp:revision>
  <cp:lastPrinted>2020-03-05T19:11:02Z</cp:lastPrinted>
  <dcterms:modified xsi:type="dcterms:W3CDTF">2020-03-05T19:11:05Z</dcterms:modified>
</cp:coreProperties>
</file>