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5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76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70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22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01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60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35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19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5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41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873E-C966-4A97-86FB-3032C8AB92D6}" type="datetimeFigureOut">
              <a:rPr lang="en-AU" smtClean="0"/>
              <a:t>3/02/2015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5CFA-9567-425D-A738-A9BE1D42F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77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:\Law\LawJustice\Research\CreativeCommons\resources\logos\web (72 dpi)\cc\ccau\ccau general\jpg\ccau-full-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31" y="2400300"/>
            <a:ext cx="4529138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1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Nerida Quatermass</dc:creator>
  <cp:lastModifiedBy>Nerida Quatermass</cp:lastModifiedBy>
  <cp:revision>5</cp:revision>
  <dcterms:created xsi:type="dcterms:W3CDTF">2015-02-02T21:45:32Z</dcterms:created>
  <dcterms:modified xsi:type="dcterms:W3CDTF">2015-02-02T22:14:02Z</dcterms:modified>
</cp:coreProperties>
</file>