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5" r:id="rId2"/>
    <p:sldId id="306" r:id="rId3"/>
    <p:sldId id="316" r:id="rId4"/>
    <p:sldId id="308" r:id="rId5"/>
    <p:sldId id="319" r:id="rId6"/>
    <p:sldId id="311" r:id="rId7"/>
    <p:sldId id="256" r:id="rId8"/>
    <p:sldId id="257" r:id="rId9"/>
    <p:sldId id="313" r:id="rId10"/>
    <p:sldId id="258" r:id="rId11"/>
    <p:sldId id="265" r:id="rId12"/>
    <p:sldId id="314" r:id="rId13"/>
    <p:sldId id="315" r:id="rId14"/>
    <p:sldId id="320" r:id="rId15"/>
    <p:sldId id="317" r:id="rId16"/>
    <p:sldId id="318"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23C797-481E-4225-BD62-6C777FFEB431}" type="datetimeFigureOut">
              <a:rPr lang="en-US" smtClean="0"/>
              <a:pPr/>
              <a:t>6/17/2013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FEC54-3CC9-44F9-8545-D265117792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406EC19-B762-444F-AF6C-D7A65EDC5008}" type="datetimeFigureOut">
              <a:rPr lang="en-US" smtClean="0"/>
              <a:pPr/>
              <a:t>6/17/2013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4CB42-4B62-4A3C-80D6-5C1145AFAE5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6EC19-B762-444F-AF6C-D7A65EDC5008}" type="datetimeFigureOut">
              <a:rPr lang="en-US" smtClean="0"/>
              <a:pPr/>
              <a:t>6/17/2013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6EC19-B762-444F-AF6C-D7A65EDC5008}" type="datetimeFigureOut">
              <a:rPr lang="en-US" smtClean="0"/>
              <a:pPr/>
              <a:t>6/17/2013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6EC19-B762-444F-AF6C-D7A65EDC5008}" type="datetimeFigureOut">
              <a:rPr lang="en-US" smtClean="0"/>
              <a:pPr/>
              <a:t>6/17/2013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06EC19-B762-444F-AF6C-D7A65EDC5008}" type="datetimeFigureOut">
              <a:rPr lang="en-US" smtClean="0"/>
              <a:pPr/>
              <a:t>6/17/2013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4CB42-4B62-4A3C-80D6-5C1145AFAE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06EC19-B762-444F-AF6C-D7A65EDC5008}" type="datetimeFigureOut">
              <a:rPr lang="en-US" smtClean="0"/>
              <a:pPr/>
              <a:t>6/17/2013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06EC19-B762-444F-AF6C-D7A65EDC5008}" type="datetimeFigureOut">
              <a:rPr lang="en-US" smtClean="0"/>
              <a:pPr/>
              <a:t>6/17/2013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06EC19-B762-444F-AF6C-D7A65EDC5008}" type="datetimeFigureOut">
              <a:rPr lang="en-US" smtClean="0"/>
              <a:pPr/>
              <a:t>6/17/2013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6EC19-B762-444F-AF6C-D7A65EDC5008}" type="datetimeFigureOut">
              <a:rPr lang="en-US" smtClean="0"/>
              <a:pPr/>
              <a:t>6/17/2013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4CB42-4B62-4A3C-80D6-5C1145AFAE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06EC19-B762-444F-AF6C-D7A65EDC5008}" type="datetimeFigureOut">
              <a:rPr lang="en-US" smtClean="0"/>
              <a:pPr/>
              <a:t>6/17/2013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4CB42-4B62-4A3C-80D6-5C1145AFAE5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406EC19-B762-444F-AF6C-D7A65EDC5008}" type="datetimeFigureOut">
              <a:rPr lang="en-US" smtClean="0"/>
              <a:pPr/>
              <a:t>6/17/2013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A64CB42-4B62-4A3C-80D6-5C1145AFAE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406EC19-B762-444F-AF6C-D7A65EDC5008}" type="datetimeFigureOut">
              <a:rPr lang="en-US" smtClean="0"/>
              <a:pPr/>
              <a:t>6/17/2013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A64CB42-4B62-4A3C-80D6-5C1145AFAE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ccs.edu/developmental-education/overview.html" TargetMode="External"/><Relationship Id="rId2" Type="http://schemas.openxmlformats.org/officeDocument/2006/relationships/hyperlink" Target="http://www.cccs.edu/d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frcc.desire2learn.com/" TargetMode="External"/><Relationship Id="rId2" Type="http://schemas.openxmlformats.org/officeDocument/2006/relationships/hyperlink" Target="http://devedredesign.wordpress.com/" TargetMode="External"/><Relationship Id="rId1" Type="http://schemas.openxmlformats.org/officeDocument/2006/relationships/slideLayout" Target="../slideLayouts/slideLayout2.xml"/><Relationship Id="rId5" Type="http://schemas.openxmlformats.org/officeDocument/2006/relationships/hyperlink" Target="http://dscpenglish.pbworks.com/" TargetMode="External"/><Relationship Id="rId4" Type="http://schemas.openxmlformats.org/officeDocument/2006/relationships/hyperlink" Target="https://ccd.desire2learn.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OttN7X4iigU&amp;feature=youtu.be%C2%A0" TargetMode="External"/><Relationship Id="rId2" Type="http://schemas.openxmlformats.org/officeDocument/2006/relationships/hyperlink" Target="https://softchalkcloud.com/lesson/serve/zhNXOQpliwP4t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Colorado Online Energy Training Consortium</a:t>
            </a:r>
            <a:endParaRPr lang="en-US" dirty="0"/>
          </a:p>
        </p:txBody>
      </p:sp>
      <p:sp>
        <p:nvSpPr>
          <p:cNvPr id="3" name="Subtitle 2"/>
          <p:cNvSpPr>
            <a:spLocks noGrp="1"/>
          </p:cNvSpPr>
          <p:nvPr>
            <p:ph type="subTitle" idx="1"/>
          </p:nvPr>
        </p:nvSpPr>
        <p:spPr/>
        <p:txBody>
          <a:bodyPr/>
          <a:lstStyle/>
          <a:p>
            <a:r>
              <a:rPr lang="en-US" dirty="0" smtClean="0"/>
              <a:t>DOL TAACCCT OPEN Kickoff Conference – June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Core Implementation Team (CIT)</a:t>
            </a:r>
            <a:endParaRPr lang="en-US" dirty="0"/>
          </a:p>
        </p:txBody>
      </p:sp>
      <p:sp>
        <p:nvSpPr>
          <p:cNvPr id="3" name="Content Placeholder 2"/>
          <p:cNvSpPr>
            <a:spLocks noGrp="1"/>
          </p:cNvSpPr>
          <p:nvPr>
            <p:ph idx="1"/>
          </p:nvPr>
        </p:nvSpPr>
        <p:spPr/>
        <p:txBody>
          <a:bodyPr/>
          <a:lstStyle/>
          <a:p>
            <a:r>
              <a:rPr lang="en-US" dirty="0" smtClean="0"/>
              <a:t>Common Course documents</a:t>
            </a:r>
          </a:p>
          <a:p>
            <a:r>
              <a:rPr lang="en-US" dirty="0" smtClean="0"/>
              <a:t>Faculty training workshops</a:t>
            </a:r>
          </a:p>
          <a:p>
            <a:r>
              <a:rPr lang="en-US" dirty="0" smtClean="0"/>
              <a:t>Discipline specific training</a:t>
            </a:r>
          </a:p>
          <a:p>
            <a:r>
              <a:rPr lang="en-US" dirty="0" smtClean="0"/>
              <a:t>Targeted presentations</a:t>
            </a:r>
          </a:p>
          <a:p>
            <a:r>
              <a:rPr lang="en-US" dirty="0" smtClean="0"/>
              <a:t>Peer to peer relationships </a:t>
            </a:r>
          </a:p>
          <a:p>
            <a:r>
              <a:rPr lang="en-US" dirty="0" smtClean="0"/>
              <a:t>College peer access points</a:t>
            </a:r>
          </a:p>
          <a:p>
            <a:r>
              <a:rPr lang="en-US" dirty="0" smtClean="0"/>
              <a:t>D2L curriculum examples</a:t>
            </a:r>
          </a:p>
          <a:p>
            <a:r>
              <a:rPr lang="en-US" dirty="0" smtClean="0"/>
              <a:t>Active learning examples and lessons for new courses</a:t>
            </a:r>
          </a:p>
          <a:p>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5943600" y="1981200"/>
            <a:ext cx="2844800" cy="2133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information</a:t>
            </a:r>
            <a:endParaRPr lang="en-US" dirty="0"/>
          </a:p>
        </p:txBody>
      </p:sp>
      <p:sp>
        <p:nvSpPr>
          <p:cNvPr id="3" name="Content Placeholder 2"/>
          <p:cNvSpPr>
            <a:spLocks noGrp="1"/>
          </p:cNvSpPr>
          <p:nvPr>
            <p:ph idx="1"/>
          </p:nvPr>
        </p:nvSpPr>
        <p:spPr/>
        <p:txBody>
          <a:bodyPr>
            <a:normAutofit/>
          </a:bodyPr>
          <a:lstStyle/>
          <a:p>
            <a:r>
              <a:rPr lang="en-US" dirty="0" smtClean="0"/>
              <a:t>Developmental Education site – </a:t>
            </a:r>
          </a:p>
          <a:p>
            <a:pPr lvl="1"/>
            <a:r>
              <a:rPr lang="en-US" dirty="0" smtClean="0">
                <a:hlinkClick r:id="rId2"/>
              </a:rPr>
              <a:t>www.cccs.edu/de</a:t>
            </a:r>
            <a:r>
              <a:rPr lang="en-US" dirty="0" smtClean="0"/>
              <a:t> </a:t>
            </a:r>
          </a:p>
          <a:p>
            <a:pPr lvl="1"/>
            <a:r>
              <a:rPr lang="en-US" dirty="0" smtClean="0"/>
              <a:t>Promotional video for roll out - </a:t>
            </a:r>
            <a:r>
              <a:rPr lang="en-US" dirty="0" smtClean="0">
                <a:hlinkClick r:id="rId3"/>
              </a:rPr>
              <a:t>http://www.cccs.edu/developmental-education/overview.html</a:t>
            </a:r>
            <a:r>
              <a:rPr lang="en-US" dirty="0" smtClean="0"/>
              <a:t> </a:t>
            </a:r>
          </a:p>
        </p:txBody>
      </p:sp>
      <p:pic>
        <p:nvPicPr>
          <p:cNvPr id="2050" name="Picture 2"/>
          <p:cNvPicPr>
            <a:picLocks noChangeAspect="1" noChangeArrowheads="1"/>
          </p:cNvPicPr>
          <p:nvPr/>
        </p:nvPicPr>
        <p:blipFill>
          <a:blip r:embed="rId4" cstate="print"/>
          <a:srcRect/>
          <a:stretch>
            <a:fillRect/>
          </a:stretch>
        </p:blipFill>
        <p:spPr bwMode="auto">
          <a:xfrm>
            <a:off x="5715000" y="4267200"/>
            <a:ext cx="2654710" cy="2057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sharing</a:t>
            </a:r>
            <a:endParaRPr lang="en-US" dirty="0"/>
          </a:p>
        </p:txBody>
      </p:sp>
      <p:sp>
        <p:nvSpPr>
          <p:cNvPr id="3" name="Content Placeholder 2"/>
          <p:cNvSpPr>
            <a:spLocks noGrp="1"/>
          </p:cNvSpPr>
          <p:nvPr>
            <p:ph idx="1"/>
          </p:nvPr>
        </p:nvSpPr>
        <p:spPr/>
        <p:txBody>
          <a:bodyPr>
            <a:normAutofit/>
          </a:bodyPr>
          <a:lstStyle/>
          <a:p>
            <a:r>
              <a:rPr lang="en-US" dirty="0" smtClean="0"/>
              <a:t>Word Press site</a:t>
            </a:r>
          </a:p>
          <a:p>
            <a:pPr lvl="1"/>
            <a:r>
              <a:rPr lang="en-US" dirty="0" smtClean="0">
                <a:hlinkClick r:id="rId2"/>
              </a:rPr>
              <a:t>http://devedredesign.wordpress.com/</a:t>
            </a:r>
            <a:r>
              <a:rPr lang="en-US" dirty="0" smtClean="0"/>
              <a:t> </a:t>
            </a:r>
          </a:p>
          <a:p>
            <a:r>
              <a:rPr lang="en-US" dirty="0" smtClean="0"/>
              <a:t>D2L shells – just started</a:t>
            </a:r>
          </a:p>
          <a:p>
            <a:pPr lvl="1"/>
            <a:r>
              <a:rPr lang="en-US" dirty="0" smtClean="0">
                <a:hlinkClick r:id="rId3"/>
              </a:rPr>
              <a:t>https://frcc.desire2learn.com/</a:t>
            </a:r>
            <a:endParaRPr lang="en-US" dirty="0" smtClean="0"/>
          </a:p>
          <a:p>
            <a:pPr lvl="2"/>
            <a:r>
              <a:rPr lang="en-US" dirty="0" smtClean="0"/>
              <a:t>username “English” password “adjective”</a:t>
            </a:r>
          </a:p>
          <a:p>
            <a:pPr lvl="1"/>
            <a:r>
              <a:rPr lang="en-US" dirty="0" smtClean="0">
                <a:hlinkClick r:id="rId4"/>
              </a:rPr>
              <a:t>https://ccd.desire2learn.com/</a:t>
            </a:r>
            <a:r>
              <a:rPr lang="en-US" dirty="0" smtClean="0"/>
              <a:t> </a:t>
            </a:r>
          </a:p>
          <a:p>
            <a:pPr lvl="2"/>
            <a:r>
              <a:rPr lang="en-US" dirty="0" smtClean="0"/>
              <a:t>Username “Math” password “31415161”</a:t>
            </a:r>
          </a:p>
          <a:p>
            <a:r>
              <a:rPr lang="en-US" dirty="0" smtClean="0"/>
              <a:t>Faculty Wiki – policy discussion space</a:t>
            </a:r>
          </a:p>
          <a:p>
            <a:pPr lvl="1"/>
            <a:r>
              <a:rPr lang="en-US" u="sng" dirty="0" smtClean="0">
                <a:hlinkClick r:id="rId5"/>
              </a:rPr>
              <a:t>http://dscpenglish.pbworks.com</a:t>
            </a:r>
            <a:endParaRPr lang="en-US" dirty="0" smtClean="0"/>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strategies</a:t>
            </a:r>
            <a:endParaRPr lang="en-US" dirty="0"/>
          </a:p>
        </p:txBody>
      </p:sp>
      <p:sp>
        <p:nvSpPr>
          <p:cNvPr id="3" name="Content Placeholder 2"/>
          <p:cNvSpPr>
            <a:spLocks noGrp="1"/>
          </p:cNvSpPr>
          <p:nvPr>
            <p:ph idx="1"/>
          </p:nvPr>
        </p:nvSpPr>
        <p:spPr/>
        <p:txBody>
          <a:bodyPr>
            <a:normAutofit/>
          </a:bodyPr>
          <a:lstStyle/>
          <a:p>
            <a:r>
              <a:rPr lang="en-US" dirty="0" smtClean="0"/>
              <a:t>Hire adjunct faculty and business partners to find open resources they want in their courses</a:t>
            </a:r>
          </a:p>
          <a:p>
            <a:r>
              <a:rPr lang="en-US" dirty="0" smtClean="0"/>
              <a:t>Promote and focus on the faculty peer relationships </a:t>
            </a:r>
          </a:p>
          <a:p>
            <a:pPr lvl="1"/>
            <a:r>
              <a:rPr lang="en-US" dirty="0" smtClean="0"/>
              <a:t>Share documents on the internet </a:t>
            </a:r>
          </a:p>
          <a:p>
            <a:r>
              <a:rPr lang="en-US" dirty="0" smtClean="0"/>
              <a:t>Don’t worry about the “where does this have to go” or “what does this have to look like”?</a:t>
            </a:r>
          </a:p>
          <a:p>
            <a:r>
              <a:rPr lang="en-US" dirty="0" smtClean="0"/>
              <a:t>Use technology faculty are familiar with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roles</a:t>
            </a:r>
            <a:endParaRPr lang="en-US" dirty="0"/>
          </a:p>
        </p:txBody>
      </p:sp>
      <p:sp>
        <p:nvSpPr>
          <p:cNvPr id="3" name="Content Placeholder 2"/>
          <p:cNvSpPr>
            <a:spLocks noGrp="1"/>
          </p:cNvSpPr>
          <p:nvPr>
            <p:ph idx="1"/>
          </p:nvPr>
        </p:nvSpPr>
        <p:spPr/>
        <p:txBody>
          <a:bodyPr/>
          <a:lstStyle/>
          <a:p>
            <a:r>
              <a:rPr lang="en-US" dirty="0" smtClean="0"/>
              <a:t>Have faculty focus on the content and relationships</a:t>
            </a:r>
          </a:p>
          <a:p>
            <a:r>
              <a:rPr lang="en-US" dirty="0" smtClean="0"/>
              <a:t>Have project staff maintain lists of work products created</a:t>
            </a:r>
          </a:p>
          <a:p>
            <a:r>
              <a:rPr lang="en-US" dirty="0" smtClean="0"/>
              <a:t>Hire instructional designers to worry about Creative Commons licensing, where items are housed, and linking to the project site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Instructional design staff in rural Colorado</a:t>
            </a:r>
          </a:p>
          <a:p>
            <a:r>
              <a:rPr lang="en-US" dirty="0" smtClean="0"/>
              <a:t>Energy hybrid offerings and faculty buy in</a:t>
            </a:r>
          </a:p>
          <a:p>
            <a:r>
              <a:rPr lang="en-US" dirty="0" smtClean="0"/>
              <a:t>Labor market changes from SOW submission </a:t>
            </a:r>
            <a:r>
              <a:rPr lang="en-US" dirty="0" smtClean="0"/>
              <a:t>to present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materials you might use</a:t>
            </a:r>
            <a:endParaRPr lang="en-US" dirty="0"/>
          </a:p>
        </p:txBody>
      </p:sp>
      <p:sp>
        <p:nvSpPr>
          <p:cNvPr id="3" name="Content Placeholder 2"/>
          <p:cNvSpPr>
            <a:spLocks noGrp="1"/>
          </p:cNvSpPr>
          <p:nvPr>
            <p:ph idx="1"/>
          </p:nvPr>
        </p:nvSpPr>
        <p:spPr/>
        <p:txBody>
          <a:bodyPr/>
          <a:lstStyle/>
          <a:p>
            <a:r>
              <a:rPr lang="en-US" dirty="0" smtClean="0"/>
              <a:t>Energy content and curriculum</a:t>
            </a:r>
          </a:p>
          <a:p>
            <a:r>
              <a:rPr lang="en-US" dirty="0" smtClean="0"/>
              <a:t>Coach/navigator tracking mechanism (ESCF)</a:t>
            </a:r>
          </a:p>
          <a:p>
            <a:r>
              <a:rPr lang="en-US" dirty="0" smtClean="0"/>
              <a:t>Contextualized lessons for developmental English and math</a:t>
            </a:r>
          </a:p>
          <a:p>
            <a:r>
              <a:rPr lang="en-US" dirty="0" smtClean="0"/>
              <a:t>Process, white paper, data, resources for statewide redesign of developmental education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4495800" y="685800"/>
            <a:ext cx="3505200" cy="414251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Focus of the project</a:t>
            </a:r>
          </a:p>
        </p:txBody>
      </p:sp>
      <p:sp>
        <p:nvSpPr>
          <p:cNvPr id="3" name="Content Placeholder 2"/>
          <p:cNvSpPr>
            <a:spLocks noGrp="1"/>
          </p:cNvSpPr>
          <p:nvPr>
            <p:ph idx="1"/>
          </p:nvPr>
        </p:nvSpPr>
        <p:spPr/>
        <p:txBody>
          <a:bodyPr>
            <a:normAutofit/>
          </a:bodyPr>
          <a:lstStyle/>
          <a:p>
            <a:r>
              <a:rPr lang="en-US" dirty="0" smtClean="0"/>
              <a:t>Four main goals</a:t>
            </a:r>
          </a:p>
          <a:p>
            <a:pPr marL="971550" lvl="1" indent="-514350">
              <a:buFont typeface="+mj-lt"/>
              <a:buAutoNum type="arabicPeriod"/>
            </a:pPr>
            <a:r>
              <a:rPr lang="en-US" dirty="0" smtClean="0"/>
              <a:t>Online/hybrid energy programs </a:t>
            </a:r>
          </a:p>
          <a:p>
            <a:pPr marL="971550" lvl="1" indent="-514350">
              <a:buFont typeface="+mj-lt"/>
              <a:buAutoNum type="arabicPeriod"/>
            </a:pPr>
            <a:r>
              <a:rPr lang="en-US" dirty="0" smtClean="0"/>
              <a:t>Career coaching</a:t>
            </a:r>
          </a:p>
          <a:p>
            <a:pPr marL="971550" lvl="1" indent="-514350">
              <a:buFont typeface="+mj-lt"/>
              <a:buAutoNum type="arabicPeriod"/>
            </a:pPr>
            <a:r>
              <a:rPr lang="en-US" dirty="0" smtClean="0"/>
              <a:t>Contextualized developmental curriculum in energy</a:t>
            </a:r>
          </a:p>
          <a:p>
            <a:pPr marL="971550" lvl="1" indent="-514350">
              <a:buFont typeface="+mj-lt"/>
              <a:buAutoNum type="arabicPeriod"/>
            </a:pPr>
            <a:r>
              <a:rPr lang="en-US" dirty="0" smtClean="0"/>
              <a:t>Developmental education redesign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energy programs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Clean energy technology</a:t>
            </a:r>
          </a:p>
          <a:p>
            <a:r>
              <a:rPr lang="en-US" dirty="0" smtClean="0"/>
              <a:t>Instrumentation in solar and oil and gas</a:t>
            </a:r>
          </a:p>
          <a:p>
            <a:r>
              <a:rPr lang="en-US" dirty="0" smtClean="0"/>
              <a:t>Line technician</a:t>
            </a:r>
          </a:p>
          <a:p>
            <a:r>
              <a:rPr lang="en-US" dirty="0" smtClean="0"/>
              <a:t>Machining</a:t>
            </a:r>
          </a:p>
          <a:p>
            <a:r>
              <a:rPr lang="en-US" dirty="0" smtClean="0"/>
              <a:t>Manufacturing technology</a:t>
            </a:r>
          </a:p>
          <a:p>
            <a:r>
              <a:rPr lang="en-US" dirty="0" smtClean="0"/>
              <a:t>Mining and extractive technologies</a:t>
            </a:r>
          </a:p>
          <a:p>
            <a:r>
              <a:rPr lang="en-US" dirty="0" smtClean="0"/>
              <a:t>Oil and gas </a:t>
            </a:r>
          </a:p>
          <a:p>
            <a:r>
              <a:rPr lang="en-US" dirty="0" smtClean="0"/>
              <a:t>Process technology</a:t>
            </a:r>
          </a:p>
          <a:p>
            <a:r>
              <a:rPr lang="en-US" dirty="0" smtClean="0"/>
              <a:t>Water quality management</a:t>
            </a:r>
          </a:p>
          <a:p>
            <a:r>
              <a:rPr lang="en-US" dirty="0" smtClean="0"/>
              <a:t>Wind energy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 Rocks Example – Water Quality Management</a:t>
            </a:r>
            <a:endParaRPr lang="en-US" dirty="0"/>
          </a:p>
        </p:txBody>
      </p:sp>
      <p:sp>
        <p:nvSpPr>
          <p:cNvPr id="3" name="Content Placeholder 2"/>
          <p:cNvSpPr>
            <a:spLocks noGrp="1"/>
          </p:cNvSpPr>
          <p:nvPr>
            <p:ph idx="1"/>
          </p:nvPr>
        </p:nvSpPr>
        <p:spPr/>
        <p:txBody>
          <a:bodyPr>
            <a:normAutofit/>
          </a:bodyPr>
          <a:lstStyle/>
          <a:p>
            <a:r>
              <a:rPr lang="en-US" dirty="0" smtClean="0"/>
              <a:t>Program site - </a:t>
            </a:r>
            <a:r>
              <a:rPr lang="en-US" dirty="0" smtClean="0">
                <a:hlinkClick r:id="rId2"/>
              </a:rPr>
              <a:t>http://www.rrcc.edu/wqm/</a:t>
            </a:r>
          </a:p>
          <a:p>
            <a:r>
              <a:rPr lang="en-US" dirty="0" smtClean="0"/>
              <a:t>Course materials - </a:t>
            </a:r>
            <a:r>
              <a:rPr lang="en-US" dirty="0" smtClean="0">
                <a:hlinkClick r:id="rId2"/>
              </a:rPr>
              <a:t>https://softchalkcloud.com/lesson/serve/zhNXOQpliwP4tG/html</a:t>
            </a:r>
            <a:endParaRPr lang="en-US" dirty="0" smtClean="0"/>
          </a:p>
          <a:p>
            <a:r>
              <a:rPr lang="en-US" dirty="0" smtClean="0"/>
              <a:t>Mobile lab handout</a:t>
            </a:r>
          </a:p>
          <a:p>
            <a:pPr lvl="1"/>
            <a:r>
              <a:rPr lang="en-US" dirty="0" smtClean="0"/>
              <a:t>QR codes</a:t>
            </a:r>
          </a:p>
          <a:p>
            <a:r>
              <a:rPr lang="en-US" dirty="0" smtClean="0"/>
              <a:t>Video - </a:t>
            </a:r>
            <a:r>
              <a:rPr lang="en-US" dirty="0" smtClean="0">
                <a:hlinkClick r:id="rId3"/>
              </a:rPr>
              <a:t>http://www.youtube.com/watch?v=OttN7X4iigU&amp;feature=youtu.be%C2%A0</a:t>
            </a: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coaches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Role</a:t>
            </a:r>
          </a:p>
          <a:p>
            <a:pPr lvl="1"/>
            <a:r>
              <a:rPr lang="en-US" dirty="0" smtClean="0"/>
              <a:t>Career assessments and services</a:t>
            </a:r>
          </a:p>
          <a:p>
            <a:pPr lvl="1"/>
            <a:r>
              <a:rPr lang="en-US" dirty="0" smtClean="0"/>
              <a:t>Community resources</a:t>
            </a:r>
          </a:p>
          <a:p>
            <a:pPr lvl="1"/>
            <a:r>
              <a:rPr lang="en-US" dirty="0" smtClean="0"/>
              <a:t>Finding work</a:t>
            </a:r>
          </a:p>
          <a:p>
            <a:pPr lvl="1"/>
            <a:r>
              <a:rPr lang="en-US" dirty="0" smtClean="0"/>
              <a:t>Access student services</a:t>
            </a:r>
          </a:p>
          <a:p>
            <a:pPr lvl="1"/>
            <a:r>
              <a:rPr lang="en-US" dirty="0" smtClean="0"/>
              <a:t>Student advising</a:t>
            </a:r>
          </a:p>
          <a:p>
            <a:pPr lvl="1"/>
            <a:r>
              <a:rPr lang="en-US" dirty="0" smtClean="0"/>
              <a:t>Explore degree and career paths</a:t>
            </a:r>
          </a:p>
          <a:p>
            <a:pPr lvl="1"/>
            <a:r>
              <a:rPr lang="en-US" dirty="0" smtClean="0"/>
              <a:t>Interface between college and workforce center</a:t>
            </a:r>
          </a:p>
          <a:p>
            <a:r>
              <a:rPr lang="en-US" dirty="0" smtClean="0"/>
              <a:t>Tracking student interactions</a:t>
            </a:r>
          </a:p>
          <a:p>
            <a:pPr lvl="1"/>
            <a:r>
              <a:rPr lang="en-US" dirty="0" smtClean="0"/>
              <a:t>Electronic Student Case File (ESCF)</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Pikes Peak contextualized English example: Rhetorical devices</a:t>
            </a:r>
            <a:endParaRPr lang="en-US" dirty="0"/>
          </a:p>
        </p:txBody>
      </p:sp>
      <p:sp>
        <p:nvSpPr>
          <p:cNvPr id="3" name="Content Placeholder 2"/>
          <p:cNvSpPr>
            <a:spLocks noGrp="1"/>
          </p:cNvSpPr>
          <p:nvPr>
            <p:ph idx="1"/>
          </p:nvPr>
        </p:nvSpPr>
        <p:spPr/>
        <p:txBody>
          <a:bodyPr>
            <a:normAutofit/>
          </a:bodyPr>
          <a:lstStyle/>
          <a:p>
            <a:r>
              <a:rPr lang="en-US" b="1" dirty="0" smtClean="0"/>
              <a:t>Transfer</a:t>
            </a:r>
            <a:r>
              <a:rPr lang="en-US" dirty="0" smtClean="0"/>
              <a:t> - Martin Luther King's "I Have a Dream”</a:t>
            </a:r>
          </a:p>
          <a:p>
            <a:r>
              <a:rPr lang="en-US" b="1" dirty="0" smtClean="0"/>
              <a:t>Health</a:t>
            </a:r>
            <a:r>
              <a:rPr lang="en-US" dirty="0" smtClean="0"/>
              <a:t> - ethical responsibility of caregivers</a:t>
            </a:r>
          </a:p>
          <a:p>
            <a:r>
              <a:rPr lang="en-US" b="1" dirty="0" smtClean="0"/>
              <a:t>Auto</a:t>
            </a:r>
            <a:r>
              <a:rPr lang="en-US" dirty="0" smtClean="0"/>
              <a:t> - ethical breaches within the corporate industry</a:t>
            </a:r>
          </a:p>
          <a:p>
            <a:r>
              <a:rPr lang="en-US" dirty="0" smtClean="0"/>
              <a:t>Align </a:t>
            </a:r>
            <a:r>
              <a:rPr lang="en-US" dirty="0" smtClean="0"/>
              <a:t>students </a:t>
            </a:r>
            <a:r>
              <a:rPr lang="en-US" dirty="0" smtClean="0"/>
              <a:t>assignments with </a:t>
            </a:r>
            <a:r>
              <a:rPr lang="en-US" dirty="0" smtClean="0"/>
              <a:t>ethics as it fits their careers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Developmental education redesign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Board adopted policy based on faculty recommendations</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a:p>
            <a:pPr algn="ctr">
              <a:buNone/>
            </a:pPr>
            <a:r>
              <a:rPr lang="en-US" dirty="0" smtClean="0"/>
              <a:t>To accelerate students by reducing the amount of time, number of developmental credits, and number of courses in the developmental sequence so students can have access to and be supported for success in a college level course.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redesign</a:t>
            </a:r>
            <a:endParaRPr lang="en-US" dirty="0"/>
          </a:p>
        </p:txBody>
      </p:sp>
      <p:sp>
        <p:nvSpPr>
          <p:cNvPr id="3" name="Content Placeholder 2"/>
          <p:cNvSpPr>
            <a:spLocks noGrp="1"/>
          </p:cNvSpPr>
          <p:nvPr>
            <p:ph idx="1"/>
          </p:nvPr>
        </p:nvSpPr>
        <p:spPr/>
        <p:txBody>
          <a:bodyPr/>
          <a:lstStyle/>
          <a:p>
            <a:r>
              <a:rPr lang="en-US" dirty="0" smtClean="0"/>
              <a:t>Integrate English and Reading to a single discipline, College Composition and Reading (CCR)</a:t>
            </a:r>
          </a:p>
          <a:p>
            <a:r>
              <a:rPr lang="en-US" dirty="0" smtClean="0"/>
              <a:t>Create pathways in math</a:t>
            </a:r>
          </a:p>
          <a:p>
            <a:r>
              <a:rPr lang="en-US" dirty="0" smtClean="0"/>
              <a:t>Require student services support for developmental students</a:t>
            </a:r>
          </a:p>
          <a:p>
            <a:r>
              <a:rPr lang="en-US" dirty="0" smtClean="0"/>
              <a:t>Redesign all developmental curriculum</a:t>
            </a:r>
          </a:p>
          <a:p>
            <a:r>
              <a:rPr lang="en-US" dirty="0" smtClean="0"/>
              <a:t>Train all developmental faculty from 15 colleges in CCR and Math on the redesign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463</TotalTime>
  <Words>503</Words>
  <Application>Microsoft Office PowerPoint</Application>
  <PresentationFormat>On-screen Show (4:3)</PresentationFormat>
  <Paragraphs>94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Colorado Online Energy Training Consortium</vt:lpstr>
      <vt:lpstr>Focus of the project</vt:lpstr>
      <vt:lpstr>Our energy programs</vt:lpstr>
      <vt:lpstr>Red Rocks Example – Water Quality Management</vt:lpstr>
      <vt:lpstr>Career coaches</vt:lpstr>
      <vt:lpstr>Pikes Peak contextualized English example: Rhetorical devices</vt:lpstr>
      <vt:lpstr>Developmental education redesign</vt:lpstr>
      <vt:lpstr>Board adopted policy based on faculty recommendations</vt:lpstr>
      <vt:lpstr>The redesign</vt:lpstr>
      <vt:lpstr>Core Implementation Team (CIT)</vt:lpstr>
      <vt:lpstr>Sources of information</vt:lpstr>
      <vt:lpstr>Faculty sharing</vt:lpstr>
      <vt:lpstr>Project management strategies</vt:lpstr>
      <vt:lpstr>Staff roles</vt:lpstr>
      <vt:lpstr>Challenges</vt:lpstr>
      <vt:lpstr>Which materials you might use</vt:lpstr>
      <vt:lpstr>Questions</vt:lpstr>
    </vt:vector>
  </TitlesOfParts>
  <Company>CCCS-IT Client Services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Redesign update and progress</dc:title>
  <dc:creator>csacks</dc:creator>
  <cp:lastModifiedBy>csacks</cp:lastModifiedBy>
  <cp:revision>20</cp:revision>
  <dcterms:created xsi:type="dcterms:W3CDTF">2013-05-16T20:35:58Z</dcterms:created>
  <dcterms:modified xsi:type="dcterms:W3CDTF">2013-06-17T20:53:03Z</dcterms:modified>
</cp:coreProperties>
</file>