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notesMasters/notesMaster1.xml" ContentType="application/vnd.openxmlformats-officedocument.presentationml.notesMaster+xml"/>
  <Override PartName="/ppt/theme/theme7.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notesSlides/notesSlide1.xml" ContentType="application/vnd.openxmlformats-officedocument.presentationml.notes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8.xml" ContentType="application/vnd.openxmlformats-officedocument.presentationml.slide+xml"/>
  <Override PartName="/ppt/notesSlides/notesSlide6.xml" ContentType="application/vnd.openxmlformats-officedocument.presentationml.notesSlide+xml"/>
  <Override PartName="/ppt/slides/slide9.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theme/themeOverride4.xml" ContentType="application/vnd.openxmlformats-officedocument.themeOverride+xml"/>
  <Override PartName="/ppt/slides/slide11.xml" ContentType="application/vnd.openxmlformats-officedocument.presentationml.slide+xml"/>
  <Override PartName="/ppt/notesSlides/notesSlide8.xml" ContentType="application/vnd.openxmlformats-officedocument.presentationml.notesSlide+xml"/>
  <Override PartName="/ppt/slides/slide12.xml" ContentType="application/vnd.openxmlformats-officedocument.presentationml.slide+xml"/>
  <Override PartName="/ppt/theme/themeOverride5.xml" ContentType="application/vnd.openxmlformats-officedocument.themeOverride+xml"/>
  <Override PartName="/ppt/notesSlides/notesSlide9.xml" ContentType="application/vnd.openxmlformats-officedocument.presentationml.notesSlide+xml"/>
  <Override PartName="/ppt/slides/slide13.xml" ContentType="application/vnd.openxmlformats-officedocument.presentationml.slide+xml"/>
  <Override PartName="/ppt/theme/themeOverride6.xml" ContentType="application/vnd.openxmlformats-officedocument.themeOverride+xml"/>
  <Override PartName="/ppt/notesSlides/notesSlide10.xml" ContentType="application/vnd.openxmlformats-officedocument.presentationml.notesSlide+xml"/>
  <Override PartName="/ppt/slides/slide14.xml" ContentType="application/vnd.openxmlformats-officedocument.presentationml.slide+xml"/>
  <Override PartName="/ppt/theme/themeOverride7.xml" ContentType="application/vnd.openxmlformats-officedocument.themeOverride+xml"/>
  <Override PartName="/ppt/slides/slide15.xml" ContentType="application/vnd.openxmlformats-officedocument.presentationml.slide+xml"/>
  <Override PartName="/ppt/theme/themeOverride8.xml" ContentType="application/vnd.openxmlformats-officedocument.themeOverride+xml"/>
  <Override PartName="/ppt/slides/slide16.xml" ContentType="application/vnd.openxmlformats-officedocument.presentationml.slide+xml"/>
  <Override PartName="/ppt/theme/themeOverride9.xml" ContentType="application/vnd.openxmlformats-officedocument.themeOverride+xml"/>
  <Override PartName="/ppt/notesSlides/notesSlide11.xml" ContentType="application/vnd.openxmlformats-officedocument.presentationml.notesSlide+xml"/>
  <Override PartName="/ppt/slides/slide17.xml" ContentType="application/vnd.openxmlformats-officedocument.presentationml.slide+xml"/>
  <Override PartName="/ppt/theme/themeOverride10.xml" ContentType="application/vnd.openxmlformats-officedocument.themeOverride+xml"/>
  <Override PartName="/ppt/notesSlides/notesSlide12.xml" ContentType="application/vnd.openxmlformats-officedocument.presentationml.notesSlide+xml"/>
  <Override PartName="/ppt/slides/slide18.xml" ContentType="application/vnd.openxmlformats-officedocument.presentationml.slide+xml"/>
  <Override PartName="/ppt/theme/themeOverride11.xml" ContentType="application/vnd.openxmlformats-officedocument.themeOverride+xml"/>
  <Override PartName="/ppt/notesSlides/notesSlide13.xml" ContentType="application/vnd.openxmlformats-officedocument.presentationml.notesSlide+xml"/>
  <Override PartName="/ppt/slides/slide19.xml" ContentType="application/vnd.openxmlformats-officedocument.presentationml.slide+xml"/>
  <Override PartName="/ppt/theme/themeOverride12.xml" ContentType="application/vnd.openxmlformats-officedocument.themeOverride+xml"/>
  <Override PartName="/ppt/notesSlides/notesSlide14.xml" ContentType="application/vnd.openxmlformats-officedocument.presentationml.notesSlide+xml"/>
  <Override PartName="/ppt/slides/slide20.xml" ContentType="application/vnd.openxmlformats-officedocument.presentationml.slide+xml"/>
  <Override PartName="/ppt/theme/themeOverride13.xml" ContentType="application/vnd.openxmlformats-officedocument.themeOverride+xml"/>
  <Override PartName="/ppt/notesSlides/notesSlide15.xml" ContentType="application/vnd.openxmlformats-officedocument.presentationml.notesSlide+xml"/>
  <Override PartName="/ppt/slides/slide21.xml" ContentType="application/vnd.openxmlformats-officedocument.presentationml.slide+xml"/>
  <Override PartName="/ppt/theme/themeOverride14.xml" ContentType="application/vnd.openxmlformats-officedocument.themeOverride+xml"/>
  <Override PartName="/ppt/notesSlides/notesSlide16.xml" ContentType="application/vnd.openxmlformats-officedocument.presentationml.notesSlide+xml"/>
  <Override PartName="/ppt/slides/slide22.xml" ContentType="application/vnd.openxmlformats-officedocument.presentationml.slide+xml"/>
  <Override PartName="/ppt/theme/themeOverride15.xml" ContentType="application/vnd.openxmlformats-officedocument.themeOverride+xml"/>
  <Override PartName="/ppt/slides/slide23.xml" ContentType="application/vnd.openxmlformats-officedocument.presentationml.slide+xml"/>
  <Override PartName="/ppt/theme/themeOverride16.xml" ContentType="application/vnd.openxmlformats-officedocument.themeOverride+xml"/>
  <Override PartName="/ppt/notesSlides/notesSlide17.xml" ContentType="application/vnd.openxmlformats-officedocument.presentationml.notesSlide+xml"/>
  <Override PartName="/ppt/slides/slide24.xml" ContentType="application/vnd.openxmlformats-officedocument.presentationml.slide+xml"/>
  <Override PartName="/ppt/theme/themeOverride17.xml" ContentType="application/vnd.openxmlformats-officedocument.themeOverride+xml"/>
  <Override PartName="/ppt/slides/slide25.xml" ContentType="application/vnd.openxmlformats-officedocument.presentationml.slide+xml"/>
  <Override PartName="/ppt/theme/themeOverride18.xml" ContentType="application/vnd.openxmlformats-officedocument.themeOverride+xml"/>
  <Override PartName="/ppt/notesSlides/notesSlide18.xml" ContentType="application/vnd.openxmlformats-officedocument.presentationml.notesSlide+xml"/>
  <Override PartName="/ppt/slides/slide26.xml" ContentType="application/vnd.openxmlformats-officedocument.presentationml.slide+xml"/>
  <Override PartName="/ppt/theme/themeOverride19.xml" ContentType="application/vnd.openxmlformats-officedocument.themeOverride+xml"/>
  <Override PartName="/ppt/slides/slide27.xml" ContentType="application/vnd.openxmlformats-officedocument.presentationml.slide+xml"/>
  <Override PartName="/ppt/theme/themeOverride20.xml" ContentType="application/vnd.openxmlformats-officedocument.themeOverride+xml"/>
  <Override PartName="/ppt/notesSlides/notesSlide19.xml" ContentType="application/vnd.openxmlformats-officedocument.presentationml.notesSlide+xml"/>
  <Override PartName="/ppt/slides/slide28.xml" ContentType="application/vnd.openxmlformats-officedocument.presentationml.slide+xml"/>
  <Override PartName="/ppt/theme/themeOverride21.xml" ContentType="application/vnd.openxmlformats-officedocument.themeOverride+xml"/>
  <Override PartName="/ppt/notesSlides/notesSlide20.xml" ContentType="application/vnd.openxmlformats-officedocument.presentationml.notesSlide+xml"/>
  <Override PartName="/ppt/slides/slide29.xml" ContentType="application/vnd.openxmlformats-officedocument.presentationml.slide+xml"/>
  <Override PartName="/ppt/theme/themeOverride22.xml" ContentType="application/vnd.openxmlformats-officedocument.themeOverride+xml"/>
  <Override PartName="/ppt/notesSlides/notesSlide21.xml" ContentType="application/vnd.openxmlformats-officedocument.presentationml.notesSlide+xml"/>
  <Override PartName="/ppt/slides/slide30.xml" ContentType="application/vnd.openxmlformats-officedocument.presentationml.slide+xml"/>
  <Override PartName="/ppt/theme/themeOverride23.xml" ContentType="application/vnd.openxmlformats-officedocument.themeOverride+xml"/>
  <Override PartName="/ppt/notesSlides/notesSlide22.xml" ContentType="application/vnd.openxmlformats-officedocument.presentationml.notesSlide+xml"/>
  <Override PartName="/ppt/slides/slide31.xml" ContentType="application/vnd.openxmlformats-officedocument.presentationml.slide+xml"/>
  <Override PartName="/ppt/theme/themeOverride24.xml" ContentType="application/vnd.openxmlformats-officedocument.themeOverride+xml"/>
  <Override PartName="/ppt/notesSlides/notesSlide23.xml" ContentType="application/vnd.openxmlformats-officedocument.presentationml.notesSlide+xml"/>
  <Override PartName="/ppt/slides/slide32.xml" ContentType="application/vnd.openxmlformats-officedocument.presentationml.slide+xml"/>
  <Override PartName="/ppt/notesSlides/notesSlide24.xml" ContentType="application/vnd.openxmlformats-officedocument.presentationml.notesSlide+xml"/>
  <Override PartName="/ppt/slides/slide33.xml" ContentType="application/vnd.openxmlformats-officedocument.presentationml.slide+xml"/>
  <Override PartName="/ppt/notesSlides/notesSlide25.xml" ContentType="application/vnd.openxmlformats-officedocument.presentationml.notesSlide+xml"/>
  <Override PartName="/ppt/slides/slide34.xml" ContentType="application/vnd.openxmlformats-officedocument.presentationml.slide+xml"/>
  <Override PartName="/ppt/notesSlides/notesSlide26.xml" ContentType="application/vnd.openxmlformats-officedocument.presentationml.notesSlide+xml"/>
  <Override PartName="/ppt/slides/slide35.xml" ContentType="application/vnd.openxmlformats-officedocument.presentationml.slide+xml"/>
  <Override PartName="/ppt/notesSlides/notesSlide27.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38.xml" ContentType="application/vnd.openxmlformats-officedocument.presentationml.slide+xml"/>
  <Override PartName="/ppt/slides/slide39.xml" ContentType="application/vnd.openxmlformats-officedocument.presentationml.slide+xml"/>
  <Override PartName="/ppt/notesSlides/notesSlide29.xml" ContentType="application/vnd.openxmlformats-officedocument.presentationml.notesSlide+xml"/>
  <Override PartName="/ppt/slides/slide40.xml" ContentType="application/vnd.openxmlformats-officedocument.presentationml.slide+xml"/>
  <Override PartName="/ppt/notesSlides/notesSlide30.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Slides/notesSlide31.xml" ContentType="application/vnd.openxmlformats-officedocument.presentationml.notes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32.xml" ContentType="application/vnd.openxmlformats-officedocument.presentationml.notesSlide+xml"/>
  <Override PartName="/ppt/slides/slide67.xml" ContentType="application/vnd.openxmlformats-officedocument.presentationml.slide+xml"/>
  <Override PartName="/ppt/notesSlides/notesSlide33.xml" ContentType="application/vnd.openxmlformats-officedocument.presentationml.notesSlide+xml"/>
  <Override PartName="/ppt/slides/slide68.xml" ContentType="application/vnd.openxmlformats-officedocument.presentationml.slide+xml"/>
  <Override PartName="/ppt/notesSlides/notesSlide34.xml" ContentType="application/vnd.openxmlformats-officedocument.presentationml.notes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Slides/notesSlide35.xml" ContentType="application/vnd.openxmlformats-officedocument.presentationml.notes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Slides/notesSlide36.xml" ContentType="application/vnd.openxmlformats-officedocument.presentationml.notesSlide+xml"/>
  <Override PartName="/ppt/slides/slide90.xml" ContentType="application/vnd.openxmlformats-officedocument.presentationml.slide+xml"/>
  <Override PartName="/ppt/notesSlides/notesSlide37.xml" ContentType="application/vnd.openxmlformats-officedocument.presentationml.notesSlide+xml"/>
  <Override PartName="/ppt/slides/slide91.xml" ContentType="application/vnd.openxmlformats-officedocument.presentationml.slide+xml"/>
  <Override PartName="/ppt/notesSlides/notesSlide38.xml" ContentType="application/vnd.openxmlformats-officedocument.presentationml.notesSlide+xml"/>
  <Override PartName="/ppt/slides/slide92.xml" ContentType="application/vnd.openxmlformats-officedocument.presentationml.slide+xml"/>
  <Override PartName="/ppt/notesSlides/notesSlide39.xml" ContentType="application/vnd.openxmlformats-officedocument.presentationml.notesSlide+xml"/>
  <Override PartName="/ppt/slides/slide93.xml" ContentType="application/vnd.openxmlformats-officedocument.presentationml.slide+xml"/>
  <Override PartName="/ppt/slides/slide94.xml" ContentType="application/vnd.openxmlformats-officedocument.presentationml.slide+xml"/>
  <Override PartName="/ppt/notesSlides/notesSlide40.xml" ContentType="application/vnd.openxmlformats-officedocument.presentationml.notesSlide+xml"/>
  <Override PartName="/ppt/slides/slide95.xml" ContentType="application/vnd.openxmlformats-officedocument.presentationml.slide+xml"/>
  <Override PartName="/ppt/notesSlides/notesSlide41.xml" ContentType="application/vnd.openxmlformats-officedocument.presentationml.notesSlide+xml"/>
  <Override PartName="/ppt/slides/slide96.xml" ContentType="application/vnd.openxmlformats-officedocument.presentationml.slide+xml"/>
  <Override PartName="/ppt/notesSlides/notesSlide42.xml" ContentType="application/vnd.openxmlformats-officedocument.presentationml.notesSlide+xml"/>
  <Override PartName="/ppt/slides/slide97.xml" ContentType="application/vnd.openxmlformats-officedocument.presentationml.slide+xml"/>
  <Override PartName="/ppt/notesSlides/notesSlide43.xml" ContentType="application/vnd.openxmlformats-officedocument.presentationml.notesSlide+xml"/>
  <Override PartName="/ppt/slides/slide98.xml" ContentType="application/vnd.openxmlformats-officedocument.presentationml.slide+xml"/>
  <Override PartName="/ppt/notesSlides/notesSlide44.xml" ContentType="application/vnd.openxmlformats-officedocument.presentationml.notes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Slides/notesSlide45.xml" ContentType="application/vnd.openxmlformats-officedocument.presentationml.notesSlide+xml"/>
  <Override PartName="/ppt/slides/slide109.xml" ContentType="application/vnd.openxmlformats-officedocument.presentationml.slide+xml"/>
  <Override PartName="/ppt/notesSlides/notesSlide46.xml" ContentType="application/vnd.openxmlformats-officedocument.presentationml.notesSlide+xml"/>
  <Override PartName="/ppt/slides/slide110.xml" ContentType="application/vnd.openxmlformats-officedocument.presentationml.slide+xml"/>
  <Override PartName="/ppt/notesSlides/notesSlide47.xml" ContentType="application/vnd.openxmlformats-officedocument.presentationml.notes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 id="2147483651" r:id="rId4"/>
    <p:sldMasterId id="2147483652" r:id="rId5"/>
    <p:sldMasterId id="2147483653" r:id="rId6"/>
  </p:sldMasterIdLst>
  <p:notesMasterIdLst>
    <p:notesMasterId r:id="rId7"/>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76" y="90"/>
      </p:cViewPr>
    </p:cSldViewPr>
  </p:slideViewPr>
  <p:notesTextViewPr>
    <p:cViewPr>
      <p:scale>
        <a:sx n="1" d="1"/>
        <a:sy n="1" d="1"/>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tableStyles" Target="tableStyles.xml"/><Relationship Id="rId127" Type="http://schemas.openxmlformats.org/officeDocument/2006/relationships/presProps" Target="presProps.xml"/><Relationship Id="rId12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5" name=""/>
        <p:cNvGrpSpPr/>
        <p:nvPr/>
      </p:nvGrpSpPr>
      <p:grpSpPr>
        <a:xfrm>
          <a:off x="0" y="0"/>
          <a:ext cx="0" cy="0"/>
          <a:chOff x="0" y="0"/>
          <a:chExt cx="0" cy="0"/>
        </a:xfrm>
      </p:grpSpPr>
      <p:sp>
        <p:nvSpPr>
          <p:cNvPr id="104933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933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E81A6929-B079-4931-B836-0F264DD43BF8}" type="datetimeFigureOut">
              <a:rPr lang="en-US" smtClean="0"/>
            </a:fld>
            <a:endParaRPr lang="en-US"/>
          </a:p>
        </p:txBody>
      </p:sp>
      <p:sp>
        <p:nvSpPr>
          <p:cNvPr id="104933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933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33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933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A700FA2-429B-4A44-8B86-D78B93731EA8}"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63" name=""/>
        <p:cNvGrpSpPr/>
        <p:nvPr/>
      </p:nvGrpSpPr>
      <p:grpSpPr>
        <a:xfrm>
          <a:off x="0" y="0"/>
          <a:ext cx="0" cy="0"/>
          <a:chOff x="0" y="0"/>
          <a:chExt cx="0" cy="0"/>
        </a:xfrm>
      </p:grpSpPr>
      <p:sp>
        <p:nvSpPr>
          <p:cNvPr id="1048635"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36"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dirty="0" lang="en-US">
              <a:latin typeface="Arial" panose="020B0604020202020204" pitchFamily="34" charset="0"/>
              <a:ea typeface="ＭＳ Ｐゴシック" panose="020B0600070205080204" pitchFamily="34" charset="-128"/>
            </a:endParaRPr>
          </a:p>
        </p:txBody>
      </p:sp>
    </p:spTree>
  </p:cSld>
  <p:clrMapOvr>
    <a:overrideClrMapping accent1="dk1" accent2="dk1" accent3="dk1" accent4="dk1" accent5="dk1" accent6="dk1" bg1="dk1" bg2="dk1" tx1="dk1" tx2="dk1" hlink="dk1" folHlink="dk1"/>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91" name=""/>
        <p:cNvGrpSpPr/>
        <p:nvPr/>
      </p:nvGrpSpPr>
      <p:grpSpPr>
        <a:xfrm>
          <a:off x="0" y="0"/>
          <a:ext cx="0" cy="0"/>
          <a:chOff x="0" y="0"/>
          <a:chExt cx="0" cy="0"/>
        </a:xfrm>
      </p:grpSpPr>
      <p:sp>
        <p:nvSpPr>
          <p:cNvPr id="104868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87"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lang="en-US">
                <a:latin typeface="Arial" panose="020B0604020202020204" pitchFamily="34" charset="0"/>
                <a:ea typeface="ＭＳ Ｐゴシック" panose="020B0600070205080204" pitchFamily="34" charset="-128"/>
              </a:rPr>
              <a:t>ITIL</a:t>
            </a:r>
            <a:r>
              <a:rPr dirty="0" lang="en-US">
                <a:latin typeface="Arial" panose="020B0604020202020204" pitchFamily="34" charset="0"/>
                <a:ea typeface="ＭＳ Ｐゴシック" panose="020B0600070205080204" pitchFamily="34" charset="-128"/>
              </a:rPr>
              <a:t> is the abbreviation for the </a:t>
            </a:r>
            <a:r>
              <a:rPr b="1" dirty="0" lang="en-US">
                <a:latin typeface="Arial" panose="020B0604020202020204" pitchFamily="34" charset="0"/>
                <a:ea typeface="ＭＳ Ｐゴシック" panose="020B0600070205080204" pitchFamily="34" charset="-128"/>
              </a:rPr>
              <a:t>IT Infrastructure Library</a:t>
            </a:r>
            <a:r>
              <a:rPr dirty="0"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dirty="0" lang="en-US">
                <a:latin typeface="Arial" panose="020B0604020202020204" pitchFamily="34" charset="0"/>
                <a:ea typeface="ＭＳ Ｐゴシック" panose="020B0600070205080204" pitchFamily="34" charset="-128"/>
              </a:rPr>
            </a:br>
            <a:r>
              <a:rPr dirty="0" lang="en-US">
                <a:latin typeface="Arial" panose="020B0604020202020204" pitchFamily="34" charset="0"/>
                <a:ea typeface="ＭＳ Ｐゴシック" panose="020B0600070205080204" pitchFamily="34" charset="-128"/>
              </a:rPr>
              <a:t/>
            </a:r>
            <a:br>
              <a:rPr dirty="0" lang="en-US">
                <a:latin typeface="Arial" panose="020B0604020202020204" pitchFamily="34" charset="0"/>
                <a:ea typeface="ＭＳ Ｐゴシック" panose="020B0600070205080204" pitchFamily="34" charset="-128"/>
              </a:rPr>
            </a:br>
            <a:r>
              <a:rPr dirty="0"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b="1" dirty="0" lang="en-US">
                <a:latin typeface="Arial" panose="020B0604020202020204" pitchFamily="34" charset="0"/>
                <a:ea typeface="ＭＳ Ｐゴシック" panose="020B0600070205080204" pitchFamily="34" charset="-128"/>
              </a:rPr>
              <a:t>WHAT</a:t>
            </a:r>
            <a:r>
              <a:rPr dirty="0" lang="en-US">
                <a:latin typeface="Arial" panose="020B0604020202020204" pitchFamily="34" charset="0"/>
                <a:ea typeface="ＭＳ Ｐゴシック" panose="020B0600070205080204" pitchFamily="34" charset="-128"/>
              </a:rPr>
              <a:t>“, and not the „</a:t>
            </a:r>
            <a:r>
              <a:rPr b="1" dirty="0" lang="en-US">
                <a:latin typeface="Arial" panose="020B0604020202020204" pitchFamily="34" charset="0"/>
                <a:ea typeface="ＭＳ Ｐゴシック" panose="020B0600070205080204" pitchFamily="34" charset="-128"/>
              </a:rPr>
              <a:t>HOW</a:t>
            </a:r>
            <a:r>
              <a:rPr dirty="0"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cSld>
  <p:clrMapOvr>
    <a:overrideClrMapping accent1="dk1" accent2="dk1" accent3="dk1" accent4="dk1" accent5="dk1" accent6="dk1" bg1="dk1" bg2="dk1" tx1="dk1" tx2="dk1" hlink="dk1" folHlink="dk1"/>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96" name=""/>
        <p:cNvGrpSpPr/>
        <p:nvPr/>
      </p:nvGrpSpPr>
      <p:grpSpPr>
        <a:xfrm>
          <a:off x="0" y="0"/>
          <a:ext cx="0" cy="0"/>
          <a:chOff x="0" y="0"/>
          <a:chExt cx="0" cy="0"/>
        </a:xfrm>
      </p:grpSpPr>
      <p:sp>
        <p:nvSpPr>
          <p:cNvPr id="1048694"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95"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b="1" lang="en-US">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b="1" lang="en-US">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b="1" lang="en-US">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cSld>
  <p:clrMapOvr>
    <a:overrideClrMapping accent1="dk1" accent2="dk1" accent3="dk1" accent4="dk1" accent5="dk1" accent6="dk1" bg1="dk1" bg2="dk1" tx1="dk1" tx2="dk1" hlink="dk1" folHlink="dk1"/>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99" name=""/>
        <p:cNvGrpSpPr/>
        <p:nvPr/>
      </p:nvGrpSpPr>
      <p:grpSpPr>
        <a:xfrm>
          <a:off x="0" y="0"/>
          <a:ext cx="0" cy="0"/>
          <a:chOff x="0" y="0"/>
          <a:chExt cx="0" cy="0"/>
        </a:xfrm>
      </p:grpSpPr>
      <p:sp>
        <p:nvSpPr>
          <p:cNvPr id="104869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99"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b="1" lang="en-US">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b="1" lang="en-US">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b="1" lang="en-US">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cSld>
  <p:clrMapOvr>
    <a:overrideClrMapping accent1="dk1" accent2="dk1" accent3="dk1" accent4="dk1" accent5="dk1" accent6="dk1" bg1="dk1" bg2="dk1" tx1="dk1" tx2="dk1" hlink="dk1" folHlink="dk1"/>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02" name=""/>
        <p:cNvGrpSpPr/>
        <p:nvPr/>
      </p:nvGrpSpPr>
      <p:grpSpPr>
        <a:xfrm>
          <a:off x="0" y="0"/>
          <a:ext cx="0" cy="0"/>
          <a:chOff x="0" y="0"/>
          <a:chExt cx="0" cy="0"/>
        </a:xfrm>
      </p:grpSpPr>
      <p:sp>
        <p:nvSpPr>
          <p:cNvPr id="1048702"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03"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dirty="0" lang="en-US">
              <a:latin typeface="Arial" panose="020B0604020202020204" pitchFamily="34" charset="0"/>
              <a:ea typeface="ＭＳ Ｐゴシック" panose="020B0600070205080204" pitchFamily="34" charset="-128"/>
            </a:endParaRPr>
          </a:p>
        </p:txBody>
      </p:sp>
    </p:spTree>
  </p:cSld>
  <p:clrMapOvr>
    <a:overrideClrMapping accent1="dk1" accent2="dk1" accent3="dk1" accent4="dk1" accent5="dk1" accent6="dk1" bg1="dk1" bg2="dk1" tx1="dk1" tx2="dk1" hlink="dk1" folHlink="dk1"/>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05" name=""/>
        <p:cNvGrpSpPr/>
        <p:nvPr/>
      </p:nvGrpSpPr>
      <p:grpSpPr>
        <a:xfrm>
          <a:off x="0" y="0"/>
          <a:ext cx="0" cy="0"/>
          <a:chOff x="0" y="0"/>
          <a:chExt cx="0" cy="0"/>
        </a:xfrm>
      </p:grpSpPr>
      <p:sp>
        <p:nvSpPr>
          <p:cNvPr id="104870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07"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dirty="0" lang="en-US">
              <a:latin typeface="Arial" panose="020B0604020202020204" pitchFamily="34" charset="0"/>
              <a:ea typeface="ＭＳ Ｐゴシック" panose="020B0600070205080204" pitchFamily="34" charset="-128"/>
            </a:endParaRPr>
          </a:p>
        </p:txBody>
      </p:sp>
    </p:spTree>
  </p:cSld>
  <p:clrMapOvr>
    <a:overrideClrMapping accent1="dk1" accent2="dk1" accent3="dk1" accent4="dk1" accent5="dk1" accent6="dk1" bg1="dk1" bg2="dk1" tx1="dk1" tx2="dk1" hlink="dk1" folHlink="dk1"/>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08" name=""/>
        <p:cNvGrpSpPr/>
        <p:nvPr/>
      </p:nvGrpSpPr>
      <p:grpSpPr>
        <a:xfrm>
          <a:off x="0" y="0"/>
          <a:ext cx="0" cy="0"/>
          <a:chOff x="0" y="0"/>
          <a:chExt cx="0" cy="0"/>
        </a:xfrm>
      </p:grpSpPr>
      <p:sp>
        <p:nvSpPr>
          <p:cNvPr id="1048710"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11"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lang="en-US">
                <a:latin typeface="Arial" panose="020B0604020202020204" pitchFamily="34" charset="0"/>
                <a:ea typeface="ＭＳ Ｐゴシック" panose="020B0600070205080204" pitchFamily="34" charset="-128"/>
              </a:rPr>
              <a:t>ITIL</a:t>
            </a:r>
            <a:r>
              <a:rPr lang="en-US">
                <a:latin typeface="Arial" panose="020B0604020202020204" pitchFamily="34" charset="0"/>
                <a:ea typeface="ＭＳ Ｐゴシック" panose="020B0600070205080204" pitchFamily="34" charset="-128"/>
              </a:rPr>
              <a:t> is the abbreviation for the </a:t>
            </a:r>
            <a:r>
              <a:rPr b="1" lang="en-US">
                <a:latin typeface="Arial" panose="020B0604020202020204" pitchFamily="34" charset="0"/>
                <a:ea typeface="ＭＳ Ｐゴシック" panose="020B0600070205080204" pitchFamily="34" charset="-128"/>
              </a:rPr>
              <a:t>IT Infrastructure Library</a:t>
            </a:r>
            <a:r>
              <a:rPr lang="en-US">
                <a:latin typeface="Arial" panose="020B0604020202020204" pitchFamily="34" charset="0"/>
                <a:ea typeface="ＭＳ Ｐゴシック" panose="020B0600070205080204" pitchFamily="34" charset="-128"/>
              </a:rPr>
              <a:t> guideline that was developed by the OGC (Office of Governance Commerce) in Norwich (England) on behalf of the British government. Today, ITIL is the de-facto global standard in the area of Service Management, and contains a comprehensive and publicly available technical documentation for the planning, provisioning and support of IT services.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
            </a:r>
            <a:br>
              <a:rPr lang="en-US">
                <a:latin typeface="Arial" panose="020B0604020202020204" pitchFamily="34" charset="0"/>
                <a:ea typeface="ＭＳ Ｐゴシック" panose="020B0600070205080204" pitchFamily="34" charset="-128"/>
              </a:rPr>
            </a:br>
            <a:r>
              <a:rPr lang="en-US">
                <a:latin typeface="Arial" panose="020B0604020202020204" pitchFamily="34" charset="0"/>
                <a:ea typeface="ＭＳ Ｐゴシック" panose="020B0600070205080204" pitchFamily="34" charset="-128"/>
              </a:rPr>
              <a:t>The ITIL books thereby represent a Best Practice guideline for Service Management, in which the „</a:t>
            </a:r>
            <a:r>
              <a:rPr b="1" lang="en-US">
                <a:latin typeface="Arial" panose="020B0604020202020204" pitchFamily="34" charset="0"/>
                <a:ea typeface="ＭＳ Ｐゴシック" panose="020B0600070205080204" pitchFamily="34" charset="-128"/>
              </a:rPr>
              <a:t>WHAT</a:t>
            </a:r>
            <a:r>
              <a:rPr lang="en-US">
                <a:latin typeface="Arial" panose="020B0604020202020204" pitchFamily="34" charset="0"/>
                <a:ea typeface="ＭＳ Ｐゴシック" panose="020B0600070205080204" pitchFamily="34" charset="-128"/>
              </a:rPr>
              <a:t>“, and not the „</a:t>
            </a:r>
            <a:r>
              <a:rPr b="1" lang="en-US">
                <a:latin typeface="Arial" panose="020B0604020202020204" pitchFamily="34" charset="0"/>
                <a:ea typeface="ＭＳ Ｐゴシック" panose="020B0600070205080204" pitchFamily="34" charset="-128"/>
              </a:rPr>
              <a:t>HOW</a:t>
            </a:r>
            <a:r>
              <a:rPr lang="en-US">
                <a:latin typeface="Arial" panose="020B0604020202020204" pitchFamily="34" charset="0"/>
                <a:ea typeface="ＭＳ Ｐゴシック" panose="020B0600070205080204" pitchFamily="34" charset="-128"/>
              </a:rPr>
              <a:t>“, is described. The "HOW" is to be coordinated and implemented according to the size, the internal culture and, above all, the requirements of one's own company. The external viewpoint of the experienced and tried-and -tested consultant can thereby help one to break out of gridlocked structures and to follow new paths. </a:t>
            </a:r>
          </a:p>
        </p:txBody>
      </p:sp>
    </p:spTree>
  </p:cSld>
  <p:clrMapOvr>
    <a:overrideClrMapping accent1="dk1" accent2="dk1" accent3="dk1" accent4="dk1" accent5="dk1" accent6="dk1" bg1="dk1" bg2="dk1" tx1="dk1" tx2="dk1" hlink="dk1" folHlink="dk1"/>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11" name=""/>
        <p:cNvGrpSpPr/>
        <p:nvPr/>
      </p:nvGrpSpPr>
      <p:grpSpPr>
        <a:xfrm>
          <a:off x="0" y="0"/>
          <a:ext cx="0" cy="0"/>
          <a:chOff x="0" y="0"/>
          <a:chExt cx="0" cy="0"/>
        </a:xfrm>
      </p:grpSpPr>
      <p:sp>
        <p:nvSpPr>
          <p:cNvPr id="104871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17"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
        <p:nvSpPr>
          <p:cNvPr id="1048718" name="Text Box 3"/>
          <p:cNvSpPr txBox="1">
            <a:spLocks noChangeArrowheads="1"/>
          </p:cNvSpPr>
          <p:nvPr/>
        </p:nvSpPr>
        <p:spPr bwMode="auto">
          <a:xfrm>
            <a:off x="3886200" y="8686800"/>
            <a:ext cx="2971800" cy="457200"/>
          </a:xfrm>
          <a:prstGeom prst="rect"/>
          <a:noFill/>
          <a:ln>
            <a:noFill/>
          </a:ln>
          <a:effectLst/>
        </p:spPr>
        <p:txBody>
          <a:bodyPr anchor="b"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2B740473-B0CF-4A16-8410-853EF1A2DE34}" type="slidenum">
              <a:rPr sz="1200" lang="en-US"/>
              <a:pPr algn="r">
                <a:buClrTx/>
                <a:buFontTx/>
                <a:buNone/>
              </a:pPr>
            </a:fld>
            <a:endParaRPr sz="1200" lang="en-US"/>
          </a:p>
        </p:txBody>
      </p:sp>
    </p:spTree>
  </p:cSld>
  <p:clrMapOvr>
    <a:overrideClrMapping accent1="dk1" accent2="dk1" accent3="dk1" accent4="dk1" accent5="dk1" accent6="dk1" bg1="dk1" bg2="dk1" tx1="dk1" tx2="dk1" hlink="dk1" folHlink="dk1"/>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18" name=""/>
        <p:cNvGrpSpPr/>
        <p:nvPr/>
      </p:nvGrpSpPr>
      <p:grpSpPr>
        <a:xfrm>
          <a:off x="0" y="0"/>
          <a:ext cx="0" cy="0"/>
          <a:chOff x="0" y="0"/>
          <a:chExt cx="0" cy="0"/>
        </a:xfrm>
      </p:grpSpPr>
      <p:sp>
        <p:nvSpPr>
          <p:cNvPr id="1048730"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31"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overrideClrMapping accent1="dk1" accent2="dk1" accent3="dk1" accent4="dk1" accent5="dk1" accent6="dk1" bg1="dk1" bg2="dk1" tx1="dk1" tx2="dk1" hlink="dk1" folHlink="dk1"/>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14" name=""/>
        <p:cNvGrpSpPr/>
        <p:nvPr/>
      </p:nvGrpSpPr>
      <p:grpSpPr>
        <a:xfrm>
          <a:off x="0" y="0"/>
          <a:ext cx="0" cy="0"/>
          <a:chOff x="0" y="0"/>
          <a:chExt cx="0" cy="0"/>
        </a:xfrm>
      </p:grpSpPr>
      <p:sp>
        <p:nvSpPr>
          <p:cNvPr id="1048723"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24" name="Rectangle 2"/>
          <p:cNvSpPr txBox="1">
            <a:spLocks noGrp="1" noChangeArrowheads="1"/>
          </p:cNvSpPr>
          <p:nvPr>
            <p:ph type="body" idx="1"/>
          </p:nvPr>
        </p:nvSpPr>
        <p:spPr bwMode="auto">
          <a:xfrm>
            <a:off x="914400" y="4343400"/>
            <a:ext cx="5029200" cy="4114800"/>
          </a:xfrm>
          <a:prstGeom prst="rect"/>
          <a:noFill/>
        </p:spPr>
        <p:txBody>
          <a:bodyPr anchor="ctr" wrap="none"/>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lang="en-US">
              <a:ea typeface="SimSun" panose="02010600030101010101" pitchFamily="2" charset="-122"/>
            </a:endParaRPr>
          </a:p>
        </p:txBody>
      </p:sp>
    </p:spTree>
  </p:cSld>
  <p:clrMapOvr>
    <a:overrideClrMapping accent1="dk1" accent2="dk1" accent3="dk1" accent4="dk1" accent5="dk1" accent6="dk1" bg1="dk1" bg2="dk1" tx1="dk1" tx2="dk1" hlink="dk1" folHlink="dk1"/>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52" name=""/>
        <p:cNvGrpSpPr/>
        <p:nvPr/>
      </p:nvGrpSpPr>
      <p:grpSpPr>
        <a:xfrm>
          <a:off x="0" y="0"/>
          <a:ext cx="0" cy="0"/>
          <a:chOff x="0" y="0"/>
          <a:chExt cx="0" cy="0"/>
        </a:xfrm>
      </p:grpSpPr>
      <p:sp>
        <p:nvSpPr>
          <p:cNvPr id="1048611"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12" name="Rectangle 2"/>
          <p:cNvSpPr txBox="1">
            <a:spLocks noGrp="1" noChangeArrowheads="1"/>
          </p:cNvSpPr>
          <p:nvPr>
            <p:ph type="body" idx="1"/>
          </p:nvPr>
        </p:nvSpPr>
        <p:spPr bwMode="auto">
          <a:xfrm>
            <a:off x="914400" y="4343400"/>
            <a:ext cx="5029200" cy="4114800"/>
          </a:xfrm>
          <a:prstGeom prst="rect"/>
          <a:noFill/>
        </p:spPr>
        <p:txBody>
          <a:bodyPr anchor="ctr" wrap="none"/>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lang="en-US">
              <a:ea typeface="SimSun" panose="02010600030101010101" pitchFamily="2" charset="-122"/>
            </a:endParaRPr>
          </a:p>
        </p:txBody>
      </p:sp>
    </p:spTree>
  </p:cSld>
  <p:clrMapOvr>
    <a:overrideClrMapping accent1="dk1" accent2="dk1" accent3="dk1" accent4="dk1" accent5="dk1" accent6="dk1" bg1="dk1" bg2="dk1" tx1="dk1" tx2="dk1" hlink="dk1" folHlink="dk1"/>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66" name=""/>
        <p:cNvGrpSpPr/>
        <p:nvPr/>
      </p:nvGrpSpPr>
      <p:grpSpPr>
        <a:xfrm>
          <a:off x="0" y="0"/>
          <a:ext cx="0" cy="0"/>
          <a:chOff x="0" y="0"/>
          <a:chExt cx="0" cy="0"/>
        </a:xfrm>
      </p:grpSpPr>
      <p:sp>
        <p:nvSpPr>
          <p:cNvPr id="1048652" name="Rectangle 1"/>
          <p:cNvSpPr>
            <a:spLocks noChangeAspect="1" noRot="1" noGrp="1" noChangeArrowheads="1" noTextEdit="1"/>
          </p:cNvSpPr>
          <p:nvPr>
            <p:ph type="sldImg"/>
          </p:nvPr>
        </p:nvSpPr>
        <p:spPr>
          <a:xfrm>
            <a:off x="384175" y="685800"/>
            <a:ext cx="6081713" cy="3421063"/>
          </a:xfrm>
        </p:spPr>
      </p:sp>
      <p:sp>
        <p:nvSpPr>
          <p:cNvPr id="1048653"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46" name=""/>
        <p:cNvGrpSpPr/>
        <p:nvPr/>
      </p:nvGrpSpPr>
      <p:grpSpPr>
        <a:xfrm>
          <a:off x="0" y="0"/>
          <a:ext cx="0" cy="0"/>
          <a:chOff x="0" y="0"/>
          <a:chExt cx="0" cy="0"/>
        </a:xfrm>
      </p:grpSpPr>
      <p:sp>
        <p:nvSpPr>
          <p:cNvPr id="1048600"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01" name="Rectangle 2"/>
          <p:cNvSpPr txBox="1">
            <a:spLocks noGrp="1" noChangeArrowheads="1"/>
          </p:cNvSpPr>
          <p:nvPr>
            <p:ph type="body" idx="1"/>
          </p:nvPr>
        </p:nvSpPr>
        <p:spPr bwMode="auto">
          <a:xfrm>
            <a:off x="914400" y="4343400"/>
            <a:ext cx="5029200" cy="4114800"/>
          </a:xfrm>
          <a:prstGeom prst="rect"/>
          <a:noFill/>
        </p:spPr>
        <p:txBody>
          <a:bodyPr anchor="ctr" wrap="none"/>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lang="en-US">
              <a:ea typeface="SimSun" panose="02010600030101010101" pitchFamily="2" charset="-122"/>
            </a:endParaRPr>
          </a:p>
        </p:txBody>
      </p:sp>
    </p:spTree>
  </p:cSld>
  <p:clrMapOvr>
    <a:overrideClrMapping accent1="dk1" accent2="dk1" accent3="dk1" accent4="dk1" accent5="dk1" accent6="dk1" bg1="dk1" bg2="dk1" tx1="dk1" tx2="dk1" hlink="dk1" folHlink="dk1"/>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0" name=""/>
        <p:cNvGrpSpPr/>
        <p:nvPr/>
      </p:nvGrpSpPr>
      <p:grpSpPr>
        <a:xfrm>
          <a:off x="0" y="0"/>
          <a:ext cx="0" cy="0"/>
          <a:chOff x="0" y="0"/>
          <a:chExt cx="0" cy="0"/>
        </a:xfrm>
      </p:grpSpPr>
      <p:sp>
        <p:nvSpPr>
          <p:cNvPr id="1048587"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588"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overrideClrMapping accent1="dk1" accent2="dk1" accent3="dk1" accent4="dk1" accent5="dk1" accent6="dk1" bg1="dk1" bg2="dk1" tx1="dk1" tx2="dk1" hlink="dk1" folHlink="dk1"/>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43" name=""/>
        <p:cNvGrpSpPr/>
        <p:nvPr/>
      </p:nvGrpSpPr>
      <p:grpSpPr>
        <a:xfrm>
          <a:off x="0" y="0"/>
          <a:ext cx="0" cy="0"/>
          <a:chOff x="0" y="0"/>
          <a:chExt cx="0" cy="0"/>
        </a:xfrm>
      </p:grpSpPr>
      <p:sp>
        <p:nvSpPr>
          <p:cNvPr id="1048593"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594"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overrideClrMapping accent1="dk1" accent2="dk1" accent3="dk1" accent4="dk1" accent5="dk1" accent6="dk1" bg1="dk1" bg2="dk1" tx1="dk1" tx2="dk1" hlink="dk1" folHlink="dk1"/>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04" name="Slide Image Placeholder 1"/>
          <p:cNvSpPr>
            <a:spLocks noChangeAspect="1" noRot="1" noGrp="1"/>
          </p:cNvSpPr>
          <p:nvPr>
            <p:ph type="sldImg"/>
          </p:nvPr>
        </p:nvSpPr>
        <p:spPr>
          <a:xfrm>
            <a:off x="384175" y="685800"/>
            <a:ext cx="6081713" cy="3421063"/>
          </a:xfrm>
        </p:spPr>
      </p:sp>
      <p:sp>
        <p:nvSpPr>
          <p:cNvPr id="1048605" name="Notes Placeholder 2"/>
          <p:cNvSpPr>
            <a:spLocks noGrp="1"/>
          </p:cNvSpPr>
          <p:nvPr>
            <p:ph type="body" idx="1"/>
          </p:nvPr>
        </p:nvSpPr>
        <p:spPr/>
        <p:txBody>
          <a:bodyPr/>
          <a:p>
            <a:r>
              <a:rPr b="1" dirty="0" sz="1200" kern="1200" lang="en-IN">
                <a:solidFill>
                  <a:srgbClr val="000000"/>
                </a:solidFill>
                <a:effectLst/>
                <a:latin typeface="Times New Roman" panose="02020603050405020304" pitchFamily="18" charset="0"/>
                <a:ea typeface="+mn-ea"/>
                <a:cs typeface="+mn-cs"/>
              </a:rPr>
              <a:t>find . -type f -name "*.</a:t>
            </a:r>
            <a:r>
              <a:rPr b="1" dirty="0" sz="1200" kern="1200" lang="en-IN" err="1">
                <a:solidFill>
                  <a:srgbClr val="000000"/>
                </a:solidFill>
                <a:effectLst/>
                <a:latin typeface="Times New Roman" panose="02020603050405020304" pitchFamily="18" charset="0"/>
                <a:ea typeface="+mn-ea"/>
                <a:cs typeface="+mn-cs"/>
              </a:rPr>
              <a:t>py</a:t>
            </a:r>
            <a:r>
              <a:rPr b="1" dirty="0" sz="1200" kern="1200" lang="en-IN">
                <a:solidFill>
                  <a:srgbClr val="000000"/>
                </a:solidFill>
                <a:effectLst/>
                <a:latin typeface="Times New Roman" panose="02020603050405020304" pitchFamily="18" charset="0"/>
                <a:ea typeface="+mn-ea"/>
                <a:cs typeface="+mn-cs"/>
              </a:rPr>
              <a:t>"</a:t>
            </a:r>
            <a:endParaRPr dirty="0" lang="en-IN"/>
          </a:p>
          <a:p>
            <a:r>
              <a:rPr dirty="0" lang="en-IN"/>
              <a:t>Grep \.’@’\.</a:t>
            </a:r>
          </a:p>
        </p:txBody>
      </p:sp>
    </p:spTree>
  </p:cSld>
  <p:clrMapOvr>
    <a:overrideClrMapping accent1="dk1" accent2="dk1" accent3="dk1" accent4="dk1" accent5="dk1" accent6="dk1" bg1="dk1" bg2="dk1" tx1="dk1" tx2="dk1" hlink="dk1" folHlink="dk1"/>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55" name=""/>
        <p:cNvGrpSpPr/>
        <p:nvPr/>
      </p:nvGrpSpPr>
      <p:grpSpPr>
        <a:xfrm>
          <a:off x="0" y="0"/>
          <a:ext cx="0" cy="0"/>
          <a:chOff x="0" y="0"/>
          <a:chExt cx="0" cy="0"/>
        </a:xfrm>
      </p:grpSpPr>
      <p:sp>
        <p:nvSpPr>
          <p:cNvPr id="104861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19"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22" name=""/>
        <p:cNvGrpSpPr/>
        <p:nvPr/>
      </p:nvGrpSpPr>
      <p:grpSpPr>
        <a:xfrm>
          <a:off x="0" y="0"/>
          <a:ext cx="0" cy="0"/>
          <a:chOff x="0" y="0"/>
          <a:chExt cx="0" cy="0"/>
        </a:xfrm>
      </p:grpSpPr>
      <p:sp>
        <p:nvSpPr>
          <p:cNvPr id="104873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39"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lang="en-US">
                <a:latin typeface="Arial" panose="020B0604020202020204" pitchFamily="34" charset="0"/>
                <a:ea typeface="ＭＳ Ｐゴシック" panose="020B0600070205080204" pitchFamily="34" charset="-128"/>
              </a:rPr>
              <a:t>What services should be offered and to whom</a:t>
            </a:r>
          </a:p>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25" name=""/>
        <p:cNvGrpSpPr/>
        <p:nvPr/>
      </p:nvGrpSpPr>
      <p:grpSpPr>
        <a:xfrm>
          <a:off x="0" y="0"/>
          <a:ext cx="0" cy="0"/>
          <a:chOff x="0" y="0"/>
          <a:chExt cx="0" cy="0"/>
        </a:xfrm>
      </p:grpSpPr>
      <p:sp>
        <p:nvSpPr>
          <p:cNvPr id="1048742"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43"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28" name=""/>
        <p:cNvGrpSpPr/>
        <p:nvPr/>
      </p:nvGrpSpPr>
      <p:grpSpPr>
        <a:xfrm>
          <a:off x="0" y="0"/>
          <a:ext cx="0" cy="0"/>
          <a:chOff x="0" y="0"/>
          <a:chExt cx="0" cy="0"/>
        </a:xfrm>
      </p:grpSpPr>
      <p:sp>
        <p:nvSpPr>
          <p:cNvPr id="104874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47"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32" name=""/>
        <p:cNvGrpSpPr/>
        <p:nvPr/>
      </p:nvGrpSpPr>
      <p:grpSpPr>
        <a:xfrm>
          <a:off x="0" y="0"/>
          <a:ext cx="0" cy="0"/>
          <a:chOff x="0" y="0"/>
          <a:chExt cx="0" cy="0"/>
        </a:xfrm>
      </p:grpSpPr>
      <p:sp>
        <p:nvSpPr>
          <p:cNvPr id="1048752"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53"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36" name=""/>
        <p:cNvGrpSpPr/>
        <p:nvPr/>
      </p:nvGrpSpPr>
      <p:grpSpPr>
        <a:xfrm>
          <a:off x="0" y="0"/>
          <a:ext cx="0" cy="0"/>
          <a:chOff x="0" y="0"/>
          <a:chExt cx="0" cy="0"/>
        </a:xfrm>
      </p:grpSpPr>
      <p:sp>
        <p:nvSpPr>
          <p:cNvPr id="104875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59"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69" name=""/>
        <p:cNvGrpSpPr/>
        <p:nvPr/>
      </p:nvGrpSpPr>
      <p:grpSpPr>
        <a:xfrm>
          <a:off x="0" y="0"/>
          <a:ext cx="0" cy="0"/>
          <a:chOff x="0" y="0"/>
          <a:chExt cx="0" cy="0"/>
        </a:xfrm>
      </p:grpSpPr>
      <p:sp>
        <p:nvSpPr>
          <p:cNvPr id="1048656" name="Rectangle 1"/>
          <p:cNvSpPr>
            <a:spLocks noChangeAspect="1" noRot="1" noGrp="1" noChangeArrowheads="1" noTextEdit="1"/>
          </p:cNvSpPr>
          <p:nvPr>
            <p:ph type="sldImg"/>
          </p:nvPr>
        </p:nvSpPr>
        <p:spPr>
          <a:xfrm>
            <a:off x="384175" y="685800"/>
            <a:ext cx="6081713" cy="3421063"/>
          </a:xfrm>
        </p:spPr>
      </p:sp>
      <p:sp>
        <p:nvSpPr>
          <p:cNvPr id="1048657"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39" name=""/>
        <p:cNvGrpSpPr/>
        <p:nvPr/>
      </p:nvGrpSpPr>
      <p:grpSpPr>
        <a:xfrm>
          <a:off x="0" y="0"/>
          <a:ext cx="0" cy="0"/>
          <a:chOff x="0" y="0"/>
          <a:chExt cx="0" cy="0"/>
        </a:xfrm>
      </p:grpSpPr>
      <p:sp>
        <p:nvSpPr>
          <p:cNvPr id="1048763"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764"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793" name="Slide Image Placeholder 1"/>
          <p:cNvSpPr>
            <a:spLocks noChangeAspect="1" noRot="1" noGrp="1"/>
          </p:cNvSpPr>
          <p:nvPr>
            <p:ph type="sldImg"/>
          </p:nvPr>
        </p:nvSpPr>
        <p:spPr>
          <a:xfrm>
            <a:off x="384175" y="685800"/>
            <a:ext cx="6081713" cy="3421063"/>
          </a:xfrm>
        </p:spPr>
      </p:sp>
      <p:sp>
        <p:nvSpPr>
          <p:cNvPr id="1048794" name="Notes Placeholder 2"/>
          <p:cNvSpPr>
            <a:spLocks noGrp="1"/>
          </p:cNvSpPr>
          <p:nvPr>
            <p:ph type="body" idx="1"/>
          </p:nvPr>
        </p:nvSpPr>
        <p:spPr/>
        <p:txBody>
          <a:bodyPr/>
          <a:p>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95" name=""/>
        <p:cNvGrpSpPr/>
        <p:nvPr/>
      </p:nvGrpSpPr>
      <p:grpSpPr>
        <a:xfrm>
          <a:off x="0" y="0"/>
          <a:ext cx="0" cy="0"/>
          <a:chOff x="0" y="0"/>
          <a:chExt cx="0" cy="0"/>
        </a:xfrm>
      </p:grpSpPr>
      <p:sp>
        <p:nvSpPr>
          <p:cNvPr id="1048835" name="Rectangle 11"/>
          <p:cNvSpPr>
            <a:spLocks noGrp="1" noChangeArrowheads="1"/>
          </p:cNvSpPr>
          <p:nvPr>
            <p:ph type="sldNum"/>
          </p:nvPr>
        </p:nvSpPr>
        <p:spPr/>
        <p:txBody>
          <a:bodyPr/>
          <a:p>
            <a:fld id="{8DC82D21-81A9-493E-B7F8-1C0F501CD05D}" type="slidenum">
              <a:rPr lang="en-US"/>
            </a:fld>
            <a:endParaRPr lang="en-US"/>
          </a:p>
        </p:txBody>
      </p:sp>
      <p:sp>
        <p:nvSpPr>
          <p:cNvPr id="104883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837"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298" name=""/>
        <p:cNvGrpSpPr/>
        <p:nvPr/>
      </p:nvGrpSpPr>
      <p:grpSpPr>
        <a:xfrm>
          <a:off x="0" y="0"/>
          <a:ext cx="0" cy="0"/>
          <a:chOff x="0" y="0"/>
          <a:chExt cx="0" cy="0"/>
        </a:xfrm>
      </p:grpSpPr>
      <p:sp>
        <p:nvSpPr>
          <p:cNvPr id="1048843" name="Rectangle 11"/>
          <p:cNvSpPr>
            <a:spLocks noGrp="1" noChangeArrowheads="1"/>
          </p:cNvSpPr>
          <p:nvPr>
            <p:ph type="sldNum"/>
          </p:nvPr>
        </p:nvSpPr>
        <p:spPr/>
        <p:txBody>
          <a:bodyPr/>
          <a:p>
            <a:fld id="{5A6BDDC6-0F4A-43CB-B0EB-10FFA38150F2}" type="slidenum">
              <a:rPr lang="en-US"/>
            </a:fld>
            <a:endParaRPr lang="en-US"/>
          </a:p>
        </p:txBody>
      </p:sp>
      <p:sp>
        <p:nvSpPr>
          <p:cNvPr id="1048844"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845" name="Text Box 2"/>
          <p:cNvSpPr txBox="1">
            <a:spLocks noGrp="1" noChangeArrowheads="1"/>
          </p:cNvSpPr>
          <p:nvPr>
            <p:ph type="body" idx="1"/>
          </p:nvPr>
        </p:nvSpPr>
        <p:spPr bwMode="auto">
          <a:xfrm>
            <a:off x="914400" y="4343400"/>
            <a:ext cx="5029200" cy="4114800"/>
          </a:xfrm>
          <a:prstGeom prst="rect"/>
          <a:noFill/>
        </p:spPr>
        <p:txBody>
          <a:bodyPr/>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lifecycle - initiated from a change in business requirements.</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Strategy - Requirements are identified and agreed within a Service Level Package (SLP) and a defined set of business outcomes.</a:t>
            </a:r>
          </a:p>
          <a:p>
            <a:pPr algn="just">
              <a:spcBef>
                <a:spcPts val="263"/>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700" lang="en-US">
                <a:latin typeface="Arial" panose="020B0604020202020204" pitchFamily="34" charset="0"/>
                <a:ea typeface="ＭＳ Ｐゴシック" panose="020B0600070205080204" pitchFamily="34" charset="-128"/>
              </a:rPr>
              <a:t>	</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Design - service solution is produced together with a Service Design Package (SDP)</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Transition stage – evaluation, testing, validation and transitioned into the live environment, where it enters the Service Operation.</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Continual Service Improvement – Identifies  opportunities for improvement</a:t>
            </a:r>
          </a:p>
          <a:p>
            <a:pPr>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1" name=""/>
        <p:cNvGrpSpPr/>
        <p:nvPr/>
      </p:nvGrpSpPr>
      <p:grpSpPr>
        <a:xfrm>
          <a:off x="0" y="0"/>
          <a:ext cx="0" cy="0"/>
          <a:chOff x="0" y="0"/>
          <a:chExt cx="0" cy="0"/>
        </a:xfrm>
      </p:grpSpPr>
      <p:sp>
        <p:nvSpPr>
          <p:cNvPr id="1048850" name="Rectangle 11"/>
          <p:cNvSpPr>
            <a:spLocks noGrp="1" noChangeArrowheads="1"/>
          </p:cNvSpPr>
          <p:nvPr>
            <p:ph type="sldNum"/>
          </p:nvPr>
        </p:nvSpPr>
        <p:spPr/>
        <p:txBody>
          <a:bodyPr/>
          <a:p>
            <a:fld id="{77E78C40-151A-4D64-ADCE-B8EC43502C87}" type="slidenum">
              <a:rPr lang="en-US"/>
            </a:fld>
            <a:endParaRPr lang="en-US"/>
          </a:p>
        </p:txBody>
      </p:sp>
      <p:sp>
        <p:nvSpPr>
          <p:cNvPr id="1048851"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852" name="Text Box 2"/>
          <p:cNvSpPr txBox="1">
            <a:spLocks noGrp="1" noChangeArrowheads="1"/>
          </p:cNvSpPr>
          <p:nvPr>
            <p:ph type="body" idx="1"/>
          </p:nvPr>
        </p:nvSpPr>
        <p:spPr bwMode="auto">
          <a:xfrm>
            <a:off x="914400" y="4343400"/>
            <a:ext cx="5029200" cy="4114800"/>
          </a:xfrm>
          <a:prstGeom prst="rect"/>
          <a:noFill/>
        </p:spPr>
        <p:txBody>
          <a:bodyPr/>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lifecycle - initiated from a change in business requirements.</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Strategy - Requirements are identified and agreed within a Service Level Package (SLP) and a defined set of business outcomes.</a:t>
            </a:r>
          </a:p>
          <a:p>
            <a:pPr algn="just">
              <a:spcBef>
                <a:spcPts val="263"/>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700" lang="en-US">
                <a:latin typeface="Arial" panose="020B0604020202020204" pitchFamily="34" charset="0"/>
                <a:ea typeface="ＭＳ Ｐゴシック" panose="020B0600070205080204" pitchFamily="34" charset="-128"/>
              </a:rPr>
              <a:t>	</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Design - service solution is produced together with a Service Design Package (SDP)</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Service Transition stage – evaluation, testing, validation and transitioned into the live environment, where it enters the Service Operation.</a:t>
            </a: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a:p>
            <a:pPr algn="just" indent="0" lvl="1" marL="914400">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r>
              <a:rPr sz="800" lang="en-US">
                <a:latin typeface="Arial" panose="020B0604020202020204" pitchFamily="34" charset="0"/>
                <a:ea typeface="ＭＳ Ｐゴシック" panose="020B0600070205080204" pitchFamily="34" charset="-128"/>
              </a:rPr>
              <a:t>Continual Service Improvement – Identifies  opportunities for improvement</a:t>
            </a:r>
          </a:p>
          <a:p>
            <a:pPr>
              <a:spcBef>
                <a:spcPts val="300"/>
              </a:spcBef>
              <a:buClrTx/>
              <a:buFontTx/>
              <a:buNone/>
              <a:tabLst>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Lst>
            </a:pPr>
            <a:endParaRPr sz="800" 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28" name=""/>
        <p:cNvGrpSpPr/>
        <p:nvPr/>
      </p:nvGrpSpPr>
      <p:grpSpPr>
        <a:xfrm>
          <a:off x="0" y="0"/>
          <a:ext cx="0" cy="0"/>
          <a:chOff x="0" y="0"/>
          <a:chExt cx="0" cy="0"/>
        </a:xfrm>
      </p:grpSpPr>
      <p:sp>
        <p:nvSpPr>
          <p:cNvPr id="1048884" name="Rectangle 11"/>
          <p:cNvSpPr>
            <a:spLocks noGrp="1" noChangeArrowheads="1"/>
          </p:cNvSpPr>
          <p:nvPr>
            <p:ph type="sldNum"/>
          </p:nvPr>
        </p:nvSpPr>
        <p:spPr/>
        <p:txBody>
          <a:bodyPr/>
          <a:p>
            <a:fld id="{1C192046-25BC-40AE-B7D6-32D4033F2CA9}" type="slidenum">
              <a:rPr lang="en-US"/>
            </a:fld>
            <a:endParaRPr lang="en-US"/>
          </a:p>
        </p:txBody>
      </p:sp>
      <p:sp>
        <p:nvSpPr>
          <p:cNvPr id="1048885"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886"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
        <p:nvSpPr>
          <p:cNvPr id="1048887" name="Text Box 3"/>
          <p:cNvSpPr txBox="1">
            <a:spLocks noChangeArrowheads="1"/>
          </p:cNvSpPr>
          <p:nvPr/>
        </p:nvSpPr>
        <p:spPr bwMode="auto">
          <a:xfrm>
            <a:off x="3886200" y="8686800"/>
            <a:ext cx="2971800" cy="457200"/>
          </a:xfrm>
          <a:prstGeom prst="rect"/>
          <a:noFill/>
          <a:ln>
            <a:noFill/>
          </a:ln>
          <a:effectLst/>
        </p:spPr>
        <p:txBody>
          <a:bodyPr anchor="b"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C8CEACEA-33E9-4E1A-A507-75D8096AE76C}" type="slidenum">
              <a:rPr sz="1200" lang="en-US"/>
              <a:pPr algn="r">
                <a:buClrTx/>
                <a:buFontTx/>
                <a:buNone/>
              </a:pPr>
            </a:fld>
            <a:endParaRPr sz="1200"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39" name=""/>
        <p:cNvGrpSpPr/>
        <p:nvPr/>
      </p:nvGrpSpPr>
      <p:grpSpPr>
        <a:xfrm>
          <a:off x="0" y="0"/>
          <a:ext cx="0" cy="0"/>
          <a:chOff x="0" y="0"/>
          <a:chExt cx="0" cy="0"/>
        </a:xfrm>
      </p:grpSpPr>
      <p:sp>
        <p:nvSpPr>
          <p:cNvPr id="1048912" name="Rectangle 11"/>
          <p:cNvSpPr>
            <a:spLocks noGrp="1" noChangeArrowheads="1"/>
          </p:cNvSpPr>
          <p:nvPr>
            <p:ph type="sldNum"/>
          </p:nvPr>
        </p:nvSpPr>
        <p:spPr/>
        <p:txBody>
          <a:bodyPr/>
          <a:p>
            <a:fld id="{DA9F805C-FD88-4889-9D17-2DAAF3F2F6C6}" type="slidenum">
              <a:rPr lang="en-US"/>
            </a:fld>
            <a:endParaRPr lang="en-US"/>
          </a:p>
        </p:txBody>
      </p:sp>
      <p:sp>
        <p:nvSpPr>
          <p:cNvPr id="1048913"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14"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
        <p:nvSpPr>
          <p:cNvPr id="1048915" name="Text Box 3"/>
          <p:cNvSpPr txBox="1">
            <a:spLocks noChangeArrowheads="1"/>
          </p:cNvSpPr>
          <p:nvPr/>
        </p:nvSpPr>
        <p:spPr bwMode="auto">
          <a:xfrm>
            <a:off x="3886200" y="8686800"/>
            <a:ext cx="2971800" cy="457200"/>
          </a:xfrm>
          <a:prstGeom prst="rect"/>
          <a:noFill/>
          <a:ln>
            <a:noFill/>
          </a:ln>
          <a:effectLst/>
        </p:spPr>
        <p:txBody>
          <a:bodyPr anchor="b"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A297F5BE-7D5C-4F96-B5D7-A5B2141ED38F}" type="slidenum">
              <a:rPr sz="1200" lang="en-US"/>
              <a:pPr algn="r">
                <a:buClrTx/>
                <a:buFontTx/>
                <a:buNone/>
              </a:pPr>
            </a:fld>
            <a:endParaRPr sz="1200"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55" name=""/>
        <p:cNvGrpSpPr/>
        <p:nvPr/>
      </p:nvGrpSpPr>
      <p:grpSpPr>
        <a:xfrm>
          <a:off x="0" y="0"/>
          <a:ext cx="0" cy="0"/>
          <a:chOff x="0" y="0"/>
          <a:chExt cx="0" cy="0"/>
        </a:xfrm>
      </p:grpSpPr>
      <p:sp>
        <p:nvSpPr>
          <p:cNvPr id="1048928" name="Rectangle 11"/>
          <p:cNvSpPr>
            <a:spLocks noGrp="1" noChangeArrowheads="1"/>
          </p:cNvSpPr>
          <p:nvPr>
            <p:ph type="sldNum"/>
          </p:nvPr>
        </p:nvSpPr>
        <p:spPr/>
        <p:txBody>
          <a:bodyPr/>
          <a:p>
            <a:fld id="{53BE9BDE-5059-473E-A4C8-B0E243A39AA3}" type="slidenum">
              <a:rPr lang="en-US"/>
            </a:fld>
            <a:endParaRPr lang="en-US"/>
          </a:p>
        </p:txBody>
      </p:sp>
      <p:sp>
        <p:nvSpPr>
          <p:cNvPr id="1048929"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30"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58" name=""/>
        <p:cNvGrpSpPr/>
        <p:nvPr/>
      </p:nvGrpSpPr>
      <p:grpSpPr>
        <a:xfrm>
          <a:off x="0" y="0"/>
          <a:ext cx="0" cy="0"/>
          <a:chOff x="0" y="0"/>
          <a:chExt cx="0" cy="0"/>
        </a:xfrm>
      </p:grpSpPr>
      <p:sp>
        <p:nvSpPr>
          <p:cNvPr id="1048936" name="Rectangle 11"/>
          <p:cNvSpPr>
            <a:spLocks noGrp="1" noChangeArrowheads="1"/>
          </p:cNvSpPr>
          <p:nvPr>
            <p:ph type="sldNum"/>
          </p:nvPr>
        </p:nvSpPr>
        <p:spPr/>
        <p:txBody>
          <a:bodyPr/>
          <a:p>
            <a:fld id="{53BE9BDE-5059-473E-A4C8-B0E243A39AA3}" type="slidenum">
              <a:rPr lang="en-US"/>
            </a:fld>
            <a:endParaRPr lang="en-US"/>
          </a:p>
        </p:txBody>
      </p:sp>
      <p:sp>
        <p:nvSpPr>
          <p:cNvPr id="1048937"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38"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61" name=""/>
        <p:cNvGrpSpPr/>
        <p:nvPr/>
      </p:nvGrpSpPr>
      <p:grpSpPr>
        <a:xfrm>
          <a:off x="0" y="0"/>
          <a:ext cx="0" cy="0"/>
          <a:chOff x="0" y="0"/>
          <a:chExt cx="0" cy="0"/>
        </a:xfrm>
      </p:grpSpPr>
      <p:sp>
        <p:nvSpPr>
          <p:cNvPr id="1048944" name="Rectangle 11"/>
          <p:cNvSpPr>
            <a:spLocks noGrp="1" noChangeArrowheads="1"/>
          </p:cNvSpPr>
          <p:nvPr>
            <p:ph type="sldNum"/>
          </p:nvPr>
        </p:nvSpPr>
        <p:spPr/>
        <p:txBody>
          <a:bodyPr/>
          <a:p>
            <a:fld id="{53BE9BDE-5059-473E-A4C8-B0E243A39AA3}" type="slidenum">
              <a:rPr lang="en-US"/>
            </a:fld>
            <a:endParaRPr lang="en-US"/>
          </a:p>
        </p:txBody>
      </p:sp>
      <p:sp>
        <p:nvSpPr>
          <p:cNvPr id="1048945"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46"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72" name=""/>
        <p:cNvGrpSpPr/>
        <p:nvPr/>
      </p:nvGrpSpPr>
      <p:grpSpPr>
        <a:xfrm>
          <a:off x="0" y="0"/>
          <a:ext cx="0" cy="0"/>
          <a:chOff x="0" y="0"/>
          <a:chExt cx="0" cy="0"/>
        </a:xfrm>
      </p:grpSpPr>
      <p:sp>
        <p:nvSpPr>
          <p:cNvPr id="1048660" name="Rectangle 1"/>
          <p:cNvSpPr>
            <a:spLocks noChangeAspect="1" noRot="1" noGrp="1" noChangeArrowheads="1" noTextEdit="1"/>
          </p:cNvSpPr>
          <p:nvPr>
            <p:ph type="sldImg"/>
          </p:nvPr>
        </p:nvSpPr>
        <p:spPr>
          <a:xfrm>
            <a:off x="384175" y="685800"/>
            <a:ext cx="6081713" cy="3421063"/>
          </a:xfrm>
        </p:spPr>
      </p:sp>
      <p:sp>
        <p:nvSpPr>
          <p:cNvPr id="1048661"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65" name=""/>
        <p:cNvGrpSpPr/>
        <p:nvPr/>
      </p:nvGrpSpPr>
      <p:grpSpPr>
        <a:xfrm>
          <a:off x="0" y="0"/>
          <a:ext cx="0" cy="0"/>
          <a:chOff x="0" y="0"/>
          <a:chExt cx="0" cy="0"/>
        </a:xfrm>
      </p:grpSpPr>
      <p:sp>
        <p:nvSpPr>
          <p:cNvPr id="1048954" name="Rectangle 11"/>
          <p:cNvSpPr>
            <a:spLocks noGrp="1" noChangeArrowheads="1"/>
          </p:cNvSpPr>
          <p:nvPr>
            <p:ph type="sldNum"/>
          </p:nvPr>
        </p:nvSpPr>
        <p:spPr/>
        <p:txBody>
          <a:bodyPr/>
          <a:p>
            <a:fld id="{53BE9BDE-5059-473E-A4C8-B0E243A39AA3}" type="slidenum">
              <a:rPr lang="en-US"/>
            </a:fld>
            <a:endParaRPr lang="en-US"/>
          </a:p>
        </p:txBody>
      </p:sp>
      <p:sp>
        <p:nvSpPr>
          <p:cNvPr id="1048955"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56"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68" name=""/>
        <p:cNvGrpSpPr/>
        <p:nvPr/>
      </p:nvGrpSpPr>
      <p:grpSpPr>
        <a:xfrm>
          <a:off x="0" y="0"/>
          <a:ext cx="0" cy="0"/>
          <a:chOff x="0" y="0"/>
          <a:chExt cx="0" cy="0"/>
        </a:xfrm>
      </p:grpSpPr>
      <p:sp>
        <p:nvSpPr>
          <p:cNvPr id="1048962" name="Rectangle 11"/>
          <p:cNvSpPr>
            <a:spLocks noGrp="1" noChangeArrowheads="1"/>
          </p:cNvSpPr>
          <p:nvPr>
            <p:ph type="sldNum"/>
          </p:nvPr>
        </p:nvSpPr>
        <p:spPr/>
        <p:txBody>
          <a:bodyPr/>
          <a:p>
            <a:fld id="{53BE9BDE-5059-473E-A4C8-B0E243A39AA3}" type="slidenum">
              <a:rPr lang="en-US"/>
            </a:fld>
            <a:endParaRPr lang="en-US"/>
          </a:p>
        </p:txBody>
      </p:sp>
      <p:sp>
        <p:nvSpPr>
          <p:cNvPr id="1048963"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64"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71" name=""/>
        <p:cNvGrpSpPr/>
        <p:nvPr/>
      </p:nvGrpSpPr>
      <p:grpSpPr>
        <a:xfrm>
          <a:off x="0" y="0"/>
          <a:ext cx="0" cy="0"/>
          <a:chOff x="0" y="0"/>
          <a:chExt cx="0" cy="0"/>
        </a:xfrm>
      </p:grpSpPr>
      <p:sp>
        <p:nvSpPr>
          <p:cNvPr id="1048970" name="Rectangle 11"/>
          <p:cNvSpPr>
            <a:spLocks noGrp="1" noChangeArrowheads="1"/>
          </p:cNvSpPr>
          <p:nvPr>
            <p:ph type="sldNum"/>
          </p:nvPr>
        </p:nvSpPr>
        <p:spPr/>
        <p:txBody>
          <a:bodyPr/>
          <a:p>
            <a:fld id="{53BE9BDE-5059-473E-A4C8-B0E243A39AA3}" type="slidenum">
              <a:rPr lang="en-US"/>
            </a:fld>
            <a:endParaRPr lang="en-US"/>
          </a:p>
        </p:txBody>
      </p:sp>
      <p:sp>
        <p:nvSpPr>
          <p:cNvPr id="1048971"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72"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74" name=""/>
        <p:cNvGrpSpPr/>
        <p:nvPr/>
      </p:nvGrpSpPr>
      <p:grpSpPr>
        <a:xfrm>
          <a:off x="0" y="0"/>
          <a:ext cx="0" cy="0"/>
          <a:chOff x="0" y="0"/>
          <a:chExt cx="0" cy="0"/>
        </a:xfrm>
      </p:grpSpPr>
      <p:sp>
        <p:nvSpPr>
          <p:cNvPr id="1048978" name="Rectangle 11"/>
          <p:cNvSpPr>
            <a:spLocks noGrp="1" noChangeArrowheads="1"/>
          </p:cNvSpPr>
          <p:nvPr>
            <p:ph type="sldNum"/>
          </p:nvPr>
        </p:nvSpPr>
        <p:spPr/>
        <p:txBody>
          <a:bodyPr/>
          <a:p>
            <a:fld id="{53BE9BDE-5059-473E-A4C8-B0E243A39AA3}" type="slidenum">
              <a:rPr lang="en-US"/>
            </a:fld>
            <a:endParaRPr lang="en-US"/>
          </a:p>
        </p:txBody>
      </p:sp>
      <p:sp>
        <p:nvSpPr>
          <p:cNvPr id="1048979"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80"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77" name=""/>
        <p:cNvGrpSpPr/>
        <p:nvPr/>
      </p:nvGrpSpPr>
      <p:grpSpPr>
        <a:xfrm>
          <a:off x="0" y="0"/>
          <a:ext cx="0" cy="0"/>
          <a:chOff x="0" y="0"/>
          <a:chExt cx="0" cy="0"/>
        </a:xfrm>
      </p:grpSpPr>
      <p:sp>
        <p:nvSpPr>
          <p:cNvPr id="1048986" name="Rectangle 11"/>
          <p:cNvSpPr>
            <a:spLocks noGrp="1" noChangeArrowheads="1"/>
          </p:cNvSpPr>
          <p:nvPr>
            <p:ph type="sldNum"/>
          </p:nvPr>
        </p:nvSpPr>
        <p:spPr/>
        <p:txBody>
          <a:bodyPr/>
          <a:p>
            <a:fld id="{53BE9BDE-5059-473E-A4C8-B0E243A39AA3}" type="slidenum">
              <a:rPr lang="en-US"/>
            </a:fld>
            <a:endParaRPr lang="en-US"/>
          </a:p>
        </p:txBody>
      </p:sp>
      <p:sp>
        <p:nvSpPr>
          <p:cNvPr id="1048987"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988"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02" name=""/>
        <p:cNvGrpSpPr/>
        <p:nvPr/>
      </p:nvGrpSpPr>
      <p:grpSpPr>
        <a:xfrm>
          <a:off x="0" y="0"/>
          <a:ext cx="0" cy="0"/>
          <a:chOff x="0" y="0"/>
          <a:chExt cx="0" cy="0"/>
        </a:xfrm>
      </p:grpSpPr>
      <p:sp>
        <p:nvSpPr>
          <p:cNvPr id="1049039" name="Rectangle 11"/>
          <p:cNvSpPr>
            <a:spLocks noGrp="1" noChangeArrowheads="1"/>
          </p:cNvSpPr>
          <p:nvPr>
            <p:ph type="sldNum"/>
          </p:nvPr>
        </p:nvSpPr>
        <p:spPr/>
        <p:txBody>
          <a:bodyPr/>
          <a:p>
            <a:fld id="{53BE9BDE-5059-473E-A4C8-B0E243A39AA3}" type="slidenum">
              <a:rPr lang="en-US"/>
            </a:fld>
            <a:endParaRPr lang="en-US"/>
          </a:p>
        </p:txBody>
      </p:sp>
      <p:sp>
        <p:nvSpPr>
          <p:cNvPr id="1049040"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9041"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05" name=""/>
        <p:cNvGrpSpPr/>
        <p:nvPr/>
      </p:nvGrpSpPr>
      <p:grpSpPr>
        <a:xfrm>
          <a:off x="0" y="0"/>
          <a:ext cx="0" cy="0"/>
          <a:chOff x="0" y="0"/>
          <a:chExt cx="0" cy="0"/>
        </a:xfrm>
      </p:grpSpPr>
      <p:sp>
        <p:nvSpPr>
          <p:cNvPr id="1049047" name="Rectangle 11"/>
          <p:cNvSpPr>
            <a:spLocks noGrp="1" noChangeArrowheads="1"/>
          </p:cNvSpPr>
          <p:nvPr>
            <p:ph type="sldNum"/>
          </p:nvPr>
        </p:nvSpPr>
        <p:spPr/>
        <p:txBody>
          <a:bodyPr/>
          <a:p>
            <a:fld id="{53BE9BDE-5059-473E-A4C8-B0E243A39AA3}" type="slidenum">
              <a:rPr lang="en-US"/>
            </a:fld>
            <a:endParaRPr lang="en-US"/>
          </a:p>
        </p:txBody>
      </p:sp>
      <p:sp>
        <p:nvSpPr>
          <p:cNvPr id="104904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9049"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08" name=""/>
        <p:cNvGrpSpPr/>
        <p:nvPr/>
      </p:nvGrpSpPr>
      <p:grpSpPr>
        <a:xfrm>
          <a:off x="0" y="0"/>
          <a:ext cx="0" cy="0"/>
          <a:chOff x="0" y="0"/>
          <a:chExt cx="0" cy="0"/>
        </a:xfrm>
      </p:grpSpPr>
      <p:sp>
        <p:nvSpPr>
          <p:cNvPr id="1049055" name="Rectangle 11"/>
          <p:cNvSpPr>
            <a:spLocks noGrp="1" noChangeArrowheads="1"/>
          </p:cNvSpPr>
          <p:nvPr>
            <p:ph type="sldNum"/>
          </p:nvPr>
        </p:nvSpPr>
        <p:spPr/>
        <p:txBody>
          <a:bodyPr/>
          <a:p>
            <a:fld id="{53BE9BDE-5059-473E-A4C8-B0E243A39AA3}" type="slidenum">
              <a:rPr lang="en-US"/>
            </a:fld>
            <a:endParaRPr lang="en-US"/>
          </a:p>
        </p:txBody>
      </p:sp>
      <p:sp>
        <p:nvSpPr>
          <p:cNvPr id="1049056"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9057"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75" name=""/>
        <p:cNvGrpSpPr/>
        <p:nvPr/>
      </p:nvGrpSpPr>
      <p:grpSpPr>
        <a:xfrm>
          <a:off x="0" y="0"/>
          <a:ext cx="0" cy="0"/>
          <a:chOff x="0" y="0"/>
          <a:chExt cx="0" cy="0"/>
        </a:xfrm>
      </p:grpSpPr>
      <p:sp>
        <p:nvSpPr>
          <p:cNvPr id="1048664" name="Rectangle 1"/>
          <p:cNvSpPr>
            <a:spLocks noChangeAspect="1" noRot="1" noGrp="1" noChangeArrowheads="1" noTextEdit="1"/>
          </p:cNvSpPr>
          <p:nvPr>
            <p:ph type="sldImg"/>
          </p:nvPr>
        </p:nvSpPr>
        <p:spPr>
          <a:xfrm>
            <a:off x="384175" y="685800"/>
            <a:ext cx="6081713" cy="3421063"/>
          </a:xfrm>
        </p:spPr>
      </p:sp>
      <p:sp>
        <p:nvSpPr>
          <p:cNvPr id="1048665"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78" name=""/>
        <p:cNvGrpSpPr/>
        <p:nvPr/>
      </p:nvGrpSpPr>
      <p:grpSpPr>
        <a:xfrm>
          <a:off x="0" y="0"/>
          <a:ext cx="0" cy="0"/>
          <a:chOff x="0" y="0"/>
          <a:chExt cx="0" cy="0"/>
        </a:xfrm>
      </p:grpSpPr>
      <p:sp>
        <p:nvSpPr>
          <p:cNvPr id="1048668" name="Rectangle 1"/>
          <p:cNvSpPr>
            <a:spLocks noChangeAspect="1" noRot="1" noGrp="1" noChangeArrowheads="1" noTextEdit="1"/>
          </p:cNvSpPr>
          <p:nvPr>
            <p:ph type="sldImg"/>
          </p:nvPr>
        </p:nvSpPr>
        <p:spPr>
          <a:xfrm>
            <a:off x="384175" y="685800"/>
            <a:ext cx="6081713" cy="3421063"/>
          </a:xfrm>
        </p:spPr>
      </p:sp>
      <p:sp>
        <p:nvSpPr>
          <p:cNvPr id="1048669"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81" name=""/>
        <p:cNvGrpSpPr/>
        <p:nvPr/>
      </p:nvGrpSpPr>
      <p:grpSpPr>
        <a:xfrm>
          <a:off x="0" y="0"/>
          <a:ext cx="0" cy="0"/>
          <a:chOff x="0" y="0"/>
          <a:chExt cx="0" cy="0"/>
        </a:xfrm>
      </p:grpSpPr>
      <p:sp>
        <p:nvSpPr>
          <p:cNvPr id="1048672" name="Rectangle 1"/>
          <p:cNvSpPr>
            <a:spLocks noChangeAspect="1" noRot="1" noGrp="1" noChangeArrowheads="1" noTextEdit="1"/>
          </p:cNvSpPr>
          <p:nvPr>
            <p:ph type="sldImg"/>
          </p:nvPr>
        </p:nvSpPr>
        <p:spPr>
          <a:xfrm>
            <a:off x="384175" y="685800"/>
            <a:ext cx="6081713" cy="3421063"/>
          </a:xfrm>
        </p:spPr>
      </p:sp>
      <p:sp>
        <p:nvSpPr>
          <p:cNvPr id="1048673" name="Rectangle 2"/>
          <p:cNvSpPr txBox="1">
            <a:spLocks noGrp="1" noChangeArrowheads="1"/>
          </p:cNvSpPr>
          <p:nvPr>
            <p:ph type="body" idx="1"/>
          </p:nvPr>
        </p:nvSpPr>
        <p:spPr>
          <a:xfrm>
            <a:off x="1185863" y="4787900"/>
            <a:ext cx="5407025" cy="3827463"/>
          </a:xfrm>
          <a:noFill/>
        </p:spPr>
        <p:txBody>
          <a:bodyPr anchor="ctr" wrap="non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85" name=""/>
        <p:cNvGrpSpPr/>
        <p:nvPr/>
      </p:nvGrpSpPr>
      <p:grpSpPr>
        <a:xfrm>
          <a:off x="0" y="0"/>
          <a:ext cx="0" cy="0"/>
          <a:chOff x="0" y="0"/>
          <a:chExt cx="0" cy="0"/>
        </a:xfrm>
      </p:grpSpPr>
      <p:sp>
        <p:nvSpPr>
          <p:cNvPr id="1048678"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79" name="Rectangle 2"/>
          <p:cNvSpPr txBox="1">
            <a:spLocks noGrp="1" noChangeArrowheads="1"/>
          </p:cNvSpPr>
          <p:nvPr>
            <p:ph type="body" idx="1"/>
          </p:nvPr>
        </p:nvSpPr>
        <p:spPr bwMode="auto">
          <a:xfrm>
            <a:off x="914400" y="4343400"/>
            <a:ext cx="5022850" cy="4108450"/>
          </a:xfrm>
          <a:prstGeom prst="rect"/>
          <a:noFill/>
        </p:spPr>
        <p:txBody>
          <a:bodyPr anchor="ctr" wrap="non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188" name=""/>
        <p:cNvGrpSpPr/>
        <p:nvPr/>
      </p:nvGrpSpPr>
      <p:grpSpPr>
        <a:xfrm>
          <a:off x="0" y="0"/>
          <a:ext cx="0" cy="0"/>
          <a:chOff x="0" y="0"/>
          <a:chExt cx="0" cy="0"/>
        </a:xfrm>
      </p:grpSpPr>
      <p:sp>
        <p:nvSpPr>
          <p:cNvPr id="1048682" name="Rectangle 1"/>
          <p:cNvSpPr txBox="1">
            <a:spLocks noChangeAspect="1" noRot="1" noGrp="1" noChangeArrowheads="1"/>
          </p:cNvSpPr>
          <p:nvPr>
            <p:ph type="sldImg"/>
          </p:nvPr>
        </p:nvSpPr>
        <p:spPr bwMode="auto">
          <a:xfrm>
            <a:off x="381000" y="685800"/>
            <a:ext cx="6096000" cy="3429000"/>
          </a:xfrm>
          <a:prstGeom prst="rect"/>
          <a:solidFill>
            <a:srgbClr val="FFFFFF"/>
          </a:solidFill>
          <a:ln>
            <a:solidFill>
              <a:srgbClr val="000000"/>
            </a:solidFill>
            <a:miter lim="800000"/>
            <a:headEnd/>
            <a:tailEnd/>
          </a:ln>
        </p:spPr>
      </p:sp>
      <p:sp>
        <p:nvSpPr>
          <p:cNvPr id="1048683" name="Text Box 2"/>
          <p:cNvSpPr txBox="1">
            <a:spLocks noGrp="1" noChangeArrowheads="1"/>
          </p:cNvSpPr>
          <p:nvPr>
            <p:ph type="body" idx="1"/>
          </p:nvPr>
        </p:nvSpPr>
        <p:spPr bwMode="auto">
          <a:xfrm>
            <a:off x="914400" y="4343400"/>
            <a:ext cx="5029200" cy="4114800"/>
          </a:xfrm>
          <a:prstGeom prst="rect"/>
          <a:noFill/>
        </p:spPr>
        <p:txBody>
          <a:bodyPr/>
          <a:p>
            <a:pPr>
              <a:spcBef>
                <a:spcPts val="450"/>
              </a:spcBef>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dirty="0" lang="en-US">
              <a:latin typeface="Arial" panose="020B0604020202020204" pitchFamily="34" charset="0"/>
              <a:ea typeface="ＭＳ Ｐゴシック" panose="020B0600070205080204" pitchFamily="34" charset="-128"/>
            </a:endParaRPr>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2" name=""/>
        <p:cNvGrpSpPr/>
        <p:nvPr/>
      </p:nvGrpSpPr>
      <p:grpSpPr>
        <a:xfrm>
          <a:off x="0" y="0"/>
          <a:ext cx="0" cy="0"/>
          <a:chOff x="0" y="0"/>
          <a:chExt cx="0" cy="0"/>
        </a:xfrm>
      </p:grpSpPr>
      <p:sp>
        <p:nvSpPr>
          <p:cNvPr id="104909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9097"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9098" name="Slide Number Placeholder 3"/>
          <p:cNvSpPr>
            <a:spLocks noGrp="1"/>
          </p:cNvSpPr>
          <p:nvPr>
            <p:ph type="sldNum" idx="10"/>
          </p:nvPr>
        </p:nvSpPr>
        <p:spPr/>
        <p:txBody>
          <a:bodyPr/>
          <a:p>
            <a:fld id="{7AE37E21-71FC-45CE-ADFD-AF564B93F34D}" type="slidenum">
              <a:rPr lang="en-US"/>
            </a:fld>
            <a:endParaRPr lang="en-US"/>
          </a:p>
        </p:txBody>
      </p:sp>
      <p:sp>
        <p:nvSpPr>
          <p:cNvPr id="1049099" name="Date Placeholder 4"/>
          <p:cNvSpPr>
            <a:spLocks noGrp="1"/>
          </p:cNvSpPr>
          <p:nvPr>
            <p:ph type="dt" idx="11"/>
          </p:nvPr>
        </p:nvSpPr>
        <p:spPr/>
        <p:txBody>
          <a:bodyPr/>
          <a:p>
            <a:r>
              <a:rPr lang="en-US"/>
              <a:t>02/19/15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5" name=""/>
        <p:cNvGrpSpPr/>
        <p:nvPr/>
      </p:nvGrpSpPr>
      <p:grpSpPr>
        <a:xfrm>
          <a:off x="0" y="0"/>
          <a:ext cx="0" cy="0"/>
          <a:chOff x="0" y="0"/>
          <a:chExt cx="0" cy="0"/>
        </a:xfrm>
      </p:grpSpPr>
      <p:sp>
        <p:nvSpPr>
          <p:cNvPr id="1049109" name="Title 1"/>
          <p:cNvSpPr>
            <a:spLocks noGrp="1"/>
          </p:cNvSpPr>
          <p:nvPr>
            <p:ph type="title"/>
          </p:nvPr>
        </p:nvSpPr>
        <p:spPr/>
        <p:txBody>
          <a:bodyPr/>
          <a:p>
            <a:r>
              <a:rPr lang="en-US"/>
              <a:t>Click to edit Master title style</a:t>
            </a:r>
          </a:p>
        </p:txBody>
      </p:sp>
      <p:sp>
        <p:nvSpPr>
          <p:cNvPr id="104911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11" name="Slide Number Placeholder 3"/>
          <p:cNvSpPr>
            <a:spLocks noGrp="1"/>
          </p:cNvSpPr>
          <p:nvPr>
            <p:ph type="sldNum" idx="10"/>
          </p:nvPr>
        </p:nvSpPr>
        <p:spPr/>
        <p:txBody>
          <a:bodyPr/>
          <a:p>
            <a:fld id="{DD7E2B92-98C9-4501-BDEE-6DF933806304}" type="slidenum">
              <a:rPr lang="en-US"/>
            </a:fld>
            <a:endParaRPr lang="en-US"/>
          </a:p>
        </p:txBody>
      </p:sp>
      <p:sp>
        <p:nvSpPr>
          <p:cNvPr id="1049112" name="Date Placeholder 4"/>
          <p:cNvSpPr>
            <a:spLocks noGrp="1"/>
          </p:cNvSpPr>
          <p:nvPr>
            <p:ph type="dt" idx="11"/>
          </p:nvPr>
        </p:nvSpPr>
        <p:spPr/>
        <p:txBody>
          <a:bodyPr/>
          <a:p>
            <a:r>
              <a:rPr lang="en-US"/>
              <a:t>02/19/15</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1" name=""/>
        <p:cNvGrpSpPr/>
        <p:nvPr/>
      </p:nvGrpSpPr>
      <p:grpSpPr>
        <a:xfrm>
          <a:off x="0" y="0"/>
          <a:ext cx="0" cy="0"/>
          <a:chOff x="0" y="0"/>
          <a:chExt cx="0" cy="0"/>
        </a:xfrm>
      </p:grpSpPr>
      <p:sp>
        <p:nvSpPr>
          <p:cNvPr id="1049092" name="Vertical Title 1"/>
          <p:cNvSpPr>
            <a:spLocks noGrp="1"/>
          </p:cNvSpPr>
          <p:nvPr>
            <p:ph type="title" orient="vert"/>
          </p:nvPr>
        </p:nvSpPr>
        <p:spPr>
          <a:xfrm>
            <a:off x="8934451" y="304801"/>
            <a:ext cx="2840567" cy="5783263"/>
          </a:xfrm>
        </p:spPr>
        <p:txBody>
          <a:bodyPr vert="eaVert"/>
          <a:p>
            <a:r>
              <a:rPr lang="en-US"/>
              <a:t>Click to edit Master title style</a:t>
            </a:r>
          </a:p>
        </p:txBody>
      </p:sp>
      <p:sp>
        <p:nvSpPr>
          <p:cNvPr id="1049093" name="Vertical Text Placeholder 2"/>
          <p:cNvSpPr>
            <a:spLocks noGrp="1"/>
          </p:cNvSpPr>
          <p:nvPr>
            <p:ph type="body" orient="vert" idx="1"/>
          </p:nvPr>
        </p:nvSpPr>
        <p:spPr>
          <a:xfrm>
            <a:off x="406400" y="304801"/>
            <a:ext cx="8324851" cy="57832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94" name="Slide Number Placeholder 3"/>
          <p:cNvSpPr>
            <a:spLocks noGrp="1"/>
          </p:cNvSpPr>
          <p:nvPr>
            <p:ph type="sldNum" idx="10"/>
          </p:nvPr>
        </p:nvSpPr>
        <p:spPr/>
        <p:txBody>
          <a:bodyPr/>
          <a:p>
            <a:fld id="{5C7D39F2-1EC8-47D3-82CA-23147DBF0E4E}" type="slidenum">
              <a:rPr lang="en-US"/>
            </a:fld>
            <a:endParaRPr lang="en-US"/>
          </a:p>
        </p:txBody>
      </p:sp>
      <p:sp>
        <p:nvSpPr>
          <p:cNvPr id="1049095" name="Date Placeholder 4"/>
          <p:cNvSpPr>
            <a:spLocks noGrp="1"/>
          </p:cNvSpPr>
          <p:nvPr>
            <p:ph type="dt" idx="11"/>
          </p:nvPr>
        </p:nvSpPr>
        <p:spPr/>
        <p:txBody>
          <a:bodyPr/>
          <a:p>
            <a:r>
              <a:rPr lang="en-US"/>
              <a:t>02/19/15</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9" name=""/>
        <p:cNvGrpSpPr/>
        <p:nvPr/>
      </p:nvGrpSpPr>
      <p:grpSpPr>
        <a:xfrm>
          <a:off x="0" y="0"/>
          <a:ext cx="0" cy="0"/>
          <a:chOff x="0" y="0"/>
          <a:chExt cx="0" cy="0"/>
        </a:xfrm>
      </p:grpSpPr>
      <p:sp>
        <p:nvSpPr>
          <p:cNvPr id="10492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921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9220" name="Slide Number Placeholder 3"/>
          <p:cNvSpPr>
            <a:spLocks noGrp="1"/>
          </p:cNvSpPr>
          <p:nvPr>
            <p:ph type="sldNum" idx="10"/>
          </p:nvPr>
        </p:nvSpPr>
        <p:spPr/>
        <p:txBody>
          <a:bodyPr/>
          <a:p>
            <a:fld id="{7AE37E21-71FC-45CE-ADFD-AF564B93F34D}" type="slidenum">
              <a:rPr lang="en-US"/>
            </a:fld>
            <a:endParaRPr lang="en-US"/>
          </a:p>
        </p:txBody>
      </p:sp>
      <p:sp>
        <p:nvSpPr>
          <p:cNvPr id="1049221" name="Date Placeholder 4"/>
          <p:cNvSpPr>
            <a:spLocks noGrp="1"/>
          </p:cNvSpPr>
          <p:nvPr>
            <p:ph type="dt" idx="11"/>
          </p:nvPr>
        </p:nvSpPr>
        <p:spPr/>
        <p:txBody>
          <a:bodyPr/>
          <a:p>
            <a:r>
              <a:rPr lang="en-US"/>
              <a:t>02/19/15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2" name=""/>
        <p:cNvGrpSpPr/>
        <p:nvPr/>
      </p:nvGrpSpPr>
      <p:grpSpPr>
        <a:xfrm>
          <a:off x="0" y="0"/>
          <a:ext cx="0" cy="0"/>
          <a:chOff x="0" y="0"/>
          <a:chExt cx="0" cy="0"/>
        </a:xfrm>
      </p:grpSpPr>
      <p:sp>
        <p:nvSpPr>
          <p:cNvPr id="1049231" name="Title 1"/>
          <p:cNvSpPr>
            <a:spLocks noGrp="1"/>
          </p:cNvSpPr>
          <p:nvPr>
            <p:ph type="title"/>
          </p:nvPr>
        </p:nvSpPr>
        <p:spPr/>
        <p:txBody>
          <a:bodyPr/>
          <a:p>
            <a:r>
              <a:rPr lang="en-US"/>
              <a:t>Click to edit Master title style</a:t>
            </a:r>
          </a:p>
        </p:txBody>
      </p:sp>
      <p:sp>
        <p:nvSpPr>
          <p:cNvPr id="104923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33" name="Slide Number Placeholder 3"/>
          <p:cNvSpPr>
            <a:spLocks noGrp="1"/>
          </p:cNvSpPr>
          <p:nvPr>
            <p:ph type="sldNum" idx="10"/>
          </p:nvPr>
        </p:nvSpPr>
        <p:spPr/>
        <p:txBody>
          <a:bodyPr/>
          <a:p>
            <a:fld id="{D8DE64CB-33DF-4E37-B844-8DBEE4581BD4}" type="slidenum">
              <a:rPr lang="en-US"/>
            </a:fld>
            <a:endParaRPr lang="en-US"/>
          </a:p>
        </p:txBody>
      </p:sp>
      <p:sp>
        <p:nvSpPr>
          <p:cNvPr id="1049234" name="Date Placeholder 4"/>
          <p:cNvSpPr>
            <a:spLocks noGrp="1"/>
          </p:cNvSpPr>
          <p:nvPr>
            <p:ph type="dt" idx="11"/>
          </p:nvPr>
        </p:nvSpPr>
        <p:spPr/>
        <p:txBody>
          <a:bodyPr/>
          <a:p>
            <a:r>
              <a:rPr lang="en-US"/>
              <a:t>02/19/15</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3" name=""/>
        <p:cNvGrpSpPr/>
        <p:nvPr/>
      </p:nvGrpSpPr>
      <p:grpSpPr>
        <a:xfrm>
          <a:off x="0" y="0"/>
          <a:ext cx="0" cy="0"/>
          <a:chOff x="0" y="0"/>
          <a:chExt cx="0" cy="0"/>
        </a:xfrm>
      </p:grpSpPr>
      <p:sp>
        <p:nvSpPr>
          <p:cNvPr id="1049235"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1049236"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9237" name="Slide Number Placeholder 3"/>
          <p:cNvSpPr>
            <a:spLocks noGrp="1"/>
          </p:cNvSpPr>
          <p:nvPr>
            <p:ph type="sldNum" idx="10"/>
          </p:nvPr>
        </p:nvSpPr>
        <p:spPr/>
        <p:txBody>
          <a:bodyPr/>
          <a:p>
            <a:fld id="{6E5A67E5-AAEC-46FA-BC91-8913B718D816}" type="slidenum">
              <a:rPr lang="en-US"/>
            </a:fld>
            <a:endParaRPr lang="en-US"/>
          </a:p>
        </p:txBody>
      </p:sp>
      <p:sp>
        <p:nvSpPr>
          <p:cNvPr id="1049238" name="Date Placeholder 4"/>
          <p:cNvSpPr>
            <a:spLocks noGrp="1"/>
          </p:cNvSpPr>
          <p:nvPr>
            <p:ph type="dt" idx="11"/>
          </p:nvPr>
        </p:nvSpPr>
        <p:spPr/>
        <p:txBody>
          <a:bodyPr/>
          <a:p>
            <a:r>
              <a:rPr lang="en-US"/>
              <a:t>02/19/15</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5" name=""/>
        <p:cNvGrpSpPr/>
        <p:nvPr/>
      </p:nvGrpSpPr>
      <p:grpSpPr>
        <a:xfrm>
          <a:off x="0" y="0"/>
          <a:ext cx="0" cy="0"/>
          <a:chOff x="0" y="0"/>
          <a:chExt cx="0" cy="0"/>
        </a:xfrm>
      </p:grpSpPr>
      <p:sp>
        <p:nvSpPr>
          <p:cNvPr id="1049198" name="Title 1"/>
          <p:cNvSpPr>
            <a:spLocks noGrp="1"/>
          </p:cNvSpPr>
          <p:nvPr>
            <p:ph type="title"/>
          </p:nvPr>
        </p:nvSpPr>
        <p:spPr/>
        <p:txBody>
          <a:bodyPr/>
          <a:p>
            <a:r>
              <a:rPr lang="en-US"/>
              <a:t>Click to edit Master title style</a:t>
            </a:r>
          </a:p>
        </p:txBody>
      </p:sp>
      <p:sp>
        <p:nvSpPr>
          <p:cNvPr id="1049199" name="Content Placeholder 2"/>
          <p:cNvSpPr>
            <a:spLocks noGrp="1"/>
          </p:cNvSpPr>
          <p:nvPr>
            <p:ph sz="half" idx="1"/>
          </p:nvPr>
        </p:nvSpPr>
        <p:spPr>
          <a:xfrm>
            <a:off x="406400" y="1371601"/>
            <a:ext cx="5581651"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00" name="Content Placeholder 3"/>
          <p:cNvSpPr>
            <a:spLocks noGrp="1"/>
          </p:cNvSpPr>
          <p:nvPr>
            <p:ph sz="half" idx="2"/>
          </p:nvPr>
        </p:nvSpPr>
        <p:spPr>
          <a:xfrm>
            <a:off x="6191251" y="1371601"/>
            <a:ext cx="5583767"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01" name="Slide Number Placeholder 4"/>
          <p:cNvSpPr>
            <a:spLocks noGrp="1"/>
          </p:cNvSpPr>
          <p:nvPr>
            <p:ph type="sldNum" idx="10"/>
          </p:nvPr>
        </p:nvSpPr>
        <p:spPr/>
        <p:txBody>
          <a:bodyPr/>
          <a:p>
            <a:fld id="{8C01EDF8-A1CE-4BEF-9FBE-BDF1A389F7B1}" type="slidenum">
              <a:rPr lang="en-US"/>
            </a:fld>
            <a:endParaRPr lang="en-US"/>
          </a:p>
        </p:txBody>
      </p:sp>
      <p:sp>
        <p:nvSpPr>
          <p:cNvPr id="1049202" name="Date Placeholder 5"/>
          <p:cNvSpPr>
            <a:spLocks noGrp="1"/>
          </p:cNvSpPr>
          <p:nvPr>
            <p:ph type="dt" idx="11"/>
          </p:nvPr>
        </p:nvSpPr>
        <p:spPr/>
        <p:txBody>
          <a:bodyPr/>
          <a:p>
            <a:r>
              <a:rPr lang="en-US"/>
              <a:t>02/19/15</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8" name=""/>
        <p:cNvGrpSpPr/>
        <p:nvPr/>
      </p:nvGrpSpPr>
      <p:grpSpPr>
        <a:xfrm>
          <a:off x="0" y="0"/>
          <a:ext cx="0" cy="0"/>
          <a:chOff x="0" y="0"/>
          <a:chExt cx="0" cy="0"/>
        </a:xfrm>
      </p:grpSpPr>
      <p:sp>
        <p:nvSpPr>
          <p:cNvPr id="1049211" name="Title 1"/>
          <p:cNvSpPr>
            <a:spLocks noGrp="1"/>
          </p:cNvSpPr>
          <p:nvPr>
            <p:ph type="title"/>
          </p:nvPr>
        </p:nvSpPr>
        <p:spPr>
          <a:xfrm>
            <a:off x="840317" y="365126"/>
            <a:ext cx="10515600" cy="1325563"/>
          </a:xfrm>
        </p:spPr>
        <p:txBody>
          <a:bodyPr/>
          <a:p>
            <a:r>
              <a:rPr lang="en-US"/>
              <a:t>Click to edit Master title style</a:t>
            </a:r>
          </a:p>
        </p:txBody>
      </p:sp>
      <p:sp>
        <p:nvSpPr>
          <p:cNvPr id="1049212"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213" name="Content Placeholder 3"/>
          <p:cNvSpPr>
            <a:spLocks noGrp="1"/>
          </p:cNvSpPr>
          <p:nvPr>
            <p:ph sz="half" idx="2"/>
          </p:nvPr>
        </p:nvSpPr>
        <p:spPr>
          <a:xfrm>
            <a:off x="840318"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14"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215"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16" name="Slide Number Placeholder 6"/>
          <p:cNvSpPr>
            <a:spLocks noGrp="1"/>
          </p:cNvSpPr>
          <p:nvPr>
            <p:ph type="sldNum" idx="10"/>
          </p:nvPr>
        </p:nvSpPr>
        <p:spPr/>
        <p:txBody>
          <a:bodyPr/>
          <a:p>
            <a:fld id="{73C7988A-A8BE-4352-9B60-499468565E71}" type="slidenum">
              <a:rPr lang="en-US"/>
            </a:fld>
            <a:endParaRPr lang="en-US"/>
          </a:p>
        </p:txBody>
      </p:sp>
      <p:sp>
        <p:nvSpPr>
          <p:cNvPr id="1049217" name="Date Placeholder 7"/>
          <p:cNvSpPr>
            <a:spLocks noGrp="1"/>
          </p:cNvSpPr>
          <p:nvPr>
            <p:ph type="dt" idx="11"/>
          </p:nvPr>
        </p:nvSpPr>
        <p:spPr/>
        <p:txBody>
          <a:bodyPr/>
          <a:p>
            <a:r>
              <a:rPr lang="en-US"/>
              <a:t>02/19/15</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7" name=""/>
        <p:cNvGrpSpPr/>
        <p:nvPr/>
      </p:nvGrpSpPr>
      <p:grpSpPr>
        <a:xfrm>
          <a:off x="0" y="0"/>
          <a:ext cx="0" cy="0"/>
          <a:chOff x="0" y="0"/>
          <a:chExt cx="0" cy="0"/>
        </a:xfrm>
      </p:grpSpPr>
      <p:sp>
        <p:nvSpPr>
          <p:cNvPr id="1049208" name="Title 1"/>
          <p:cNvSpPr>
            <a:spLocks noGrp="1"/>
          </p:cNvSpPr>
          <p:nvPr>
            <p:ph type="title"/>
          </p:nvPr>
        </p:nvSpPr>
        <p:spPr/>
        <p:txBody>
          <a:bodyPr/>
          <a:p>
            <a:r>
              <a:rPr lang="en-US"/>
              <a:t>Click to edit Master title style</a:t>
            </a:r>
          </a:p>
        </p:txBody>
      </p:sp>
      <p:sp>
        <p:nvSpPr>
          <p:cNvPr id="1049209" name="Slide Number Placeholder 2"/>
          <p:cNvSpPr>
            <a:spLocks noGrp="1"/>
          </p:cNvSpPr>
          <p:nvPr>
            <p:ph type="sldNum" idx="10"/>
          </p:nvPr>
        </p:nvSpPr>
        <p:spPr/>
        <p:txBody>
          <a:bodyPr/>
          <a:p>
            <a:fld id="{2315BD81-739E-4AB4-83FB-0FA2D0073439}" type="slidenum">
              <a:rPr lang="en-US"/>
            </a:fld>
            <a:endParaRPr lang="en-US"/>
          </a:p>
        </p:txBody>
      </p:sp>
      <p:sp>
        <p:nvSpPr>
          <p:cNvPr id="1049210" name="Date Placeholder 3"/>
          <p:cNvSpPr>
            <a:spLocks noGrp="1"/>
          </p:cNvSpPr>
          <p:nvPr>
            <p:ph type="dt" idx="11"/>
          </p:nvPr>
        </p:nvSpPr>
        <p:spPr/>
        <p:txBody>
          <a:bodyPr/>
          <a:p>
            <a:r>
              <a:rPr lang="en-US"/>
              <a:t>02/19/15</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2" name=""/>
        <p:cNvGrpSpPr/>
        <p:nvPr/>
      </p:nvGrpSpPr>
      <p:grpSpPr>
        <a:xfrm>
          <a:off x="0" y="0"/>
          <a:ext cx="0" cy="0"/>
          <a:chOff x="0" y="0"/>
          <a:chExt cx="0" cy="0"/>
        </a:xfrm>
      </p:grpSpPr>
      <p:sp>
        <p:nvSpPr>
          <p:cNvPr id="1048921" name="Slide Number Placeholder 1"/>
          <p:cNvSpPr>
            <a:spLocks noGrp="1"/>
          </p:cNvSpPr>
          <p:nvPr>
            <p:ph type="sldNum" idx="10"/>
          </p:nvPr>
        </p:nvSpPr>
        <p:spPr/>
        <p:txBody>
          <a:bodyPr/>
          <a:p>
            <a:fld id="{E69DA0AD-E7D0-4E5E-8A49-9952B0DB877A}" type="slidenum">
              <a:rPr lang="en-US"/>
            </a:fld>
            <a:endParaRPr lang="en-US"/>
          </a:p>
        </p:txBody>
      </p:sp>
      <p:sp>
        <p:nvSpPr>
          <p:cNvPr id="1048922" name="Date Placeholder 2"/>
          <p:cNvSpPr>
            <a:spLocks noGrp="1"/>
          </p:cNvSpPr>
          <p:nvPr>
            <p:ph type="dt" idx="11"/>
          </p:nvPr>
        </p:nvSpPr>
        <p:spPr/>
        <p:txBody>
          <a:bodyPr/>
          <a:p>
            <a:r>
              <a:rPr lang="en-US"/>
              <a:t>02/19/15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6" name=""/>
        <p:cNvGrpSpPr/>
        <p:nvPr/>
      </p:nvGrpSpPr>
      <p:grpSpPr>
        <a:xfrm>
          <a:off x="0" y="0"/>
          <a:ext cx="0" cy="0"/>
          <a:chOff x="0" y="0"/>
          <a:chExt cx="0" cy="0"/>
        </a:xfrm>
      </p:grpSpPr>
      <p:sp>
        <p:nvSpPr>
          <p:cNvPr id="1049203"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204"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05"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206" name="Slide Number Placeholder 4"/>
          <p:cNvSpPr>
            <a:spLocks noGrp="1"/>
          </p:cNvSpPr>
          <p:nvPr>
            <p:ph type="sldNum" idx="10"/>
          </p:nvPr>
        </p:nvSpPr>
        <p:spPr/>
        <p:txBody>
          <a:bodyPr/>
          <a:p>
            <a:fld id="{0E01BB7A-CA87-4A5C-A3BA-B7FCE6B1AA11}" type="slidenum">
              <a:rPr lang="en-US"/>
            </a:fld>
            <a:endParaRPr lang="en-US"/>
          </a:p>
        </p:txBody>
      </p:sp>
      <p:sp>
        <p:nvSpPr>
          <p:cNvPr id="1049207" name="Date Placeholder 5"/>
          <p:cNvSpPr>
            <a:spLocks noGrp="1"/>
          </p:cNvSpPr>
          <p:nvPr>
            <p:ph type="dt" idx="11"/>
          </p:nvPr>
        </p:nvSpPr>
        <p:spPr/>
        <p:txBody>
          <a:bodyPr/>
          <a:p>
            <a:r>
              <a:rPr lang="en-US"/>
              <a:t>02/19/15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9" name=""/>
        <p:cNvGrpSpPr/>
        <p:nvPr/>
      </p:nvGrpSpPr>
      <p:grpSpPr>
        <a:xfrm>
          <a:off x="0" y="0"/>
          <a:ext cx="0" cy="0"/>
          <a:chOff x="0" y="0"/>
          <a:chExt cx="0" cy="0"/>
        </a:xfrm>
      </p:grpSpPr>
      <p:sp>
        <p:nvSpPr>
          <p:cNvPr id="1049085" name="Title 1"/>
          <p:cNvSpPr>
            <a:spLocks noGrp="1"/>
          </p:cNvSpPr>
          <p:nvPr>
            <p:ph type="title"/>
          </p:nvPr>
        </p:nvSpPr>
        <p:spPr/>
        <p:txBody>
          <a:bodyPr/>
          <a:p>
            <a:r>
              <a:rPr lang="en-US"/>
              <a:t>Click to edit Master title style</a:t>
            </a:r>
          </a:p>
        </p:txBody>
      </p:sp>
      <p:sp>
        <p:nvSpPr>
          <p:cNvPr id="104908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87" name="Slide Number Placeholder 3"/>
          <p:cNvSpPr>
            <a:spLocks noGrp="1"/>
          </p:cNvSpPr>
          <p:nvPr>
            <p:ph type="sldNum" idx="10"/>
          </p:nvPr>
        </p:nvSpPr>
        <p:spPr/>
        <p:txBody>
          <a:bodyPr/>
          <a:p>
            <a:fld id="{D8DE64CB-33DF-4E37-B844-8DBEE4581BD4}" type="slidenum">
              <a:rPr lang="en-US"/>
            </a:fld>
            <a:endParaRPr lang="en-US"/>
          </a:p>
        </p:txBody>
      </p:sp>
      <p:sp>
        <p:nvSpPr>
          <p:cNvPr id="1049088" name="Date Placeholder 4"/>
          <p:cNvSpPr>
            <a:spLocks noGrp="1"/>
          </p:cNvSpPr>
          <p:nvPr>
            <p:ph type="dt" idx="11"/>
          </p:nvPr>
        </p:nvSpPr>
        <p:spPr/>
        <p:txBody>
          <a:bodyPr/>
          <a:p>
            <a:r>
              <a:rPr lang="en-US"/>
              <a:t>02/19/15</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1" name=""/>
        <p:cNvGrpSpPr/>
        <p:nvPr/>
      </p:nvGrpSpPr>
      <p:grpSpPr>
        <a:xfrm>
          <a:off x="0" y="0"/>
          <a:ext cx="0" cy="0"/>
          <a:chOff x="0" y="0"/>
          <a:chExt cx="0" cy="0"/>
        </a:xfrm>
      </p:grpSpPr>
      <p:sp>
        <p:nvSpPr>
          <p:cNvPr id="1049226"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227"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228"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229" name="Slide Number Placeholder 4"/>
          <p:cNvSpPr>
            <a:spLocks noGrp="1"/>
          </p:cNvSpPr>
          <p:nvPr>
            <p:ph type="sldNum" idx="10"/>
          </p:nvPr>
        </p:nvSpPr>
        <p:spPr/>
        <p:txBody>
          <a:bodyPr/>
          <a:p>
            <a:fld id="{29CCCDBC-5F0E-4A1D-BFF0-3DA1E25759C7}" type="slidenum">
              <a:rPr lang="en-US"/>
            </a:fld>
            <a:endParaRPr lang="en-US"/>
          </a:p>
        </p:txBody>
      </p:sp>
      <p:sp>
        <p:nvSpPr>
          <p:cNvPr id="1049230" name="Date Placeholder 5"/>
          <p:cNvSpPr>
            <a:spLocks noGrp="1"/>
          </p:cNvSpPr>
          <p:nvPr>
            <p:ph type="dt" idx="11"/>
          </p:nvPr>
        </p:nvSpPr>
        <p:spPr/>
        <p:txBody>
          <a:bodyPr/>
          <a:p>
            <a:r>
              <a:rPr lang="en-US"/>
              <a:t>02/19/15</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0" name=""/>
        <p:cNvGrpSpPr/>
        <p:nvPr/>
      </p:nvGrpSpPr>
      <p:grpSpPr>
        <a:xfrm>
          <a:off x="0" y="0"/>
          <a:ext cx="0" cy="0"/>
          <a:chOff x="0" y="0"/>
          <a:chExt cx="0" cy="0"/>
        </a:xfrm>
      </p:grpSpPr>
      <p:sp>
        <p:nvSpPr>
          <p:cNvPr id="1049222" name="Title 1"/>
          <p:cNvSpPr>
            <a:spLocks noGrp="1"/>
          </p:cNvSpPr>
          <p:nvPr>
            <p:ph type="title"/>
          </p:nvPr>
        </p:nvSpPr>
        <p:spPr/>
        <p:txBody>
          <a:bodyPr/>
          <a:p>
            <a:r>
              <a:rPr lang="en-US"/>
              <a:t>Click to edit Master title style</a:t>
            </a:r>
          </a:p>
        </p:txBody>
      </p:sp>
      <p:sp>
        <p:nvSpPr>
          <p:cNvPr id="104922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24" name="Slide Number Placeholder 3"/>
          <p:cNvSpPr>
            <a:spLocks noGrp="1"/>
          </p:cNvSpPr>
          <p:nvPr>
            <p:ph type="sldNum" idx="10"/>
          </p:nvPr>
        </p:nvSpPr>
        <p:spPr/>
        <p:txBody>
          <a:bodyPr/>
          <a:p>
            <a:fld id="{DD7E2B92-98C9-4501-BDEE-6DF933806304}" type="slidenum">
              <a:rPr lang="en-US"/>
            </a:fld>
            <a:endParaRPr lang="en-US"/>
          </a:p>
        </p:txBody>
      </p:sp>
      <p:sp>
        <p:nvSpPr>
          <p:cNvPr id="1049225" name="Date Placeholder 4"/>
          <p:cNvSpPr>
            <a:spLocks noGrp="1"/>
          </p:cNvSpPr>
          <p:nvPr>
            <p:ph type="dt" idx="11"/>
          </p:nvPr>
        </p:nvSpPr>
        <p:spPr/>
        <p:txBody>
          <a:bodyPr/>
          <a:p>
            <a:r>
              <a:rPr lang="en-US"/>
              <a:t>02/19/15</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4" name=""/>
        <p:cNvGrpSpPr/>
        <p:nvPr/>
      </p:nvGrpSpPr>
      <p:grpSpPr>
        <a:xfrm>
          <a:off x="0" y="0"/>
          <a:ext cx="0" cy="0"/>
          <a:chOff x="0" y="0"/>
          <a:chExt cx="0" cy="0"/>
        </a:xfrm>
      </p:grpSpPr>
      <p:sp>
        <p:nvSpPr>
          <p:cNvPr id="1049239" name="Vertical Title 1"/>
          <p:cNvSpPr>
            <a:spLocks noGrp="1"/>
          </p:cNvSpPr>
          <p:nvPr>
            <p:ph type="title" orient="vert"/>
          </p:nvPr>
        </p:nvSpPr>
        <p:spPr>
          <a:xfrm>
            <a:off x="8934451" y="304801"/>
            <a:ext cx="2840567" cy="5783263"/>
          </a:xfrm>
        </p:spPr>
        <p:txBody>
          <a:bodyPr vert="eaVert"/>
          <a:p>
            <a:r>
              <a:rPr lang="en-US"/>
              <a:t>Click to edit Master title style</a:t>
            </a:r>
          </a:p>
        </p:txBody>
      </p:sp>
      <p:sp>
        <p:nvSpPr>
          <p:cNvPr id="1049240" name="Vertical Text Placeholder 2"/>
          <p:cNvSpPr>
            <a:spLocks noGrp="1"/>
          </p:cNvSpPr>
          <p:nvPr>
            <p:ph type="body" orient="vert" idx="1"/>
          </p:nvPr>
        </p:nvSpPr>
        <p:spPr>
          <a:xfrm>
            <a:off x="406400" y="304801"/>
            <a:ext cx="8324851" cy="57832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41" name="Slide Number Placeholder 3"/>
          <p:cNvSpPr>
            <a:spLocks noGrp="1"/>
          </p:cNvSpPr>
          <p:nvPr>
            <p:ph type="sldNum" idx="10"/>
          </p:nvPr>
        </p:nvSpPr>
        <p:spPr/>
        <p:txBody>
          <a:bodyPr/>
          <a:p>
            <a:fld id="{5C7D39F2-1EC8-47D3-82CA-23147DBF0E4E}" type="slidenum">
              <a:rPr lang="en-US"/>
            </a:fld>
            <a:endParaRPr lang="en-US"/>
          </a:p>
        </p:txBody>
      </p:sp>
      <p:sp>
        <p:nvSpPr>
          <p:cNvPr id="1049242" name="Date Placeholder 4"/>
          <p:cNvSpPr>
            <a:spLocks noGrp="1"/>
          </p:cNvSpPr>
          <p:nvPr>
            <p:ph type="dt" idx="11"/>
          </p:nvPr>
        </p:nvSpPr>
        <p:spPr/>
        <p:txBody>
          <a:bodyPr/>
          <a:p>
            <a:r>
              <a:rPr lang="en-US"/>
              <a:t>02/19/15</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7" name=""/>
        <p:cNvGrpSpPr/>
        <p:nvPr/>
      </p:nvGrpSpPr>
      <p:grpSpPr>
        <a:xfrm>
          <a:off x="0" y="0"/>
          <a:ext cx="0" cy="0"/>
          <a:chOff x="0" y="0"/>
          <a:chExt cx="0" cy="0"/>
        </a:xfrm>
      </p:grpSpPr>
      <p:sp>
        <p:nvSpPr>
          <p:cNvPr id="104862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2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24" name="Slide Number Placeholder 3"/>
          <p:cNvSpPr>
            <a:spLocks noGrp="1"/>
          </p:cNvSpPr>
          <p:nvPr>
            <p:ph type="sldNum" idx="10"/>
          </p:nvPr>
        </p:nvSpPr>
        <p:spPr/>
        <p:txBody>
          <a:bodyPr/>
          <a:p>
            <a:fld id="{7AE37E21-71FC-45CE-ADFD-AF564B93F34D}" type="slidenum">
              <a:rPr lang="en-US"/>
            </a:fld>
            <a:endParaRPr lang="en-US"/>
          </a:p>
        </p:txBody>
      </p:sp>
      <p:sp>
        <p:nvSpPr>
          <p:cNvPr id="1048625" name="Date Placeholder 4"/>
          <p:cNvSpPr>
            <a:spLocks noGrp="1"/>
          </p:cNvSpPr>
          <p:nvPr>
            <p:ph type="dt" idx="11"/>
          </p:nvPr>
        </p:nvSpPr>
        <p:spPr/>
        <p:txBody>
          <a:bodyPr/>
          <a:p>
            <a:r>
              <a:rPr lang="en-US"/>
              <a:t>02/19/15</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9"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p>
        </p:txBody>
      </p:sp>
      <p:sp>
        <p:nvSpPr>
          <p:cNvPr id="104862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Slide Number Placeholder 3"/>
          <p:cNvSpPr>
            <a:spLocks noGrp="1"/>
          </p:cNvSpPr>
          <p:nvPr>
            <p:ph type="sldNum" idx="10"/>
          </p:nvPr>
        </p:nvSpPr>
        <p:spPr/>
        <p:txBody>
          <a:bodyPr/>
          <a:p>
            <a:fld id="{D8DE64CB-33DF-4E37-B844-8DBEE4581BD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2" name=""/>
        <p:cNvGrpSpPr/>
        <p:nvPr/>
      </p:nvGrpSpPr>
      <p:grpSpPr>
        <a:xfrm>
          <a:off x="0" y="0"/>
          <a:ext cx="0" cy="0"/>
          <a:chOff x="0" y="0"/>
          <a:chExt cx="0" cy="0"/>
        </a:xfrm>
      </p:grpSpPr>
      <p:sp>
        <p:nvSpPr>
          <p:cNvPr id="1049184"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1049185"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9186" name="Slide Number Placeholder 3"/>
          <p:cNvSpPr>
            <a:spLocks noGrp="1"/>
          </p:cNvSpPr>
          <p:nvPr>
            <p:ph type="sldNum" idx="10"/>
          </p:nvPr>
        </p:nvSpPr>
        <p:spPr/>
        <p:txBody>
          <a:bodyPr/>
          <a:p>
            <a:fld id="{6E5A67E5-AAEC-46FA-BC91-8913B718D816}" type="slidenum">
              <a:rPr lang="en-US"/>
            </a:fld>
            <a:endParaRPr lang="en-US"/>
          </a:p>
        </p:txBody>
      </p:sp>
      <p:sp>
        <p:nvSpPr>
          <p:cNvPr id="1049187" name="Date Placeholder 4"/>
          <p:cNvSpPr>
            <a:spLocks noGrp="1"/>
          </p:cNvSpPr>
          <p:nvPr>
            <p:ph type="dt" idx="11"/>
          </p:nvPr>
        </p:nvSpPr>
        <p:spPr/>
        <p:txBody>
          <a:bodyPr/>
          <a:p>
            <a:r>
              <a:rPr lang="en-US"/>
              <a:t>02/19/15</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41" name=""/>
        <p:cNvGrpSpPr/>
        <p:nvPr/>
      </p:nvGrpSpPr>
      <p:grpSpPr>
        <a:xfrm>
          <a:off x="0" y="0"/>
          <a:ext cx="0" cy="0"/>
          <a:chOff x="0" y="0"/>
          <a:chExt cx="0" cy="0"/>
        </a:xfrm>
      </p:grpSpPr>
      <p:sp>
        <p:nvSpPr>
          <p:cNvPr id="1049179" name="Title 1"/>
          <p:cNvSpPr>
            <a:spLocks noGrp="1"/>
          </p:cNvSpPr>
          <p:nvPr>
            <p:ph type="title"/>
          </p:nvPr>
        </p:nvSpPr>
        <p:spPr/>
        <p:txBody>
          <a:bodyPr/>
          <a:p>
            <a:r>
              <a:rPr lang="en-US"/>
              <a:t>Click to edit Master title style</a:t>
            </a:r>
          </a:p>
        </p:txBody>
      </p:sp>
      <p:sp>
        <p:nvSpPr>
          <p:cNvPr id="1049180" name="Content Placeholder 2"/>
          <p:cNvSpPr>
            <a:spLocks noGrp="1"/>
          </p:cNvSpPr>
          <p:nvPr>
            <p:ph sz="half" idx="1"/>
          </p:nvPr>
        </p:nvSpPr>
        <p:spPr>
          <a:xfrm>
            <a:off x="406400" y="1371601"/>
            <a:ext cx="5581651"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81" name="Content Placeholder 3"/>
          <p:cNvSpPr>
            <a:spLocks noGrp="1"/>
          </p:cNvSpPr>
          <p:nvPr>
            <p:ph sz="half" idx="2"/>
          </p:nvPr>
        </p:nvSpPr>
        <p:spPr>
          <a:xfrm>
            <a:off x="6191251" y="1371601"/>
            <a:ext cx="5583767"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82" name="Slide Number Placeholder 4"/>
          <p:cNvSpPr>
            <a:spLocks noGrp="1"/>
          </p:cNvSpPr>
          <p:nvPr>
            <p:ph type="sldNum" idx="10"/>
          </p:nvPr>
        </p:nvSpPr>
        <p:spPr/>
        <p:txBody>
          <a:bodyPr/>
          <a:p>
            <a:fld id="{8C01EDF8-A1CE-4BEF-9FBE-BDF1A389F7B1}" type="slidenum">
              <a:rPr lang="en-US"/>
            </a:fld>
            <a:endParaRPr lang="en-US"/>
          </a:p>
        </p:txBody>
      </p:sp>
      <p:sp>
        <p:nvSpPr>
          <p:cNvPr id="1049183" name="Date Placeholder 5"/>
          <p:cNvSpPr>
            <a:spLocks noGrp="1"/>
          </p:cNvSpPr>
          <p:nvPr>
            <p:ph type="dt" idx="11"/>
          </p:nvPr>
        </p:nvSpPr>
        <p:spPr/>
        <p:txBody>
          <a:bodyPr/>
          <a:p>
            <a:r>
              <a:rPr lang="en-US"/>
              <a:t>02/19/15</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4" name=""/>
        <p:cNvGrpSpPr/>
        <p:nvPr/>
      </p:nvGrpSpPr>
      <p:grpSpPr>
        <a:xfrm>
          <a:off x="0" y="0"/>
          <a:ext cx="0" cy="0"/>
          <a:chOff x="0" y="0"/>
          <a:chExt cx="0" cy="0"/>
        </a:xfrm>
      </p:grpSpPr>
      <p:sp>
        <p:nvSpPr>
          <p:cNvPr id="1049191" name="Title 1"/>
          <p:cNvSpPr>
            <a:spLocks noGrp="1"/>
          </p:cNvSpPr>
          <p:nvPr>
            <p:ph type="title"/>
          </p:nvPr>
        </p:nvSpPr>
        <p:spPr>
          <a:xfrm>
            <a:off x="840317" y="365126"/>
            <a:ext cx="10515600" cy="1325563"/>
          </a:xfrm>
        </p:spPr>
        <p:txBody>
          <a:bodyPr/>
          <a:p>
            <a:r>
              <a:rPr lang="en-US"/>
              <a:t>Click to edit Master title style</a:t>
            </a:r>
          </a:p>
        </p:txBody>
      </p:sp>
      <p:sp>
        <p:nvSpPr>
          <p:cNvPr id="1049192"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193" name="Content Placeholder 3"/>
          <p:cNvSpPr>
            <a:spLocks noGrp="1"/>
          </p:cNvSpPr>
          <p:nvPr>
            <p:ph sz="half" idx="2"/>
          </p:nvPr>
        </p:nvSpPr>
        <p:spPr>
          <a:xfrm>
            <a:off x="840318"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94"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195"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96" name="Slide Number Placeholder 6"/>
          <p:cNvSpPr>
            <a:spLocks noGrp="1"/>
          </p:cNvSpPr>
          <p:nvPr>
            <p:ph type="sldNum" idx="10"/>
          </p:nvPr>
        </p:nvSpPr>
        <p:spPr/>
        <p:txBody>
          <a:bodyPr/>
          <a:p>
            <a:fld id="{73C7988A-A8BE-4352-9B60-499468565E71}" type="slidenum">
              <a:rPr lang="en-US"/>
            </a:fld>
            <a:endParaRPr lang="en-US"/>
          </a:p>
        </p:txBody>
      </p:sp>
      <p:sp>
        <p:nvSpPr>
          <p:cNvPr id="1049197" name="Date Placeholder 7"/>
          <p:cNvSpPr>
            <a:spLocks noGrp="1"/>
          </p:cNvSpPr>
          <p:nvPr>
            <p:ph type="dt" idx="11"/>
          </p:nvPr>
        </p:nvSpPr>
        <p:spPr/>
        <p:txBody>
          <a:bodyPr/>
          <a:p>
            <a:r>
              <a:rPr lang="en-US"/>
              <a:t>02/19/15</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3" name=""/>
        <p:cNvGrpSpPr/>
        <p:nvPr/>
      </p:nvGrpSpPr>
      <p:grpSpPr>
        <a:xfrm>
          <a:off x="0" y="0"/>
          <a:ext cx="0" cy="0"/>
          <a:chOff x="0" y="0"/>
          <a:chExt cx="0" cy="0"/>
        </a:xfrm>
      </p:grpSpPr>
      <p:sp>
        <p:nvSpPr>
          <p:cNvPr id="1049188" name="Title 1"/>
          <p:cNvSpPr>
            <a:spLocks noGrp="1"/>
          </p:cNvSpPr>
          <p:nvPr>
            <p:ph type="title"/>
          </p:nvPr>
        </p:nvSpPr>
        <p:spPr/>
        <p:txBody>
          <a:bodyPr/>
          <a:p>
            <a:r>
              <a:rPr lang="en-US"/>
              <a:t>Click to edit Master title style</a:t>
            </a:r>
          </a:p>
        </p:txBody>
      </p:sp>
      <p:sp>
        <p:nvSpPr>
          <p:cNvPr id="1049189" name="Slide Number Placeholder 2"/>
          <p:cNvSpPr>
            <a:spLocks noGrp="1"/>
          </p:cNvSpPr>
          <p:nvPr>
            <p:ph type="sldNum" idx="10"/>
          </p:nvPr>
        </p:nvSpPr>
        <p:spPr/>
        <p:txBody>
          <a:bodyPr/>
          <a:p>
            <a:fld id="{2315BD81-739E-4AB4-83FB-0FA2D0073439}" type="slidenum">
              <a:rPr lang="en-US"/>
            </a:fld>
            <a:endParaRPr lang="en-US"/>
          </a:p>
        </p:txBody>
      </p:sp>
      <p:sp>
        <p:nvSpPr>
          <p:cNvPr id="1049190" name="Date Placeholder 3"/>
          <p:cNvSpPr>
            <a:spLocks noGrp="1"/>
          </p:cNvSpPr>
          <p:nvPr>
            <p:ph type="dt" idx="11"/>
          </p:nvPr>
        </p:nvSpPr>
        <p:spPr/>
        <p:txBody>
          <a:bodyPr/>
          <a:p>
            <a:r>
              <a:rPr lang="en-US"/>
              <a:t>02/19/15</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581" name="Slide Number Placeholder 1"/>
          <p:cNvSpPr>
            <a:spLocks noGrp="1"/>
          </p:cNvSpPr>
          <p:nvPr>
            <p:ph type="sldNum" idx="10"/>
          </p:nvPr>
        </p:nvSpPr>
        <p:spPr/>
        <p:txBody>
          <a:bodyPr/>
          <a:p>
            <a:fld id="{E69DA0AD-E7D0-4E5E-8A49-9952B0DB877A}" type="slidenum">
              <a:rPr lang="en-US"/>
            </a:fld>
            <a:endParaRPr lang="en-US"/>
          </a:p>
        </p:txBody>
      </p:sp>
      <p:sp>
        <p:nvSpPr>
          <p:cNvPr id="1048582" name="Date Placeholder 2"/>
          <p:cNvSpPr>
            <a:spLocks noGrp="1"/>
          </p:cNvSpPr>
          <p:nvPr>
            <p:ph type="dt" idx="11"/>
          </p:nvPr>
        </p:nvSpPr>
        <p:spPr/>
        <p:txBody>
          <a:bodyPr/>
          <a:p>
            <a:r>
              <a:rPr lang="en-US"/>
              <a:t>02/19/15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4" name=""/>
        <p:cNvGrpSpPr/>
        <p:nvPr/>
      </p:nvGrpSpPr>
      <p:grpSpPr>
        <a:xfrm>
          <a:off x="0" y="0"/>
          <a:ext cx="0" cy="0"/>
          <a:chOff x="0" y="0"/>
          <a:chExt cx="0" cy="0"/>
        </a:xfrm>
      </p:grpSpPr>
      <p:sp>
        <p:nvSpPr>
          <p:cNvPr id="1049105"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1049106"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9107" name="Slide Number Placeholder 3"/>
          <p:cNvSpPr>
            <a:spLocks noGrp="1"/>
          </p:cNvSpPr>
          <p:nvPr>
            <p:ph type="sldNum" idx="10"/>
          </p:nvPr>
        </p:nvSpPr>
        <p:spPr/>
        <p:txBody>
          <a:bodyPr/>
          <a:p>
            <a:fld id="{6E5A67E5-AAEC-46FA-BC91-8913B718D816}" type="slidenum">
              <a:rPr lang="en-US"/>
            </a:fld>
            <a:endParaRPr lang="en-US"/>
          </a:p>
        </p:txBody>
      </p:sp>
      <p:sp>
        <p:nvSpPr>
          <p:cNvPr id="1049108" name="Date Placeholder 4"/>
          <p:cNvSpPr>
            <a:spLocks noGrp="1"/>
          </p:cNvSpPr>
          <p:nvPr>
            <p:ph type="dt" idx="11"/>
          </p:nvPr>
        </p:nvSpPr>
        <p:spPr/>
        <p:txBody>
          <a:bodyPr/>
          <a:p>
            <a:r>
              <a:rPr lang="en-US"/>
              <a:t>02/19/15</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39" name=""/>
        <p:cNvGrpSpPr/>
        <p:nvPr/>
      </p:nvGrpSpPr>
      <p:grpSpPr>
        <a:xfrm>
          <a:off x="0" y="0"/>
          <a:ext cx="0" cy="0"/>
          <a:chOff x="0" y="0"/>
          <a:chExt cx="0" cy="0"/>
        </a:xfrm>
      </p:grpSpPr>
      <p:sp>
        <p:nvSpPr>
          <p:cNvPr id="1049170"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171"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72"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173" name="Slide Number Placeholder 4"/>
          <p:cNvSpPr>
            <a:spLocks noGrp="1"/>
          </p:cNvSpPr>
          <p:nvPr>
            <p:ph type="sldNum" idx="10"/>
          </p:nvPr>
        </p:nvSpPr>
        <p:spPr/>
        <p:txBody>
          <a:bodyPr/>
          <a:p>
            <a:fld id="{0E01BB7A-CA87-4A5C-A3BA-B7FCE6B1AA11}" type="slidenum">
              <a:rPr lang="en-US"/>
            </a:fld>
            <a:endParaRPr lang="en-US"/>
          </a:p>
        </p:txBody>
      </p:sp>
      <p:sp>
        <p:nvSpPr>
          <p:cNvPr id="1049174" name="Date Placeholder 5"/>
          <p:cNvSpPr>
            <a:spLocks noGrp="1"/>
          </p:cNvSpPr>
          <p:nvPr>
            <p:ph type="dt" idx="11"/>
          </p:nvPr>
        </p:nvSpPr>
        <p:spPr/>
        <p:txBody>
          <a:bodyPr/>
          <a:p>
            <a:r>
              <a:rPr lang="en-US"/>
              <a:t>02/19/15</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7" name=""/>
        <p:cNvGrpSpPr/>
        <p:nvPr/>
      </p:nvGrpSpPr>
      <p:grpSpPr>
        <a:xfrm>
          <a:off x="0" y="0"/>
          <a:ext cx="0" cy="0"/>
          <a:chOff x="0" y="0"/>
          <a:chExt cx="0" cy="0"/>
        </a:xfrm>
      </p:grpSpPr>
      <p:sp>
        <p:nvSpPr>
          <p:cNvPr id="1049161"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162"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163"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164" name="Slide Number Placeholder 4"/>
          <p:cNvSpPr>
            <a:spLocks noGrp="1"/>
          </p:cNvSpPr>
          <p:nvPr>
            <p:ph type="sldNum" idx="10"/>
          </p:nvPr>
        </p:nvSpPr>
        <p:spPr/>
        <p:txBody>
          <a:bodyPr/>
          <a:p>
            <a:fld id="{29CCCDBC-5F0E-4A1D-BFF0-3DA1E25759C7}" type="slidenum">
              <a:rPr lang="en-US"/>
            </a:fld>
            <a:endParaRPr lang="en-US"/>
          </a:p>
        </p:txBody>
      </p:sp>
      <p:sp>
        <p:nvSpPr>
          <p:cNvPr id="1049165" name="Date Placeholder 5"/>
          <p:cNvSpPr>
            <a:spLocks noGrp="1"/>
          </p:cNvSpPr>
          <p:nvPr>
            <p:ph type="dt" idx="11"/>
          </p:nvPr>
        </p:nvSpPr>
        <p:spPr/>
        <p:txBody>
          <a:bodyPr/>
          <a:p>
            <a:r>
              <a:rPr lang="en-US"/>
              <a:t>02/19/15</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0" name=""/>
        <p:cNvGrpSpPr/>
        <p:nvPr/>
      </p:nvGrpSpPr>
      <p:grpSpPr>
        <a:xfrm>
          <a:off x="0" y="0"/>
          <a:ext cx="0" cy="0"/>
          <a:chOff x="0" y="0"/>
          <a:chExt cx="0" cy="0"/>
        </a:xfrm>
      </p:grpSpPr>
      <p:sp>
        <p:nvSpPr>
          <p:cNvPr id="1049175" name="Title 1"/>
          <p:cNvSpPr>
            <a:spLocks noGrp="1"/>
          </p:cNvSpPr>
          <p:nvPr>
            <p:ph type="title"/>
          </p:nvPr>
        </p:nvSpPr>
        <p:spPr/>
        <p:txBody>
          <a:bodyPr/>
          <a:p>
            <a:r>
              <a:rPr lang="en-US"/>
              <a:t>Click to edit Master title style</a:t>
            </a:r>
          </a:p>
        </p:txBody>
      </p:sp>
      <p:sp>
        <p:nvSpPr>
          <p:cNvPr id="104917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77" name="Slide Number Placeholder 3"/>
          <p:cNvSpPr>
            <a:spLocks noGrp="1"/>
          </p:cNvSpPr>
          <p:nvPr>
            <p:ph type="sldNum" idx="10"/>
          </p:nvPr>
        </p:nvSpPr>
        <p:spPr/>
        <p:txBody>
          <a:bodyPr/>
          <a:p>
            <a:fld id="{DD7E2B92-98C9-4501-BDEE-6DF933806304}" type="slidenum">
              <a:rPr lang="en-US"/>
            </a:fld>
            <a:endParaRPr lang="en-US"/>
          </a:p>
        </p:txBody>
      </p:sp>
      <p:sp>
        <p:nvSpPr>
          <p:cNvPr id="1049178" name="Date Placeholder 4"/>
          <p:cNvSpPr>
            <a:spLocks noGrp="1"/>
          </p:cNvSpPr>
          <p:nvPr>
            <p:ph type="dt" idx="11"/>
          </p:nvPr>
        </p:nvSpPr>
        <p:spPr/>
        <p:txBody>
          <a:bodyPr/>
          <a:p>
            <a:r>
              <a:rPr lang="en-US"/>
              <a:t>02/19/15</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8" name=""/>
        <p:cNvGrpSpPr/>
        <p:nvPr/>
      </p:nvGrpSpPr>
      <p:grpSpPr>
        <a:xfrm>
          <a:off x="0" y="0"/>
          <a:ext cx="0" cy="0"/>
          <a:chOff x="0" y="0"/>
          <a:chExt cx="0" cy="0"/>
        </a:xfrm>
      </p:grpSpPr>
      <p:sp>
        <p:nvSpPr>
          <p:cNvPr id="1049166" name="Vertical Title 1"/>
          <p:cNvSpPr>
            <a:spLocks noGrp="1"/>
          </p:cNvSpPr>
          <p:nvPr>
            <p:ph type="title" orient="vert"/>
          </p:nvPr>
        </p:nvSpPr>
        <p:spPr>
          <a:xfrm>
            <a:off x="8934451" y="304801"/>
            <a:ext cx="2840567" cy="5783263"/>
          </a:xfrm>
        </p:spPr>
        <p:txBody>
          <a:bodyPr vert="eaVert"/>
          <a:p>
            <a:r>
              <a:rPr lang="en-US"/>
              <a:t>Click to edit Master title style</a:t>
            </a:r>
          </a:p>
        </p:txBody>
      </p:sp>
      <p:sp>
        <p:nvSpPr>
          <p:cNvPr id="1049167" name="Vertical Text Placeholder 2"/>
          <p:cNvSpPr>
            <a:spLocks noGrp="1"/>
          </p:cNvSpPr>
          <p:nvPr>
            <p:ph type="body" orient="vert" idx="1"/>
          </p:nvPr>
        </p:nvSpPr>
        <p:spPr>
          <a:xfrm>
            <a:off x="406400" y="304801"/>
            <a:ext cx="8324851" cy="57832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68" name="Slide Number Placeholder 3"/>
          <p:cNvSpPr>
            <a:spLocks noGrp="1"/>
          </p:cNvSpPr>
          <p:nvPr>
            <p:ph type="sldNum" idx="10"/>
          </p:nvPr>
        </p:nvSpPr>
        <p:spPr/>
        <p:txBody>
          <a:bodyPr/>
          <a:p>
            <a:fld id="{5C7D39F2-1EC8-47D3-82CA-23147DBF0E4E}" type="slidenum">
              <a:rPr lang="en-US"/>
            </a:fld>
            <a:endParaRPr lang="en-US"/>
          </a:p>
        </p:txBody>
      </p:sp>
      <p:sp>
        <p:nvSpPr>
          <p:cNvPr id="1049169" name="Date Placeholder 4"/>
          <p:cNvSpPr>
            <a:spLocks noGrp="1"/>
          </p:cNvSpPr>
          <p:nvPr>
            <p:ph type="dt" idx="11"/>
          </p:nvPr>
        </p:nvSpPr>
        <p:spPr/>
        <p:txBody>
          <a:bodyPr/>
          <a:p>
            <a:r>
              <a:rPr lang="en-US"/>
              <a:t>02/19/15</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9" name=""/>
        <p:cNvGrpSpPr/>
        <p:nvPr/>
      </p:nvGrpSpPr>
      <p:grpSpPr>
        <a:xfrm>
          <a:off x="0" y="0"/>
          <a:ext cx="0" cy="0"/>
          <a:chOff x="0" y="0"/>
          <a:chExt cx="0" cy="0"/>
        </a:xfrm>
      </p:grpSpPr>
      <p:sp>
        <p:nvSpPr>
          <p:cNvPr id="104930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930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9310" name="Slide Number Placeholder 3"/>
          <p:cNvSpPr>
            <a:spLocks noGrp="1"/>
          </p:cNvSpPr>
          <p:nvPr>
            <p:ph type="sldNum" idx="10"/>
          </p:nvPr>
        </p:nvSpPr>
        <p:spPr/>
        <p:txBody>
          <a:bodyPr/>
          <a:p>
            <a:fld id="{7AE37E21-71FC-45CE-ADFD-AF564B93F34D}" type="slidenum">
              <a:rPr lang="en-US"/>
            </a:fld>
            <a:endParaRPr lang="en-US"/>
          </a:p>
        </p:txBody>
      </p:sp>
      <p:sp>
        <p:nvSpPr>
          <p:cNvPr id="1049311" name="Date Placeholder 4"/>
          <p:cNvSpPr>
            <a:spLocks noGrp="1"/>
          </p:cNvSpPr>
          <p:nvPr>
            <p:ph type="dt" idx="11"/>
          </p:nvPr>
        </p:nvSpPr>
        <p:spPr/>
        <p:txBody>
          <a:bodyPr/>
          <a:p>
            <a:r>
              <a:rPr lang="en-US"/>
              <a:t>02/19/15</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5" name=""/>
        <p:cNvGrpSpPr/>
        <p:nvPr/>
      </p:nvGrpSpPr>
      <p:grpSpPr>
        <a:xfrm>
          <a:off x="0" y="0"/>
          <a:ext cx="0" cy="0"/>
          <a:chOff x="0" y="0"/>
          <a:chExt cx="0" cy="0"/>
        </a:xfrm>
      </p:grpSpPr>
      <p:sp>
        <p:nvSpPr>
          <p:cNvPr id="1049288" name="Title 1"/>
          <p:cNvSpPr>
            <a:spLocks noGrp="1"/>
          </p:cNvSpPr>
          <p:nvPr>
            <p:ph type="title"/>
          </p:nvPr>
        </p:nvSpPr>
        <p:spPr/>
        <p:txBody>
          <a:bodyPr/>
          <a:p>
            <a:r>
              <a:rPr lang="en-US"/>
              <a:t>Click to edit Master title style</a:t>
            </a:r>
          </a:p>
        </p:txBody>
      </p:sp>
      <p:sp>
        <p:nvSpPr>
          <p:cNvPr id="10492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90" name="Slide Number Placeholder 3"/>
          <p:cNvSpPr>
            <a:spLocks noGrp="1"/>
          </p:cNvSpPr>
          <p:nvPr>
            <p:ph type="sldNum" idx="10"/>
          </p:nvPr>
        </p:nvSpPr>
        <p:spPr/>
        <p:txBody>
          <a:bodyPr/>
          <a:p>
            <a:fld id="{D8DE64CB-33DF-4E37-B844-8DBEE4581BD4}" type="slidenum">
              <a:rPr lang="en-US"/>
            </a:fld>
            <a:endParaRPr lang="en-US"/>
          </a:p>
        </p:txBody>
      </p:sp>
      <p:sp>
        <p:nvSpPr>
          <p:cNvPr id="1049291" name="Date Placeholder 4"/>
          <p:cNvSpPr>
            <a:spLocks noGrp="1"/>
          </p:cNvSpPr>
          <p:nvPr>
            <p:ph type="dt" idx="11"/>
          </p:nvPr>
        </p:nvSpPr>
        <p:spPr/>
        <p:txBody>
          <a:bodyPr/>
          <a:p>
            <a:r>
              <a:rPr lang="en-US"/>
              <a:t>02/19/15</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2" name=""/>
        <p:cNvGrpSpPr/>
        <p:nvPr/>
      </p:nvGrpSpPr>
      <p:grpSpPr>
        <a:xfrm>
          <a:off x="0" y="0"/>
          <a:ext cx="0" cy="0"/>
          <a:chOff x="0" y="0"/>
          <a:chExt cx="0" cy="0"/>
        </a:xfrm>
      </p:grpSpPr>
      <p:sp>
        <p:nvSpPr>
          <p:cNvPr id="1049320"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1049321"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9322" name="Slide Number Placeholder 3"/>
          <p:cNvSpPr>
            <a:spLocks noGrp="1"/>
          </p:cNvSpPr>
          <p:nvPr>
            <p:ph type="sldNum" idx="10"/>
          </p:nvPr>
        </p:nvSpPr>
        <p:spPr/>
        <p:txBody>
          <a:bodyPr/>
          <a:p>
            <a:fld id="{6E5A67E5-AAEC-46FA-BC91-8913B718D816}" type="slidenum">
              <a:rPr lang="en-US"/>
            </a:fld>
            <a:endParaRPr lang="en-US"/>
          </a:p>
        </p:txBody>
      </p:sp>
      <p:sp>
        <p:nvSpPr>
          <p:cNvPr id="1049323" name="Date Placeholder 4"/>
          <p:cNvSpPr>
            <a:spLocks noGrp="1"/>
          </p:cNvSpPr>
          <p:nvPr>
            <p:ph type="dt" idx="11"/>
          </p:nvPr>
        </p:nvSpPr>
        <p:spPr/>
        <p:txBody>
          <a:bodyPr/>
          <a:p>
            <a:r>
              <a:rPr lang="en-US"/>
              <a:t>02/19/15</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3" name=""/>
        <p:cNvGrpSpPr/>
        <p:nvPr/>
      </p:nvGrpSpPr>
      <p:grpSpPr>
        <a:xfrm>
          <a:off x="0" y="0"/>
          <a:ext cx="0" cy="0"/>
          <a:chOff x="0" y="0"/>
          <a:chExt cx="0" cy="0"/>
        </a:xfrm>
      </p:grpSpPr>
      <p:sp>
        <p:nvSpPr>
          <p:cNvPr id="1049324" name="Title 1"/>
          <p:cNvSpPr>
            <a:spLocks noGrp="1"/>
          </p:cNvSpPr>
          <p:nvPr>
            <p:ph type="title"/>
          </p:nvPr>
        </p:nvSpPr>
        <p:spPr/>
        <p:txBody>
          <a:bodyPr/>
          <a:p>
            <a:r>
              <a:rPr lang="en-US"/>
              <a:t>Click to edit Master title style</a:t>
            </a:r>
          </a:p>
        </p:txBody>
      </p:sp>
      <p:sp>
        <p:nvSpPr>
          <p:cNvPr id="1049325" name="Content Placeholder 2"/>
          <p:cNvSpPr>
            <a:spLocks noGrp="1"/>
          </p:cNvSpPr>
          <p:nvPr>
            <p:ph sz="half" idx="1"/>
          </p:nvPr>
        </p:nvSpPr>
        <p:spPr>
          <a:xfrm>
            <a:off x="406400" y="1371601"/>
            <a:ext cx="5581651"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26" name="Content Placeholder 3"/>
          <p:cNvSpPr>
            <a:spLocks noGrp="1"/>
          </p:cNvSpPr>
          <p:nvPr>
            <p:ph sz="half" idx="2"/>
          </p:nvPr>
        </p:nvSpPr>
        <p:spPr>
          <a:xfrm>
            <a:off x="6191251" y="1371601"/>
            <a:ext cx="5583767"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27" name="Slide Number Placeholder 4"/>
          <p:cNvSpPr>
            <a:spLocks noGrp="1"/>
          </p:cNvSpPr>
          <p:nvPr>
            <p:ph type="sldNum" idx="10"/>
          </p:nvPr>
        </p:nvSpPr>
        <p:spPr/>
        <p:txBody>
          <a:bodyPr/>
          <a:p>
            <a:fld id="{8C01EDF8-A1CE-4BEF-9FBE-BDF1A389F7B1}" type="slidenum">
              <a:rPr lang="en-US"/>
            </a:fld>
            <a:endParaRPr lang="en-US"/>
          </a:p>
        </p:txBody>
      </p:sp>
      <p:sp>
        <p:nvSpPr>
          <p:cNvPr id="1049328" name="Date Placeholder 5"/>
          <p:cNvSpPr>
            <a:spLocks noGrp="1"/>
          </p:cNvSpPr>
          <p:nvPr>
            <p:ph type="dt" idx="11"/>
          </p:nvPr>
        </p:nvSpPr>
        <p:spPr/>
        <p:txBody>
          <a:bodyPr/>
          <a:p>
            <a:r>
              <a:rPr lang="en-US"/>
              <a:t>02/19/15</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8" name=""/>
        <p:cNvGrpSpPr/>
        <p:nvPr/>
      </p:nvGrpSpPr>
      <p:grpSpPr>
        <a:xfrm>
          <a:off x="0" y="0"/>
          <a:ext cx="0" cy="0"/>
          <a:chOff x="0" y="0"/>
          <a:chExt cx="0" cy="0"/>
        </a:xfrm>
      </p:grpSpPr>
      <p:sp>
        <p:nvSpPr>
          <p:cNvPr id="1049301" name="Title 1"/>
          <p:cNvSpPr>
            <a:spLocks noGrp="1"/>
          </p:cNvSpPr>
          <p:nvPr>
            <p:ph type="title"/>
          </p:nvPr>
        </p:nvSpPr>
        <p:spPr>
          <a:xfrm>
            <a:off x="840317" y="365126"/>
            <a:ext cx="10515600" cy="1325563"/>
          </a:xfrm>
        </p:spPr>
        <p:txBody>
          <a:bodyPr/>
          <a:p>
            <a:r>
              <a:rPr lang="en-US"/>
              <a:t>Click to edit Master title style</a:t>
            </a:r>
          </a:p>
        </p:txBody>
      </p:sp>
      <p:sp>
        <p:nvSpPr>
          <p:cNvPr id="1049302"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303" name="Content Placeholder 3"/>
          <p:cNvSpPr>
            <a:spLocks noGrp="1"/>
          </p:cNvSpPr>
          <p:nvPr>
            <p:ph sz="half" idx="2"/>
          </p:nvPr>
        </p:nvSpPr>
        <p:spPr>
          <a:xfrm>
            <a:off x="840318"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04"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305"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06" name="Slide Number Placeholder 6"/>
          <p:cNvSpPr>
            <a:spLocks noGrp="1"/>
          </p:cNvSpPr>
          <p:nvPr>
            <p:ph type="sldNum" idx="10"/>
          </p:nvPr>
        </p:nvSpPr>
        <p:spPr/>
        <p:txBody>
          <a:bodyPr/>
          <a:p>
            <a:fld id="{73C7988A-A8BE-4352-9B60-499468565E71}" type="slidenum">
              <a:rPr lang="en-US"/>
            </a:fld>
            <a:endParaRPr lang="en-US"/>
          </a:p>
        </p:txBody>
      </p:sp>
      <p:sp>
        <p:nvSpPr>
          <p:cNvPr id="1049307" name="Date Placeholder 7"/>
          <p:cNvSpPr>
            <a:spLocks noGrp="1"/>
          </p:cNvSpPr>
          <p:nvPr>
            <p:ph type="dt" idx="11"/>
          </p:nvPr>
        </p:nvSpPr>
        <p:spPr/>
        <p:txBody>
          <a:bodyPr/>
          <a:p>
            <a:r>
              <a:rPr lang="en-US"/>
              <a:t>02/19/15</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1" name=""/>
        <p:cNvGrpSpPr/>
        <p:nvPr/>
      </p:nvGrpSpPr>
      <p:grpSpPr>
        <a:xfrm>
          <a:off x="0" y="0"/>
          <a:ext cx="0" cy="0"/>
          <a:chOff x="0" y="0"/>
          <a:chExt cx="0" cy="0"/>
        </a:xfrm>
      </p:grpSpPr>
      <p:sp>
        <p:nvSpPr>
          <p:cNvPr id="1049317" name="Title 1"/>
          <p:cNvSpPr>
            <a:spLocks noGrp="1"/>
          </p:cNvSpPr>
          <p:nvPr>
            <p:ph type="title"/>
          </p:nvPr>
        </p:nvSpPr>
        <p:spPr/>
        <p:txBody>
          <a:bodyPr/>
          <a:p>
            <a:r>
              <a:rPr lang="en-US"/>
              <a:t>Click to edit Master title style</a:t>
            </a:r>
          </a:p>
        </p:txBody>
      </p:sp>
      <p:sp>
        <p:nvSpPr>
          <p:cNvPr id="1049318" name="Slide Number Placeholder 2"/>
          <p:cNvSpPr>
            <a:spLocks noGrp="1"/>
          </p:cNvSpPr>
          <p:nvPr>
            <p:ph type="sldNum" idx="10"/>
          </p:nvPr>
        </p:nvSpPr>
        <p:spPr/>
        <p:txBody>
          <a:bodyPr/>
          <a:p>
            <a:fld id="{2315BD81-739E-4AB4-83FB-0FA2D0073439}" type="slidenum">
              <a:rPr lang="en-US"/>
            </a:fld>
            <a:endParaRPr lang="en-US"/>
          </a:p>
        </p:txBody>
      </p:sp>
      <p:sp>
        <p:nvSpPr>
          <p:cNvPr id="1049319" name="Date Placeholder 3"/>
          <p:cNvSpPr>
            <a:spLocks noGrp="1"/>
          </p:cNvSpPr>
          <p:nvPr>
            <p:ph type="dt" idx="11"/>
          </p:nvPr>
        </p:nvSpPr>
        <p:spPr/>
        <p:txBody>
          <a:bodyPr/>
          <a:p>
            <a:r>
              <a:rPr lang="en-US"/>
              <a:t>02/19/15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7" name=""/>
        <p:cNvGrpSpPr/>
        <p:nvPr/>
      </p:nvGrpSpPr>
      <p:grpSpPr>
        <a:xfrm>
          <a:off x="0" y="0"/>
          <a:ext cx="0" cy="0"/>
          <a:chOff x="0" y="0"/>
          <a:chExt cx="0" cy="0"/>
        </a:xfrm>
      </p:grpSpPr>
      <p:sp>
        <p:nvSpPr>
          <p:cNvPr id="1049073" name="Title 1"/>
          <p:cNvSpPr>
            <a:spLocks noGrp="1"/>
          </p:cNvSpPr>
          <p:nvPr>
            <p:ph type="title"/>
          </p:nvPr>
        </p:nvSpPr>
        <p:spPr/>
        <p:txBody>
          <a:bodyPr/>
          <a:p>
            <a:r>
              <a:rPr lang="en-US"/>
              <a:t>Click to edit Master title style</a:t>
            </a:r>
          </a:p>
        </p:txBody>
      </p:sp>
      <p:sp>
        <p:nvSpPr>
          <p:cNvPr id="1049074" name="Content Placeholder 2"/>
          <p:cNvSpPr>
            <a:spLocks noGrp="1"/>
          </p:cNvSpPr>
          <p:nvPr>
            <p:ph sz="half" idx="1"/>
          </p:nvPr>
        </p:nvSpPr>
        <p:spPr>
          <a:xfrm>
            <a:off x="406400" y="1371601"/>
            <a:ext cx="5581651"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75" name="Content Placeholder 3"/>
          <p:cNvSpPr>
            <a:spLocks noGrp="1"/>
          </p:cNvSpPr>
          <p:nvPr>
            <p:ph sz="half" idx="2"/>
          </p:nvPr>
        </p:nvSpPr>
        <p:spPr>
          <a:xfrm>
            <a:off x="6191251" y="1371601"/>
            <a:ext cx="5583767"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76" name="Slide Number Placeholder 4"/>
          <p:cNvSpPr>
            <a:spLocks noGrp="1"/>
          </p:cNvSpPr>
          <p:nvPr>
            <p:ph type="sldNum" idx="10"/>
          </p:nvPr>
        </p:nvSpPr>
        <p:spPr/>
        <p:txBody>
          <a:bodyPr/>
          <a:p>
            <a:fld id="{8C01EDF8-A1CE-4BEF-9FBE-BDF1A389F7B1}" type="slidenum">
              <a:rPr lang="en-US"/>
            </a:fld>
            <a:endParaRPr lang="en-US"/>
          </a:p>
        </p:txBody>
      </p:sp>
      <p:sp>
        <p:nvSpPr>
          <p:cNvPr id="1049077" name="Date Placeholder 5"/>
          <p:cNvSpPr>
            <a:spLocks noGrp="1"/>
          </p:cNvSpPr>
          <p:nvPr>
            <p:ph type="dt" idx="11"/>
          </p:nvPr>
        </p:nvSpPr>
        <p:spPr/>
        <p:txBody>
          <a:bodyPr/>
          <a:p>
            <a:r>
              <a:rPr lang="en-US"/>
              <a:t>02/19/15</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78" name=""/>
        <p:cNvGrpSpPr/>
        <p:nvPr/>
      </p:nvGrpSpPr>
      <p:grpSpPr>
        <a:xfrm>
          <a:off x="0" y="0"/>
          <a:ext cx="0" cy="0"/>
          <a:chOff x="0" y="0"/>
          <a:chExt cx="0" cy="0"/>
        </a:xfrm>
      </p:grpSpPr>
      <p:sp>
        <p:nvSpPr>
          <p:cNvPr id="1048820" name="Slide Number Placeholder 1"/>
          <p:cNvSpPr>
            <a:spLocks noGrp="1"/>
          </p:cNvSpPr>
          <p:nvPr>
            <p:ph type="sldNum" idx="10"/>
          </p:nvPr>
        </p:nvSpPr>
        <p:spPr/>
        <p:txBody>
          <a:bodyPr/>
          <a:p>
            <a:fld id="{E69DA0AD-E7D0-4E5E-8A49-9952B0DB877A}" type="slidenum">
              <a:rPr lang="en-US"/>
            </a:fld>
            <a:endParaRPr lang="en-US"/>
          </a:p>
        </p:txBody>
      </p:sp>
      <p:sp>
        <p:nvSpPr>
          <p:cNvPr id="1048821" name="Date Placeholder 2"/>
          <p:cNvSpPr>
            <a:spLocks noGrp="1"/>
          </p:cNvSpPr>
          <p:nvPr>
            <p:ph type="dt" idx="11"/>
          </p:nvPr>
        </p:nvSpPr>
        <p:spPr/>
        <p:txBody>
          <a:bodyPr/>
          <a:p>
            <a:r>
              <a:rPr lang="en-US"/>
              <a:t>02/19/15</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0" name=""/>
        <p:cNvGrpSpPr/>
        <p:nvPr/>
      </p:nvGrpSpPr>
      <p:grpSpPr>
        <a:xfrm>
          <a:off x="0" y="0"/>
          <a:ext cx="0" cy="0"/>
          <a:chOff x="0" y="0"/>
          <a:chExt cx="0" cy="0"/>
        </a:xfrm>
      </p:grpSpPr>
      <p:sp>
        <p:nvSpPr>
          <p:cNvPr id="104931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31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14"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315" name="Slide Number Placeholder 4"/>
          <p:cNvSpPr>
            <a:spLocks noGrp="1"/>
          </p:cNvSpPr>
          <p:nvPr>
            <p:ph type="sldNum" idx="10"/>
          </p:nvPr>
        </p:nvSpPr>
        <p:spPr/>
        <p:txBody>
          <a:bodyPr/>
          <a:p>
            <a:fld id="{0E01BB7A-CA87-4A5C-A3BA-B7FCE6B1AA11}" type="slidenum">
              <a:rPr lang="en-US"/>
            </a:fld>
            <a:endParaRPr lang="en-US"/>
          </a:p>
        </p:txBody>
      </p:sp>
      <p:sp>
        <p:nvSpPr>
          <p:cNvPr id="1049316" name="Date Placeholder 5"/>
          <p:cNvSpPr>
            <a:spLocks noGrp="1"/>
          </p:cNvSpPr>
          <p:nvPr>
            <p:ph type="dt" idx="11"/>
          </p:nvPr>
        </p:nvSpPr>
        <p:spPr/>
        <p:txBody>
          <a:bodyPr/>
          <a:p>
            <a:r>
              <a:rPr lang="en-US"/>
              <a:t>02/19/15</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6" name=""/>
        <p:cNvGrpSpPr/>
        <p:nvPr/>
      </p:nvGrpSpPr>
      <p:grpSpPr>
        <a:xfrm>
          <a:off x="0" y="0"/>
          <a:ext cx="0" cy="0"/>
          <a:chOff x="0" y="0"/>
          <a:chExt cx="0" cy="0"/>
        </a:xfrm>
      </p:grpSpPr>
      <p:sp>
        <p:nvSpPr>
          <p:cNvPr id="104929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293"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294"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295" name="Slide Number Placeholder 4"/>
          <p:cNvSpPr>
            <a:spLocks noGrp="1"/>
          </p:cNvSpPr>
          <p:nvPr>
            <p:ph type="sldNum" idx="10"/>
          </p:nvPr>
        </p:nvSpPr>
        <p:spPr/>
        <p:txBody>
          <a:bodyPr/>
          <a:p>
            <a:fld id="{29CCCDBC-5F0E-4A1D-BFF0-3DA1E25759C7}" type="slidenum">
              <a:rPr lang="en-US"/>
            </a:fld>
            <a:endParaRPr lang="en-US"/>
          </a:p>
        </p:txBody>
      </p:sp>
      <p:sp>
        <p:nvSpPr>
          <p:cNvPr id="1049296" name="Date Placeholder 5"/>
          <p:cNvSpPr>
            <a:spLocks noGrp="1"/>
          </p:cNvSpPr>
          <p:nvPr>
            <p:ph type="dt" idx="11"/>
          </p:nvPr>
        </p:nvSpPr>
        <p:spPr/>
        <p:txBody>
          <a:bodyPr/>
          <a:p>
            <a:r>
              <a:rPr lang="en-US"/>
              <a:t>02/19/15</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4" name=""/>
        <p:cNvGrpSpPr/>
        <p:nvPr/>
      </p:nvGrpSpPr>
      <p:grpSpPr>
        <a:xfrm>
          <a:off x="0" y="0"/>
          <a:ext cx="0" cy="0"/>
          <a:chOff x="0" y="0"/>
          <a:chExt cx="0" cy="0"/>
        </a:xfrm>
      </p:grpSpPr>
      <p:sp>
        <p:nvSpPr>
          <p:cNvPr id="1049329" name="Title 1"/>
          <p:cNvSpPr>
            <a:spLocks noGrp="1"/>
          </p:cNvSpPr>
          <p:nvPr>
            <p:ph type="title"/>
          </p:nvPr>
        </p:nvSpPr>
        <p:spPr/>
        <p:txBody>
          <a:bodyPr/>
          <a:p>
            <a:r>
              <a:rPr lang="en-US"/>
              <a:t>Click to edit Master title style</a:t>
            </a:r>
          </a:p>
        </p:txBody>
      </p:sp>
      <p:sp>
        <p:nvSpPr>
          <p:cNvPr id="104933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331" name="Slide Number Placeholder 3"/>
          <p:cNvSpPr>
            <a:spLocks noGrp="1"/>
          </p:cNvSpPr>
          <p:nvPr>
            <p:ph type="sldNum" idx="10"/>
          </p:nvPr>
        </p:nvSpPr>
        <p:spPr/>
        <p:txBody>
          <a:bodyPr/>
          <a:p>
            <a:fld id="{DD7E2B92-98C9-4501-BDEE-6DF933806304}" type="slidenum">
              <a:rPr lang="en-US"/>
            </a:fld>
            <a:endParaRPr lang="en-US"/>
          </a:p>
        </p:txBody>
      </p:sp>
      <p:sp>
        <p:nvSpPr>
          <p:cNvPr id="1049332" name="Date Placeholder 4"/>
          <p:cNvSpPr>
            <a:spLocks noGrp="1"/>
          </p:cNvSpPr>
          <p:nvPr>
            <p:ph type="dt" idx="11"/>
          </p:nvPr>
        </p:nvSpPr>
        <p:spPr/>
        <p:txBody>
          <a:bodyPr/>
          <a:p>
            <a:r>
              <a:rPr lang="en-US"/>
              <a:t>02/19/15</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7" name=""/>
        <p:cNvGrpSpPr/>
        <p:nvPr/>
      </p:nvGrpSpPr>
      <p:grpSpPr>
        <a:xfrm>
          <a:off x="0" y="0"/>
          <a:ext cx="0" cy="0"/>
          <a:chOff x="0" y="0"/>
          <a:chExt cx="0" cy="0"/>
        </a:xfrm>
      </p:grpSpPr>
      <p:sp>
        <p:nvSpPr>
          <p:cNvPr id="1049297" name="Vertical Title 1"/>
          <p:cNvSpPr>
            <a:spLocks noGrp="1"/>
          </p:cNvSpPr>
          <p:nvPr>
            <p:ph type="title" orient="vert"/>
          </p:nvPr>
        </p:nvSpPr>
        <p:spPr>
          <a:xfrm>
            <a:off x="8934451" y="304801"/>
            <a:ext cx="2840567" cy="5783263"/>
          </a:xfrm>
        </p:spPr>
        <p:txBody>
          <a:bodyPr vert="eaVert"/>
          <a:p>
            <a:r>
              <a:rPr lang="en-US"/>
              <a:t>Click to edit Master title style</a:t>
            </a:r>
          </a:p>
        </p:txBody>
      </p:sp>
      <p:sp>
        <p:nvSpPr>
          <p:cNvPr id="1049298" name="Vertical Text Placeholder 2"/>
          <p:cNvSpPr>
            <a:spLocks noGrp="1"/>
          </p:cNvSpPr>
          <p:nvPr>
            <p:ph type="body" orient="vert" idx="1"/>
          </p:nvPr>
        </p:nvSpPr>
        <p:spPr>
          <a:xfrm>
            <a:off x="406400" y="304801"/>
            <a:ext cx="8324851" cy="57832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99" name="Slide Number Placeholder 3"/>
          <p:cNvSpPr>
            <a:spLocks noGrp="1"/>
          </p:cNvSpPr>
          <p:nvPr>
            <p:ph type="sldNum" idx="10"/>
          </p:nvPr>
        </p:nvSpPr>
        <p:spPr/>
        <p:txBody>
          <a:bodyPr/>
          <a:p>
            <a:fld id="{5C7D39F2-1EC8-47D3-82CA-23147DBF0E4E}" type="slidenum">
              <a:rPr lang="en-US"/>
            </a:fld>
            <a:endParaRPr lang="en-US"/>
          </a:p>
        </p:txBody>
      </p:sp>
      <p:sp>
        <p:nvSpPr>
          <p:cNvPr id="1049300" name="Date Placeholder 4"/>
          <p:cNvSpPr>
            <a:spLocks noGrp="1"/>
          </p:cNvSpPr>
          <p:nvPr>
            <p:ph type="dt" idx="11"/>
          </p:nvPr>
        </p:nvSpPr>
        <p:spPr/>
        <p:txBody>
          <a:bodyPr/>
          <a:p>
            <a:r>
              <a:rPr lang="en-US"/>
              <a:t>02/19/15</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64" name=""/>
        <p:cNvGrpSpPr/>
        <p:nvPr/>
      </p:nvGrpSpPr>
      <p:grpSpPr>
        <a:xfrm>
          <a:off x="0" y="0"/>
          <a:ext cx="0" cy="0"/>
          <a:chOff x="0" y="0"/>
          <a:chExt cx="0" cy="0"/>
        </a:xfrm>
      </p:grpSpPr>
      <p:sp>
        <p:nvSpPr>
          <p:cNvPr id="1049284"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928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9286" name="Slide Number Placeholder 3"/>
          <p:cNvSpPr>
            <a:spLocks noGrp="1"/>
          </p:cNvSpPr>
          <p:nvPr>
            <p:ph type="sldNum" idx="10"/>
          </p:nvPr>
        </p:nvSpPr>
        <p:spPr/>
        <p:txBody>
          <a:bodyPr/>
          <a:p>
            <a:fld id="{7AE37E21-71FC-45CE-ADFD-AF564B93F34D}" type="slidenum">
              <a:rPr lang="en-US"/>
            </a:fld>
            <a:endParaRPr lang="en-US"/>
          </a:p>
        </p:txBody>
      </p:sp>
      <p:sp>
        <p:nvSpPr>
          <p:cNvPr id="1049287" name="Date Placeholder 4"/>
          <p:cNvSpPr>
            <a:spLocks noGrp="1"/>
          </p:cNvSpPr>
          <p:nvPr>
            <p:ph type="dt" idx="11"/>
          </p:nvPr>
        </p:nvSpPr>
        <p:spPr/>
        <p:txBody>
          <a:bodyPr/>
          <a:p>
            <a:r>
              <a:rPr lang="en-US"/>
              <a:t>02/19/15</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2" name=""/>
        <p:cNvGrpSpPr/>
        <p:nvPr/>
      </p:nvGrpSpPr>
      <p:grpSpPr>
        <a:xfrm>
          <a:off x="0" y="0"/>
          <a:ext cx="0" cy="0"/>
          <a:chOff x="0" y="0"/>
          <a:chExt cx="0" cy="0"/>
        </a:xfrm>
      </p:grpSpPr>
      <p:sp>
        <p:nvSpPr>
          <p:cNvPr id="1049275" name="Title 1"/>
          <p:cNvSpPr>
            <a:spLocks noGrp="1"/>
          </p:cNvSpPr>
          <p:nvPr>
            <p:ph type="title"/>
          </p:nvPr>
        </p:nvSpPr>
        <p:spPr/>
        <p:txBody>
          <a:bodyPr/>
          <a:p>
            <a:r>
              <a:rPr lang="en-US"/>
              <a:t>Click to edit Master title style</a:t>
            </a:r>
          </a:p>
        </p:txBody>
      </p:sp>
      <p:sp>
        <p:nvSpPr>
          <p:cNvPr id="104927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77" name="Slide Number Placeholder 3"/>
          <p:cNvSpPr>
            <a:spLocks noGrp="1"/>
          </p:cNvSpPr>
          <p:nvPr>
            <p:ph type="sldNum" idx="10"/>
          </p:nvPr>
        </p:nvSpPr>
        <p:spPr/>
        <p:txBody>
          <a:bodyPr/>
          <a:p>
            <a:fld id="{D8DE64CB-33DF-4E37-B844-8DBEE4581BD4}" type="slidenum">
              <a:rPr lang="en-US"/>
            </a:fld>
            <a:endParaRPr lang="en-US"/>
          </a:p>
        </p:txBody>
      </p:sp>
      <p:sp>
        <p:nvSpPr>
          <p:cNvPr id="1049278" name="Date Placeholder 4"/>
          <p:cNvSpPr>
            <a:spLocks noGrp="1"/>
          </p:cNvSpPr>
          <p:nvPr>
            <p:ph type="dt" idx="11"/>
          </p:nvPr>
        </p:nvSpPr>
        <p:spPr/>
        <p:txBody>
          <a:bodyPr/>
          <a:p>
            <a:r>
              <a:rPr lang="en-US"/>
              <a:t>02/19/15</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1" name=""/>
        <p:cNvGrpSpPr/>
        <p:nvPr/>
      </p:nvGrpSpPr>
      <p:grpSpPr>
        <a:xfrm>
          <a:off x="0" y="0"/>
          <a:ext cx="0" cy="0"/>
          <a:chOff x="0" y="0"/>
          <a:chExt cx="0" cy="0"/>
        </a:xfrm>
      </p:grpSpPr>
      <p:sp>
        <p:nvSpPr>
          <p:cNvPr id="1049271"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1049272"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
        <p:nvSpPr>
          <p:cNvPr id="1049273" name="Slide Number Placeholder 3"/>
          <p:cNvSpPr>
            <a:spLocks noGrp="1"/>
          </p:cNvSpPr>
          <p:nvPr>
            <p:ph type="sldNum" idx="10"/>
          </p:nvPr>
        </p:nvSpPr>
        <p:spPr/>
        <p:txBody>
          <a:bodyPr/>
          <a:p>
            <a:fld id="{6E5A67E5-AAEC-46FA-BC91-8913B718D816}" type="slidenum">
              <a:rPr lang="en-US"/>
            </a:fld>
            <a:endParaRPr lang="en-US"/>
          </a:p>
        </p:txBody>
      </p:sp>
      <p:sp>
        <p:nvSpPr>
          <p:cNvPr id="1049274" name="Date Placeholder 4"/>
          <p:cNvSpPr>
            <a:spLocks noGrp="1"/>
          </p:cNvSpPr>
          <p:nvPr>
            <p:ph type="dt" idx="11"/>
          </p:nvPr>
        </p:nvSpPr>
        <p:spPr/>
        <p:txBody>
          <a:bodyPr/>
          <a:p>
            <a:r>
              <a:rPr lang="en-US"/>
              <a:t>02/19/15</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6" name=""/>
        <p:cNvGrpSpPr/>
        <p:nvPr/>
      </p:nvGrpSpPr>
      <p:grpSpPr>
        <a:xfrm>
          <a:off x="0" y="0"/>
          <a:ext cx="0" cy="0"/>
          <a:chOff x="0" y="0"/>
          <a:chExt cx="0" cy="0"/>
        </a:xfrm>
      </p:grpSpPr>
      <p:sp>
        <p:nvSpPr>
          <p:cNvPr id="1049248" name="Title 1"/>
          <p:cNvSpPr>
            <a:spLocks noGrp="1"/>
          </p:cNvSpPr>
          <p:nvPr>
            <p:ph type="title"/>
          </p:nvPr>
        </p:nvSpPr>
        <p:spPr/>
        <p:txBody>
          <a:bodyPr/>
          <a:p>
            <a:r>
              <a:rPr lang="en-US"/>
              <a:t>Click to edit Master title style</a:t>
            </a:r>
          </a:p>
        </p:txBody>
      </p:sp>
      <p:sp>
        <p:nvSpPr>
          <p:cNvPr id="1049249" name="Content Placeholder 2"/>
          <p:cNvSpPr>
            <a:spLocks noGrp="1"/>
          </p:cNvSpPr>
          <p:nvPr>
            <p:ph sz="half" idx="1"/>
          </p:nvPr>
        </p:nvSpPr>
        <p:spPr>
          <a:xfrm>
            <a:off x="406400" y="1371601"/>
            <a:ext cx="5581651"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50" name="Content Placeholder 3"/>
          <p:cNvSpPr>
            <a:spLocks noGrp="1"/>
          </p:cNvSpPr>
          <p:nvPr>
            <p:ph sz="half" idx="2"/>
          </p:nvPr>
        </p:nvSpPr>
        <p:spPr>
          <a:xfrm>
            <a:off x="6191251" y="1371601"/>
            <a:ext cx="5583767" cy="471646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51" name="Slide Number Placeholder 4"/>
          <p:cNvSpPr>
            <a:spLocks noGrp="1"/>
          </p:cNvSpPr>
          <p:nvPr>
            <p:ph type="sldNum" idx="10"/>
          </p:nvPr>
        </p:nvSpPr>
        <p:spPr/>
        <p:txBody>
          <a:bodyPr/>
          <a:p>
            <a:fld id="{8C01EDF8-A1CE-4BEF-9FBE-BDF1A389F7B1}" type="slidenum">
              <a:rPr lang="en-US"/>
            </a:fld>
            <a:endParaRPr lang="en-US"/>
          </a:p>
        </p:txBody>
      </p:sp>
      <p:sp>
        <p:nvSpPr>
          <p:cNvPr id="1049252" name="Date Placeholder 5"/>
          <p:cNvSpPr>
            <a:spLocks noGrp="1"/>
          </p:cNvSpPr>
          <p:nvPr>
            <p:ph type="dt" idx="11"/>
          </p:nvPr>
        </p:nvSpPr>
        <p:spPr/>
        <p:txBody>
          <a:bodyPr/>
          <a:p>
            <a:r>
              <a:rPr lang="en-US"/>
              <a:t>02/19/15</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57" name=""/>
        <p:cNvGrpSpPr/>
        <p:nvPr/>
      </p:nvGrpSpPr>
      <p:grpSpPr>
        <a:xfrm>
          <a:off x="0" y="0"/>
          <a:ext cx="0" cy="0"/>
          <a:chOff x="0" y="0"/>
          <a:chExt cx="0" cy="0"/>
        </a:xfrm>
      </p:grpSpPr>
      <p:sp>
        <p:nvSpPr>
          <p:cNvPr id="1049253" name="Title 1"/>
          <p:cNvSpPr>
            <a:spLocks noGrp="1"/>
          </p:cNvSpPr>
          <p:nvPr>
            <p:ph type="title"/>
          </p:nvPr>
        </p:nvSpPr>
        <p:spPr>
          <a:xfrm>
            <a:off x="840317" y="365126"/>
            <a:ext cx="10515600" cy="1325563"/>
          </a:xfrm>
        </p:spPr>
        <p:txBody>
          <a:bodyPr/>
          <a:p>
            <a:r>
              <a:rPr lang="en-US"/>
              <a:t>Click to edit Master title style</a:t>
            </a:r>
          </a:p>
        </p:txBody>
      </p:sp>
      <p:sp>
        <p:nvSpPr>
          <p:cNvPr id="1049254"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255" name="Content Placeholder 3"/>
          <p:cNvSpPr>
            <a:spLocks noGrp="1"/>
          </p:cNvSpPr>
          <p:nvPr>
            <p:ph sz="half" idx="2"/>
          </p:nvPr>
        </p:nvSpPr>
        <p:spPr>
          <a:xfrm>
            <a:off x="840318"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56"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257"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58" name="Slide Number Placeholder 6"/>
          <p:cNvSpPr>
            <a:spLocks noGrp="1"/>
          </p:cNvSpPr>
          <p:nvPr>
            <p:ph type="sldNum" idx="10"/>
          </p:nvPr>
        </p:nvSpPr>
        <p:spPr/>
        <p:txBody>
          <a:bodyPr/>
          <a:p>
            <a:fld id="{73C7988A-A8BE-4352-9B60-499468565E71}" type="slidenum">
              <a:rPr lang="en-US"/>
            </a:fld>
            <a:endParaRPr lang="en-US"/>
          </a:p>
        </p:txBody>
      </p:sp>
      <p:sp>
        <p:nvSpPr>
          <p:cNvPr id="1049259" name="Date Placeholder 7"/>
          <p:cNvSpPr>
            <a:spLocks noGrp="1"/>
          </p:cNvSpPr>
          <p:nvPr>
            <p:ph type="dt" idx="11"/>
          </p:nvPr>
        </p:nvSpPr>
        <p:spPr/>
        <p:txBody>
          <a:bodyPr/>
          <a:p>
            <a:r>
              <a:rPr lang="en-US"/>
              <a:t>02/19/15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8" name=""/>
        <p:cNvGrpSpPr/>
        <p:nvPr/>
      </p:nvGrpSpPr>
      <p:grpSpPr>
        <a:xfrm>
          <a:off x="0" y="0"/>
          <a:ext cx="0" cy="0"/>
          <a:chOff x="0" y="0"/>
          <a:chExt cx="0" cy="0"/>
        </a:xfrm>
      </p:grpSpPr>
      <p:sp>
        <p:nvSpPr>
          <p:cNvPr id="1049078" name="Title 1"/>
          <p:cNvSpPr>
            <a:spLocks noGrp="1"/>
          </p:cNvSpPr>
          <p:nvPr>
            <p:ph type="title"/>
          </p:nvPr>
        </p:nvSpPr>
        <p:spPr>
          <a:xfrm>
            <a:off x="840317" y="365126"/>
            <a:ext cx="10515600" cy="1325563"/>
          </a:xfrm>
        </p:spPr>
        <p:txBody>
          <a:bodyPr/>
          <a:p>
            <a:r>
              <a:rPr lang="en-US"/>
              <a:t>Click to edit Master title style</a:t>
            </a:r>
          </a:p>
        </p:txBody>
      </p:sp>
      <p:sp>
        <p:nvSpPr>
          <p:cNvPr id="1049079"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080" name="Content Placeholder 3"/>
          <p:cNvSpPr>
            <a:spLocks noGrp="1"/>
          </p:cNvSpPr>
          <p:nvPr>
            <p:ph sz="half" idx="2"/>
          </p:nvPr>
        </p:nvSpPr>
        <p:spPr>
          <a:xfrm>
            <a:off x="840318" y="2505075"/>
            <a:ext cx="5158316"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81"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9082" name="Content Placeholder 5"/>
          <p:cNvSpPr>
            <a:spLocks noGrp="1"/>
          </p:cNvSpPr>
          <p:nvPr>
            <p:ph sz="quarter" idx="4"/>
          </p:nvPr>
        </p:nvSpPr>
        <p:spPr>
          <a:xfrm>
            <a:off x="6172200" y="2505075"/>
            <a:ext cx="518371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083" name="Slide Number Placeholder 6"/>
          <p:cNvSpPr>
            <a:spLocks noGrp="1"/>
          </p:cNvSpPr>
          <p:nvPr>
            <p:ph type="sldNum" idx="10"/>
          </p:nvPr>
        </p:nvSpPr>
        <p:spPr/>
        <p:txBody>
          <a:bodyPr/>
          <a:p>
            <a:fld id="{73C7988A-A8BE-4352-9B60-499468565E71}" type="slidenum">
              <a:rPr lang="en-US"/>
            </a:fld>
            <a:endParaRPr lang="en-US"/>
          </a:p>
        </p:txBody>
      </p:sp>
      <p:sp>
        <p:nvSpPr>
          <p:cNvPr id="1049084" name="Date Placeholder 7"/>
          <p:cNvSpPr>
            <a:spLocks noGrp="1"/>
          </p:cNvSpPr>
          <p:nvPr>
            <p:ph type="dt" idx="11"/>
          </p:nvPr>
        </p:nvSpPr>
        <p:spPr/>
        <p:txBody>
          <a:bodyPr/>
          <a:p>
            <a:r>
              <a:rPr lang="en-US"/>
              <a:t>02/19/15</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9" name=""/>
        <p:cNvGrpSpPr/>
        <p:nvPr/>
      </p:nvGrpSpPr>
      <p:grpSpPr>
        <a:xfrm>
          <a:off x="0" y="0"/>
          <a:ext cx="0" cy="0"/>
          <a:chOff x="0" y="0"/>
          <a:chExt cx="0" cy="0"/>
        </a:xfrm>
      </p:grpSpPr>
      <p:sp>
        <p:nvSpPr>
          <p:cNvPr id="1049264" name="Title 1"/>
          <p:cNvSpPr>
            <a:spLocks noGrp="1"/>
          </p:cNvSpPr>
          <p:nvPr>
            <p:ph type="title"/>
          </p:nvPr>
        </p:nvSpPr>
        <p:spPr/>
        <p:txBody>
          <a:bodyPr/>
          <a:p>
            <a:r>
              <a:rPr lang="en-US"/>
              <a:t>Click to edit Master title style</a:t>
            </a:r>
          </a:p>
        </p:txBody>
      </p:sp>
      <p:sp>
        <p:nvSpPr>
          <p:cNvPr id="1049265" name="Slide Number Placeholder 2"/>
          <p:cNvSpPr>
            <a:spLocks noGrp="1"/>
          </p:cNvSpPr>
          <p:nvPr>
            <p:ph type="sldNum" idx="10"/>
          </p:nvPr>
        </p:nvSpPr>
        <p:spPr/>
        <p:txBody>
          <a:bodyPr/>
          <a:p>
            <a:fld id="{2315BD81-739E-4AB4-83FB-0FA2D0073439}" type="slidenum">
              <a:rPr lang="en-US"/>
            </a:fld>
            <a:endParaRPr lang="en-US"/>
          </a:p>
        </p:txBody>
      </p:sp>
      <p:sp>
        <p:nvSpPr>
          <p:cNvPr id="1049266" name="Date Placeholder 3"/>
          <p:cNvSpPr>
            <a:spLocks noGrp="1"/>
          </p:cNvSpPr>
          <p:nvPr>
            <p:ph type="dt" idx="11"/>
          </p:nvPr>
        </p:nvSpPr>
        <p:spPr/>
        <p:txBody>
          <a:bodyPr/>
          <a:p>
            <a:r>
              <a:rPr lang="en-US"/>
              <a:t>02/19/15</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2" name=""/>
        <p:cNvGrpSpPr/>
        <p:nvPr/>
      </p:nvGrpSpPr>
      <p:grpSpPr>
        <a:xfrm>
          <a:off x="0" y="0"/>
          <a:ext cx="0" cy="0"/>
          <a:chOff x="0" y="0"/>
          <a:chExt cx="0" cy="0"/>
        </a:xfrm>
      </p:grpSpPr>
      <p:sp>
        <p:nvSpPr>
          <p:cNvPr id="1048829" name="Slide Number Placeholder 1"/>
          <p:cNvSpPr>
            <a:spLocks noGrp="1"/>
          </p:cNvSpPr>
          <p:nvPr>
            <p:ph type="sldNum" idx="10"/>
          </p:nvPr>
        </p:nvSpPr>
        <p:spPr/>
        <p:txBody>
          <a:bodyPr/>
          <a:p>
            <a:fld id="{E69DA0AD-E7D0-4E5E-8A49-9952B0DB877A}" type="slidenum">
              <a:rPr lang="en-US"/>
            </a:fld>
            <a:endParaRPr lang="en-US"/>
          </a:p>
        </p:txBody>
      </p:sp>
      <p:sp>
        <p:nvSpPr>
          <p:cNvPr id="1048830" name="Date Placeholder 2"/>
          <p:cNvSpPr>
            <a:spLocks noGrp="1"/>
          </p:cNvSpPr>
          <p:nvPr>
            <p:ph type="dt" idx="11"/>
          </p:nvPr>
        </p:nvSpPr>
        <p:spPr/>
        <p:txBody>
          <a:bodyPr/>
          <a:p>
            <a:r>
              <a:rPr lang="en-US"/>
              <a:t>02/19/15</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3" name=""/>
        <p:cNvGrpSpPr/>
        <p:nvPr/>
      </p:nvGrpSpPr>
      <p:grpSpPr>
        <a:xfrm>
          <a:off x="0" y="0"/>
          <a:ext cx="0" cy="0"/>
          <a:chOff x="0" y="0"/>
          <a:chExt cx="0" cy="0"/>
        </a:xfrm>
      </p:grpSpPr>
      <p:sp>
        <p:nvSpPr>
          <p:cNvPr id="1049279"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280"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81"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282" name="Slide Number Placeholder 4"/>
          <p:cNvSpPr>
            <a:spLocks noGrp="1"/>
          </p:cNvSpPr>
          <p:nvPr>
            <p:ph type="sldNum" idx="10"/>
          </p:nvPr>
        </p:nvSpPr>
        <p:spPr/>
        <p:txBody>
          <a:bodyPr/>
          <a:p>
            <a:fld id="{0E01BB7A-CA87-4A5C-A3BA-B7FCE6B1AA11}" type="slidenum">
              <a:rPr lang="en-US"/>
            </a:fld>
            <a:endParaRPr lang="en-US"/>
          </a:p>
        </p:txBody>
      </p:sp>
      <p:sp>
        <p:nvSpPr>
          <p:cNvPr id="1049283" name="Date Placeholder 5"/>
          <p:cNvSpPr>
            <a:spLocks noGrp="1"/>
          </p:cNvSpPr>
          <p:nvPr>
            <p:ph type="dt" idx="11"/>
          </p:nvPr>
        </p:nvSpPr>
        <p:spPr/>
        <p:txBody>
          <a:bodyPr/>
          <a:p>
            <a:r>
              <a:rPr lang="en-US"/>
              <a:t>02/19/15</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5" name=""/>
        <p:cNvGrpSpPr/>
        <p:nvPr/>
      </p:nvGrpSpPr>
      <p:grpSpPr>
        <a:xfrm>
          <a:off x="0" y="0"/>
          <a:ext cx="0" cy="0"/>
          <a:chOff x="0" y="0"/>
          <a:chExt cx="0" cy="0"/>
        </a:xfrm>
      </p:grpSpPr>
      <p:sp>
        <p:nvSpPr>
          <p:cNvPr id="1049243"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244"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245"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246" name="Slide Number Placeholder 4"/>
          <p:cNvSpPr>
            <a:spLocks noGrp="1"/>
          </p:cNvSpPr>
          <p:nvPr>
            <p:ph type="sldNum" idx="10"/>
          </p:nvPr>
        </p:nvSpPr>
        <p:spPr/>
        <p:txBody>
          <a:bodyPr/>
          <a:p>
            <a:fld id="{29CCCDBC-5F0E-4A1D-BFF0-3DA1E25759C7}" type="slidenum">
              <a:rPr lang="en-US"/>
            </a:fld>
            <a:endParaRPr lang="en-US"/>
          </a:p>
        </p:txBody>
      </p:sp>
      <p:sp>
        <p:nvSpPr>
          <p:cNvPr id="1049247" name="Date Placeholder 5"/>
          <p:cNvSpPr>
            <a:spLocks noGrp="1"/>
          </p:cNvSpPr>
          <p:nvPr>
            <p:ph type="dt" idx="11"/>
          </p:nvPr>
        </p:nvSpPr>
        <p:spPr/>
        <p:txBody>
          <a:bodyPr/>
          <a:p>
            <a:r>
              <a:rPr lang="en-US"/>
              <a:t>02/19/15</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8" name=""/>
        <p:cNvGrpSpPr/>
        <p:nvPr/>
      </p:nvGrpSpPr>
      <p:grpSpPr>
        <a:xfrm>
          <a:off x="0" y="0"/>
          <a:ext cx="0" cy="0"/>
          <a:chOff x="0" y="0"/>
          <a:chExt cx="0" cy="0"/>
        </a:xfrm>
      </p:grpSpPr>
      <p:sp>
        <p:nvSpPr>
          <p:cNvPr id="1049260" name="Title 1"/>
          <p:cNvSpPr>
            <a:spLocks noGrp="1"/>
          </p:cNvSpPr>
          <p:nvPr>
            <p:ph type="title"/>
          </p:nvPr>
        </p:nvSpPr>
        <p:spPr/>
        <p:txBody>
          <a:bodyPr/>
          <a:p>
            <a:r>
              <a:rPr lang="en-US"/>
              <a:t>Click to edit Master title style</a:t>
            </a:r>
          </a:p>
        </p:txBody>
      </p:sp>
      <p:sp>
        <p:nvSpPr>
          <p:cNvPr id="104926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62" name="Slide Number Placeholder 3"/>
          <p:cNvSpPr>
            <a:spLocks noGrp="1"/>
          </p:cNvSpPr>
          <p:nvPr>
            <p:ph type="sldNum" idx="10"/>
          </p:nvPr>
        </p:nvSpPr>
        <p:spPr/>
        <p:txBody>
          <a:bodyPr/>
          <a:p>
            <a:fld id="{DD7E2B92-98C9-4501-BDEE-6DF933806304}" type="slidenum">
              <a:rPr lang="en-US"/>
            </a:fld>
            <a:endParaRPr lang="en-US"/>
          </a:p>
        </p:txBody>
      </p:sp>
      <p:sp>
        <p:nvSpPr>
          <p:cNvPr id="1049263" name="Date Placeholder 4"/>
          <p:cNvSpPr>
            <a:spLocks noGrp="1"/>
          </p:cNvSpPr>
          <p:nvPr>
            <p:ph type="dt" idx="11"/>
          </p:nvPr>
        </p:nvSpPr>
        <p:spPr/>
        <p:txBody>
          <a:bodyPr/>
          <a:p>
            <a:r>
              <a:rPr lang="en-US"/>
              <a:t>02/19/15</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0" name=""/>
        <p:cNvGrpSpPr/>
        <p:nvPr/>
      </p:nvGrpSpPr>
      <p:grpSpPr>
        <a:xfrm>
          <a:off x="0" y="0"/>
          <a:ext cx="0" cy="0"/>
          <a:chOff x="0" y="0"/>
          <a:chExt cx="0" cy="0"/>
        </a:xfrm>
      </p:grpSpPr>
      <p:sp>
        <p:nvSpPr>
          <p:cNvPr id="1049267" name="Vertical Title 1"/>
          <p:cNvSpPr>
            <a:spLocks noGrp="1"/>
          </p:cNvSpPr>
          <p:nvPr>
            <p:ph type="title" orient="vert"/>
          </p:nvPr>
        </p:nvSpPr>
        <p:spPr>
          <a:xfrm>
            <a:off x="8934451" y="304801"/>
            <a:ext cx="2840567" cy="5783263"/>
          </a:xfrm>
        </p:spPr>
        <p:txBody>
          <a:bodyPr vert="eaVert"/>
          <a:p>
            <a:r>
              <a:rPr lang="en-US"/>
              <a:t>Click to edit Master title style</a:t>
            </a:r>
          </a:p>
        </p:txBody>
      </p:sp>
      <p:sp>
        <p:nvSpPr>
          <p:cNvPr id="1049268" name="Vertical Text Placeholder 2"/>
          <p:cNvSpPr>
            <a:spLocks noGrp="1"/>
          </p:cNvSpPr>
          <p:nvPr>
            <p:ph type="body" orient="vert" idx="1"/>
          </p:nvPr>
        </p:nvSpPr>
        <p:spPr>
          <a:xfrm>
            <a:off x="406400" y="304801"/>
            <a:ext cx="8324851" cy="5783263"/>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269" name="Slide Number Placeholder 3"/>
          <p:cNvSpPr>
            <a:spLocks noGrp="1"/>
          </p:cNvSpPr>
          <p:nvPr>
            <p:ph type="sldNum" idx="10"/>
          </p:nvPr>
        </p:nvSpPr>
        <p:spPr/>
        <p:txBody>
          <a:bodyPr/>
          <a:p>
            <a:fld id="{5C7D39F2-1EC8-47D3-82CA-23147DBF0E4E}" type="slidenum">
              <a:rPr lang="en-US"/>
            </a:fld>
            <a:endParaRPr lang="en-US"/>
          </a:p>
        </p:txBody>
      </p:sp>
      <p:sp>
        <p:nvSpPr>
          <p:cNvPr id="1049270" name="Date Placeholder 4"/>
          <p:cNvSpPr>
            <a:spLocks noGrp="1"/>
          </p:cNvSpPr>
          <p:nvPr>
            <p:ph type="dt" idx="11"/>
          </p:nvPr>
        </p:nvSpPr>
        <p:spPr/>
        <p:txBody>
          <a:bodyPr/>
          <a:p>
            <a:r>
              <a:rPr lang="en-US"/>
              <a:t>02/19/15</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1" name=""/>
        <p:cNvGrpSpPr/>
        <p:nvPr/>
      </p:nvGrpSpPr>
      <p:grpSpPr>
        <a:xfrm>
          <a:off x="0" y="0"/>
          <a:ext cx="0" cy="0"/>
          <a:chOff x="0" y="0"/>
          <a:chExt cx="0" cy="0"/>
        </a:xfrm>
      </p:grpSpPr>
      <p:sp>
        <p:nvSpPr>
          <p:cNvPr id="1049134"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913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9136" name="Slide Number Placeholder 3"/>
          <p:cNvSpPr>
            <a:spLocks noGrp="1"/>
          </p:cNvSpPr>
          <p:nvPr>
            <p:ph type="sldNum" idx="10"/>
          </p:nvPr>
        </p:nvSpPr>
        <p:spPr/>
        <p:txBody>
          <a:bodyPr/>
          <a:p>
            <a:fld id="{7AE37E21-71FC-45CE-ADFD-AF564B93F34D}" type="slidenum">
              <a:rPr lang="en-US"/>
            </a:fld>
            <a:endParaRPr lang="en-US"/>
          </a:p>
        </p:txBody>
      </p:sp>
      <p:sp>
        <p:nvSpPr>
          <p:cNvPr id="1049137" name="Date Placeholder 4"/>
          <p:cNvSpPr>
            <a:spLocks noGrp="1"/>
          </p:cNvSpPr>
          <p:nvPr>
            <p:ph type="dt" idx="11"/>
          </p:nvPr>
        </p:nvSpPr>
        <p:spPr/>
        <p:txBody>
          <a:bodyPr/>
          <a:p>
            <a:r>
              <a:rPr lang="en-US" smtClean="0"/>
              <a:t>02/19/15</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0" name=""/>
        <p:cNvGrpSpPr/>
        <p:nvPr/>
      </p:nvGrpSpPr>
      <p:grpSpPr>
        <a:xfrm>
          <a:off x="0" y="0"/>
          <a:ext cx="0" cy="0"/>
          <a:chOff x="0" y="0"/>
          <a:chExt cx="0" cy="0"/>
        </a:xfrm>
      </p:grpSpPr>
      <p:sp>
        <p:nvSpPr>
          <p:cNvPr id="1048994" name="Title 1"/>
          <p:cNvSpPr>
            <a:spLocks noGrp="1"/>
          </p:cNvSpPr>
          <p:nvPr>
            <p:ph type="title"/>
          </p:nvPr>
        </p:nvSpPr>
        <p:spPr/>
        <p:txBody>
          <a:bodyPr/>
          <a:p>
            <a:r>
              <a:rPr lang="en-US" smtClean="0"/>
              <a:t>Click to edit Master title style</a:t>
            </a:r>
            <a:endParaRPr lang="en-US"/>
          </a:p>
        </p:txBody>
      </p:sp>
      <p:sp>
        <p:nvSpPr>
          <p:cNvPr id="104899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96" name="Slide Number Placeholder 3"/>
          <p:cNvSpPr>
            <a:spLocks noGrp="1"/>
          </p:cNvSpPr>
          <p:nvPr>
            <p:ph type="sldNum" idx="10"/>
          </p:nvPr>
        </p:nvSpPr>
        <p:spPr/>
        <p:txBody>
          <a:bodyPr/>
          <a:p>
            <a:fld id="{D8DE64CB-33DF-4E37-B844-8DBEE4581BD4}" type="slidenum">
              <a:rPr lang="en-US"/>
            </a:fld>
            <a:endParaRPr lang="en-US"/>
          </a:p>
        </p:txBody>
      </p:sp>
      <p:sp>
        <p:nvSpPr>
          <p:cNvPr id="1048997" name="Date Placeholder 4"/>
          <p:cNvSpPr>
            <a:spLocks noGrp="1"/>
          </p:cNvSpPr>
          <p:nvPr>
            <p:ph type="dt" idx="11"/>
          </p:nvPr>
        </p:nvSpPr>
        <p:spPr/>
        <p:txBody>
          <a:bodyPr/>
          <a:p>
            <a:r>
              <a:rPr lang="en-US" smtClean="0"/>
              <a:t>02/19/15</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6" name=""/>
        <p:cNvGrpSpPr/>
        <p:nvPr/>
      </p:nvGrpSpPr>
      <p:grpSpPr>
        <a:xfrm>
          <a:off x="0" y="0"/>
          <a:ext cx="0" cy="0"/>
          <a:chOff x="0" y="0"/>
          <a:chExt cx="0" cy="0"/>
        </a:xfrm>
      </p:grpSpPr>
      <p:sp>
        <p:nvSpPr>
          <p:cNvPr id="1049157"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1049158" name="Text Placeholder 2"/>
          <p:cNvSpPr>
            <a:spLocks noGrp="1"/>
          </p:cNvSpPr>
          <p:nvPr>
            <p:ph type="body" idx="1"/>
          </p:nvPr>
        </p:nvSpPr>
        <p:spPr>
          <a:xfrm>
            <a:off x="831851" y="4589464"/>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p>
        </p:txBody>
      </p:sp>
      <p:sp>
        <p:nvSpPr>
          <p:cNvPr id="1049159" name="Slide Number Placeholder 3"/>
          <p:cNvSpPr>
            <a:spLocks noGrp="1"/>
          </p:cNvSpPr>
          <p:nvPr>
            <p:ph type="sldNum" idx="10"/>
          </p:nvPr>
        </p:nvSpPr>
        <p:spPr/>
        <p:txBody>
          <a:bodyPr/>
          <a:p>
            <a:fld id="{6E5A67E5-AAEC-46FA-BC91-8913B718D816}" type="slidenum">
              <a:rPr lang="en-US"/>
            </a:fld>
            <a:endParaRPr lang="en-US"/>
          </a:p>
        </p:txBody>
      </p:sp>
      <p:sp>
        <p:nvSpPr>
          <p:cNvPr id="1049160" name="Date Placeholder 4"/>
          <p:cNvSpPr>
            <a:spLocks noGrp="1"/>
          </p:cNvSpPr>
          <p:nvPr>
            <p:ph type="dt" idx="11"/>
          </p:nvPr>
        </p:nvSpPr>
        <p:spPr/>
        <p:txBody>
          <a:bodyPr/>
          <a:p>
            <a:r>
              <a:rPr lang="en-US" smtClean="0"/>
              <a:t>02/19/15</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7" name=""/>
        <p:cNvGrpSpPr/>
        <p:nvPr/>
      </p:nvGrpSpPr>
      <p:grpSpPr>
        <a:xfrm>
          <a:off x="0" y="0"/>
          <a:ext cx="0" cy="0"/>
          <a:chOff x="0" y="0"/>
          <a:chExt cx="0" cy="0"/>
        </a:xfrm>
      </p:grpSpPr>
      <p:sp>
        <p:nvSpPr>
          <p:cNvPr id="1049118" name="Title 1"/>
          <p:cNvSpPr>
            <a:spLocks noGrp="1"/>
          </p:cNvSpPr>
          <p:nvPr>
            <p:ph type="title"/>
          </p:nvPr>
        </p:nvSpPr>
        <p:spPr/>
        <p:txBody>
          <a:bodyPr/>
          <a:p>
            <a:r>
              <a:rPr lang="en-US" smtClean="0"/>
              <a:t>Click to edit Master title style</a:t>
            </a:r>
            <a:endParaRPr lang="en-US"/>
          </a:p>
        </p:txBody>
      </p:sp>
      <p:sp>
        <p:nvSpPr>
          <p:cNvPr id="1049119" name="Content Placeholder 2"/>
          <p:cNvSpPr>
            <a:spLocks noGrp="1"/>
          </p:cNvSpPr>
          <p:nvPr>
            <p:ph sz="half" idx="1"/>
          </p:nvPr>
        </p:nvSpPr>
        <p:spPr>
          <a:xfrm>
            <a:off x="406400" y="1371601"/>
            <a:ext cx="5581651" cy="47164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20" name="Content Placeholder 3"/>
          <p:cNvSpPr>
            <a:spLocks noGrp="1"/>
          </p:cNvSpPr>
          <p:nvPr>
            <p:ph sz="half" idx="2"/>
          </p:nvPr>
        </p:nvSpPr>
        <p:spPr>
          <a:xfrm>
            <a:off x="6191251" y="1371601"/>
            <a:ext cx="5583767" cy="47164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21" name="Slide Number Placeholder 4"/>
          <p:cNvSpPr>
            <a:spLocks noGrp="1"/>
          </p:cNvSpPr>
          <p:nvPr>
            <p:ph type="sldNum" idx="10"/>
          </p:nvPr>
        </p:nvSpPr>
        <p:spPr/>
        <p:txBody>
          <a:bodyPr/>
          <a:p>
            <a:fld id="{8C01EDF8-A1CE-4BEF-9FBE-BDF1A389F7B1}" type="slidenum">
              <a:rPr lang="en-US"/>
            </a:fld>
            <a:endParaRPr lang="en-US"/>
          </a:p>
        </p:txBody>
      </p:sp>
      <p:sp>
        <p:nvSpPr>
          <p:cNvPr id="1049122" name="Date Placeholder 5"/>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0" name=""/>
        <p:cNvGrpSpPr/>
        <p:nvPr/>
      </p:nvGrpSpPr>
      <p:grpSpPr>
        <a:xfrm>
          <a:off x="0" y="0"/>
          <a:ext cx="0" cy="0"/>
          <a:chOff x="0" y="0"/>
          <a:chExt cx="0" cy="0"/>
        </a:xfrm>
      </p:grpSpPr>
      <p:sp>
        <p:nvSpPr>
          <p:cNvPr id="1049089" name="Title 1"/>
          <p:cNvSpPr>
            <a:spLocks noGrp="1"/>
          </p:cNvSpPr>
          <p:nvPr>
            <p:ph type="title"/>
          </p:nvPr>
        </p:nvSpPr>
        <p:spPr/>
        <p:txBody>
          <a:bodyPr/>
          <a:p>
            <a:r>
              <a:rPr lang="en-US"/>
              <a:t>Click to edit Master title style</a:t>
            </a:r>
          </a:p>
        </p:txBody>
      </p:sp>
      <p:sp>
        <p:nvSpPr>
          <p:cNvPr id="1049090" name="Slide Number Placeholder 2"/>
          <p:cNvSpPr>
            <a:spLocks noGrp="1"/>
          </p:cNvSpPr>
          <p:nvPr>
            <p:ph type="sldNum" idx="10"/>
          </p:nvPr>
        </p:nvSpPr>
        <p:spPr/>
        <p:txBody>
          <a:bodyPr/>
          <a:p>
            <a:fld id="{2315BD81-739E-4AB4-83FB-0FA2D0073439}" type="slidenum">
              <a:rPr lang="en-US"/>
            </a:fld>
            <a:endParaRPr lang="en-US"/>
          </a:p>
        </p:txBody>
      </p:sp>
      <p:sp>
        <p:nvSpPr>
          <p:cNvPr id="1049091" name="Date Placeholder 3"/>
          <p:cNvSpPr>
            <a:spLocks noGrp="1"/>
          </p:cNvSpPr>
          <p:nvPr>
            <p:ph type="dt" idx="11"/>
          </p:nvPr>
        </p:nvSpPr>
        <p:spPr/>
        <p:txBody>
          <a:bodyPr/>
          <a:p>
            <a:r>
              <a:rPr lang="en-US"/>
              <a:t>02/19/15</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5" name=""/>
        <p:cNvGrpSpPr/>
        <p:nvPr/>
      </p:nvGrpSpPr>
      <p:grpSpPr>
        <a:xfrm>
          <a:off x="0" y="0"/>
          <a:ext cx="0" cy="0"/>
          <a:chOff x="0" y="0"/>
          <a:chExt cx="0" cy="0"/>
        </a:xfrm>
      </p:grpSpPr>
      <p:sp>
        <p:nvSpPr>
          <p:cNvPr id="1049150" name="Title 1"/>
          <p:cNvSpPr>
            <a:spLocks noGrp="1"/>
          </p:cNvSpPr>
          <p:nvPr>
            <p:ph type="title"/>
          </p:nvPr>
        </p:nvSpPr>
        <p:spPr>
          <a:xfrm>
            <a:off x="840317" y="365126"/>
            <a:ext cx="10515600" cy="1325563"/>
          </a:xfrm>
        </p:spPr>
        <p:txBody>
          <a:bodyPr/>
          <a:p>
            <a:r>
              <a:rPr lang="en-US" smtClean="0"/>
              <a:t>Click to edit Master title style</a:t>
            </a:r>
            <a:endParaRPr lang="en-US"/>
          </a:p>
        </p:txBody>
      </p:sp>
      <p:sp>
        <p:nvSpPr>
          <p:cNvPr id="1049151" name="Text Placeholder 2"/>
          <p:cNvSpPr>
            <a:spLocks noGrp="1"/>
          </p:cNvSpPr>
          <p:nvPr>
            <p:ph type="body" idx="1"/>
          </p:nvPr>
        </p:nvSpPr>
        <p:spPr>
          <a:xfrm>
            <a:off x="840318"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52" name="Content Placeholder 3"/>
          <p:cNvSpPr>
            <a:spLocks noGrp="1"/>
          </p:cNvSpPr>
          <p:nvPr>
            <p:ph sz="half" idx="2"/>
          </p:nvPr>
        </p:nvSpPr>
        <p:spPr>
          <a:xfrm>
            <a:off x="840318" y="2505075"/>
            <a:ext cx="5158316"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3"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54" name="Content Placeholder 5"/>
          <p:cNvSpPr>
            <a:spLocks noGrp="1"/>
          </p:cNvSpPr>
          <p:nvPr>
            <p:ph sz="quarter" idx="4"/>
          </p:nvPr>
        </p:nvSpPr>
        <p:spPr>
          <a:xfrm>
            <a:off x="6172200" y="2505075"/>
            <a:ext cx="518371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55" name="Slide Number Placeholder 6"/>
          <p:cNvSpPr>
            <a:spLocks noGrp="1"/>
          </p:cNvSpPr>
          <p:nvPr>
            <p:ph type="sldNum" idx="10"/>
          </p:nvPr>
        </p:nvSpPr>
        <p:spPr/>
        <p:txBody>
          <a:bodyPr/>
          <a:p>
            <a:fld id="{73C7988A-A8BE-4352-9B60-499468565E71}" type="slidenum">
              <a:rPr lang="en-US"/>
            </a:fld>
            <a:endParaRPr lang="en-US"/>
          </a:p>
        </p:txBody>
      </p:sp>
      <p:sp>
        <p:nvSpPr>
          <p:cNvPr id="1049156" name="Date Placeholder 7"/>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4" name=""/>
        <p:cNvGrpSpPr/>
        <p:nvPr/>
      </p:nvGrpSpPr>
      <p:grpSpPr>
        <a:xfrm>
          <a:off x="0" y="0"/>
          <a:ext cx="0" cy="0"/>
          <a:chOff x="0" y="0"/>
          <a:chExt cx="0" cy="0"/>
        </a:xfrm>
      </p:grpSpPr>
      <p:sp>
        <p:nvSpPr>
          <p:cNvPr id="1049147" name="Title 1"/>
          <p:cNvSpPr>
            <a:spLocks noGrp="1"/>
          </p:cNvSpPr>
          <p:nvPr>
            <p:ph type="title"/>
          </p:nvPr>
        </p:nvSpPr>
        <p:spPr/>
        <p:txBody>
          <a:bodyPr/>
          <a:p>
            <a:r>
              <a:rPr lang="en-US" smtClean="0"/>
              <a:t>Click to edit Master title style</a:t>
            </a:r>
            <a:endParaRPr lang="en-US"/>
          </a:p>
        </p:txBody>
      </p:sp>
      <p:sp>
        <p:nvSpPr>
          <p:cNvPr id="1049148" name="Slide Number Placeholder 2"/>
          <p:cNvSpPr>
            <a:spLocks noGrp="1"/>
          </p:cNvSpPr>
          <p:nvPr>
            <p:ph type="sldNum" idx="10"/>
          </p:nvPr>
        </p:nvSpPr>
        <p:spPr/>
        <p:txBody>
          <a:bodyPr/>
          <a:p>
            <a:fld id="{2315BD81-739E-4AB4-83FB-0FA2D0073439}" type="slidenum">
              <a:rPr lang="en-US"/>
            </a:fld>
            <a:endParaRPr lang="en-US"/>
          </a:p>
        </p:txBody>
      </p:sp>
      <p:sp>
        <p:nvSpPr>
          <p:cNvPr id="1049149" name="Date Placeholder 3"/>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0" name=""/>
        <p:cNvGrpSpPr/>
        <p:nvPr/>
      </p:nvGrpSpPr>
      <p:grpSpPr>
        <a:xfrm>
          <a:off x="0" y="0"/>
          <a:ext cx="0" cy="0"/>
          <a:chOff x="0" y="0"/>
          <a:chExt cx="0" cy="0"/>
        </a:xfrm>
      </p:grpSpPr>
      <p:sp>
        <p:nvSpPr>
          <p:cNvPr id="1049132" name="Slide Number Placeholder 1"/>
          <p:cNvSpPr>
            <a:spLocks noGrp="1"/>
          </p:cNvSpPr>
          <p:nvPr>
            <p:ph type="sldNum" idx="10"/>
          </p:nvPr>
        </p:nvSpPr>
        <p:spPr/>
        <p:txBody>
          <a:bodyPr/>
          <a:p>
            <a:fld id="{E69DA0AD-E7D0-4E5E-8A49-9952B0DB877A}" type="slidenum">
              <a:rPr lang="en-US"/>
            </a:fld>
            <a:endParaRPr lang="en-US"/>
          </a:p>
        </p:txBody>
      </p:sp>
      <p:sp>
        <p:nvSpPr>
          <p:cNvPr id="1049133" name="Date Placeholder 2"/>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33" name=""/>
        <p:cNvGrpSpPr/>
        <p:nvPr/>
      </p:nvGrpSpPr>
      <p:grpSpPr>
        <a:xfrm>
          <a:off x="0" y="0"/>
          <a:ext cx="0" cy="0"/>
          <a:chOff x="0" y="0"/>
          <a:chExt cx="0" cy="0"/>
        </a:xfrm>
      </p:grpSpPr>
      <p:sp>
        <p:nvSpPr>
          <p:cNvPr id="104914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104914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44"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145" name="Slide Number Placeholder 4"/>
          <p:cNvSpPr>
            <a:spLocks noGrp="1"/>
          </p:cNvSpPr>
          <p:nvPr>
            <p:ph type="sldNum" idx="10"/>
          </p:nvPr>
        </p:nvSpPr>
        <p:spPr/>
        <p:txBody>
          <a:bodyPr/>
          <a:p>
            <a:fld id="{0E01BB7A-CA87-4A5C-A3BA-B7FCE6B1AA11}" type="slidenum">
              <a:rPr lang="en-US"/>
            </a:fld>
            <a:endParaRPr lang="en-US"/>
          </a:p>
        </p:txBody>
      </p:sp>
      <p:sp>
        <p:nvSpPr>
          <p:cNvPr id="1049146" name="Date Placeholder 5"/>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9" name=""/>
        <p:cNvGrpSpPr/>
        <p:nvPr/>
      </p:nvGrpSpPr>
      <p:grpSpPr>
        <a:xfrm>
          <a:off x="0" y="0"/>
          <a:ext cx="0" cy="0"/>
          <a:chOff x="0" y="0"/>
          <a:chExt cx="0" cy="0"/>
        </a:xfrm>
      </p:grpSpPr>
      <p:sp>
        <p:nvSpPr>
          <p:cNvPr id="1049127"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1049128"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129"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9130" name="Slide Number Placeholder 4"/>
          <p:cNvSpPr>
            <a:spLocks noGrp="1"/>
          </p:cNvSpPr>
          <p:nvPr>
            <p:ph type="sldNum" idx="10"/>
          </p:nvPr>
        </p:nvSpPr>
        <p:spPr/>
        <p:txBody>
          <a:bodyPr/>
          <a:p>
            <a:fld id="{29CCCDBC-5F0E-4A1D-BFF0-3DA1E25759C7}" type="slidenum">
              <a:rPr lang="en-US"/>
            </a:fld>
            <a:endParaRPr lang="en-US"/>
          </a:p>
        </p:txBody>
      </p:sp>
      <p:sp>
        <p:nvSpPr>
          <p:cNvPr id="1049131" name="Date Placeholder 5"/>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8" name=""/>
        <p:cNvGrpSpPr/>
        <p:nvPr/>
      </p:nvGrpSpPr>
      <p:grpSpPr>
        <a:xfrm>
          <a:off x="0" y="0"/>
          <a:ext cx="0" cy="0"/>
          <a:chOff x="0" y="0"/>
          <a:chExt cx="0" cy="0"/>
        </a:xfrm>
      </p:grpSpPr>
      <p:sp>
        <p:nvSpPr>
          <p:cNvPr id="1049123" name="Title 1"/>
          <p:cNvSpPr>
            <a:spLocks noGrp="1"/>
          </p:cNvSpPr>
          <p:nvPr>
            <p:ph type="title"/>
          </p:nvPr>
        </p:nvSpPr>
        <p:spPr/>
        <p:txBody>
          <a:bodyPr/>
          <a:p>
            <a:r>
              <a:rPr lang="en-US" smtClean="0"/>
              <a:t>Click to edit Master title style</a:t>
            </a:r>
            <a:endParaRPr lang="en-US"/>
          </a:p>
        </p:txBody>
      </p:sp>
      <p:sp>
        <p:nvSpPr>
          <p:cNvPr id="104912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25" name="Slide Number Placeholder 3"/>
          <p:cNvSpPr>
            <a:spLocks noGrp="1"/>
          </p:cNvSpPr>
          <p:nvPr>
            <p:ph type="sldNum" idx="10"/>
          </p:nvPr>
        </p:nvSpPr>
        <p:spPr/>
        <p:txBody>
          <a:bodyPr/>
          <a:p>
            <a:fld id="{DD7E2B92-98C9-4501-BDEE-6DF933806304}" type="slidenum">
              <a:rPr lang="en-US"/>
            </a:fld>
            <a:endParaRPr lang="en-US"/>
          </a:p>
        </p:txBody>
      </p:sp>
      <p:sp>
        <p:nvSpPr>
          <p:cNvPr id="1049126" name="Date Placeholder 4"/>
          <p:cNvSpPr>
            <a:spLocks noGrp="1"/>
          </p:cNvSpPr>
          <p:nvPr>
            <p:ph type="dt" idx="11"/>
          </p:nvPr>
        </p:nvSpPr>
        <p:spPr/>
        <p:txBody>
          <a:bodyPr/>
          <a:p>
            <a:r>
              <a:rPr lang="en-US" smtClean="0"/>
              <a:t>02/19/15</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2" name=""/>
        <p:cNvGrpSpPr/>
        <p:nvPr/>
      </p:nvGrpSpPr>
      <p:grpSpPr>
        <a:xfrm>
          <a:off x="0" y="0"/>
          <a:ext cx="0" cy="0"/>
          <a:chOff x="0" y="0"/>
          <a:chExt cx="0" cy="0"/>
        </a:xfrm>
      </p:grpSpPr>
      <p:sp>
        <p:nvSpPr>
          <p:cNvPr id="1049138" name="Vertical Title 1"/>
          <p:cNvSpPr>
            <a:spLocks noGrp="1"/>
          </p:cNvSpPr>
          <p:nvPr>
            <p:ph type="title" orient="vert"/>
          </p:nvPr>
        </p:nvSpPr>
        <p:spPr>
          <a:xfrm>
            <a:off x="8934451" y="304801"/>
            <a:ext cx="2840567" cy="5783263"/>
          </a:xfrm>
        </p:spPr>
        <p:txBody>
          <a:bodyPr vert="eaVert"/>
          <a:p>
            <a:r>
              <a:rPr lang="en-US" smtClean="0"/>
              <a:t>Click to edit Master title style</a:t>
            </a:r>
            <a:endParaRPr lang="en-US"/>
          </a:p>
        </p:txBody>
      </p:sp>
      <p:sp>
        <p:nvSpPr>
          <p:cNvPr id="1049139" name="Vertical Text Placeholder 2"/>
          <p:cNvSpPr>
            <a:spLocks noGrp="1"/>
          </p:cNvSpPr>
          <p:nvPr>
            <p:ph type="body" orient="vert" idx="1"/>
          </p:nvPr>
        </p:nvSpPr>
        <p:spPr>
          <a:xfrm>
            <a:off x="406400" y="304801"/>
            <a:ext cx="8324851" cy="57832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40" name="Slide Number Placeholder 3"/>
          <p:cNvSpPr>
            <a:spLocks noGrp="1"/>
          </p:cNvSpPr>
          <p:nvPr>
            <p:ph type="sldNum" idx="10"/>
          </p:nvPr>
        </p:nvSpPr>
        <p:spPr/>
        <p:txBody>
          <a:bodyPr/>
          <a:p>
            <a:fld id="{5C7D39F2-1EC8-47D3-82CA-23147DBF0E4E}" type="slidenum">
              <a:rPr lang="en-US"/>
            </a:fld>
            <a:endParaRPr lang="en-US"/>
          </a:p>
        </p:txBody>
      </p:sp>
      <p:sp>
        <p:nvSpPr>
          <p:cNvPr id="1049141" name="Date Placeholder 4"/>
          <p:cNvSpPr>
            <a:spLocks noGrp="1"/>
          </p:cNvSpPr>
          <p:nvPr>
            <p:ph type="dt" idx="11"/>
          </p:nvPr>
        </p:nvSpPr>
        <p:spPr/>
        <p:txBody>
          <a:bodyPr/>
          <a:p>
            <a:r>
              <a:rPr lang="en-US" smtClean="0"/>
              <a:t>02/19/15</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6" name=""/>
        <p:cNvGrpSpPr/>
        <p:nvPr/>
      </p:nvGrpSpPr>
      <p:grpSpPr>
        <a:xfrm>
          <a:off x="0" y="0"/>
          <a:ext cx="0" cy="0"/>
          <a:chOff x="0" y="0"/>
          <a:chExt cx="0" cy="0"/>
        </a:xfrm>
      </p:grpSpPr>
      <p:sp>
        <p:nvSpPr>
          <p:cNvPr id="1048862" name="Slide Number Placeholder 1"/>
          <p:cNvSpPr>
            <a:spLocks noGrp="1"/>
          </p:cNvSpPr>
          <p:nvPr>
            <p:ph type="sldNum" idx="10"/>
          </p:nvPr>
        </p:nvSpPr>
        <p:spPr/>
        <p:txBody>
          <a:bodyPr/>
          <a:p>
            <a:fld id="{E69DA0AD-E7D0-4E5E-8A49-9952B0DB877A}" type="slidenum">
              <a:rPr lang="en-US"/>
            </a:fld>
            <a:endParaRPr lang="en-US"/>
          </a:p>
        </p:txBody>
      </p:sp>
      <p:sp>
        <p:nvSpPr>
          <p:cNvPr id="1048863" name="Date Placeholder 2"/>
          <p:cNvSpPr>
            <a:spLocks noGrp="1"/>
          </p:cNvSpPr>
          <p:nvPr>
            <p:ph type="dt" idx="11"/>
          </p:nvPr>
        </p:nvSpPr>
        <p:spPr/>
        <p:txBody>
          <a:bodyPr/>
          <a:p>
            <a:r>
              <a:rPr lang="en-US"/>
              <a:t>02/19/15</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6" name=""/>
        <p:cNvGrpSpPr/>
        <p:nvPr/>
      </p:nvGrpSpPr>
      <p:grpSpPr>
        <a:xfrm>
          <a:off x="0" y="0"/>
          <a:ext cx="0" cy="0"/>
          <a:chOff x="0" y="0"/>
          <a:chExt cx="0" cy="0"/>
        </a:xfrm>
      </p:grpSpPr>
      <p:sp>
        <p:nvSpPr>
          <p:cNvPr id="1049113"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114"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15"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116" name="Slide Number Placeholder 4"/>
          <p:cNvSpPr>
            <a:spLocks noGrp="1"/>
          </p:cNvSpPr>
          <p:nvPr>
            <p:ph type="sldNum" idx="10"/>
          </p:nvPr>
        </p:nvSpPr>
        <p:spPr/>
        <p:txBody>
          <a:bodyPr/>
          <a:p>
            <a:fld id="{0E01BB7A-CA87-4A5C-A3BA-B7FCE6B1AA11}" type="slidenum">
              <a:rPr lang="en-US"/>
            </a:fld>
            <a:endParaRPr lang="en-US"/>
          </a:p>
        </p:txBody>
      </p:sp>
      <p:sp>
        <p:nvSpPr>
          <p:cNvPr id="1049117" name="Date Placeholder 5"/>
          <p:cNvSpPr>
            <a:spLocks noGrp="1"/>
          </p:cNvSpPr>
          <p:nvPr>
            <p:ph type="dt" idx="11"/>
          </p:nvPr>
        </p:nvSpPr>
        <p:spPr/>
        <p:txBody>
          <a:bodyPr/>
          <a:p>
            <a:r>
              <a:rPr lang="en-US"/>
              <a:t>02/19/15</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3" name=""/>
        <p:cNvGrpSpPr/>
        <p:nvPr/>
      </p:nvGrpSpPr>
      <p:grpSpPr>
        <a:xfrm>
          <a:off x="0" y="0"/>
          <a:ext cx="0" cy="0"/>
          <a:chOff x="0" y="0"/>
          <a:chExt cx="0" cy="0"/>
        </a:xfrm>
      </p:grpSpPr>
      <p:sp>
        <p:nvSpPr>
          <p:cNvPr id="1049100"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1049101" name="Picture Placeholder 2"/>
          <p:cNvSpPr>
            <a:spLocks noGrp="1"/>
          </p:cNvSpPr>
          <p:nvPr>
            <p:ph type="pic" idx="1"/>
          </p:nvPr>
        </p:nvSpPr>
        <p:spPr>
          <a:xfrm>
            <a:off x="5183717" y="987426"/>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102" name="Text Placeholder 3"/>
          <p:cNvSpPr>
            <a:spLocks noGrp="1"/>
          </p:cNvSpPr>
          <p:nvPr>
            <p:ph type="body" sz="half" idx="2"/>
          </p:nvPr>
        </p:nvSpPr>
        <p:spPr>
          <a:xfrm>
            <a:off x="840318"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9103" name="Slide Number Placeholder 4"/>
          <p:cNvSpPr>
            <a:spLocks noGrp="1"/>
          </p:cNvSpPr>
          <p:nvPr>
            <p:ph type="sldNum" idx="10"/>
          </p:nvPr>
        </p:nvSpPr>
        <p:spPr/>
        <p:txBody>
          <a:bodyPr/>
          <a:p>
            <a:fld id="{29CCCDBC-5F0E-4A1D-BFF0-3DA1E25759C7}" type="slidenum">
              <a:rPr lang="en-US"/>
            </a:fld>
            <a:endParaRPr lang="en-US"/>
          </a:p>
        </p:txBody>
      </p:sp>
      <p:sp>
        <p:nvSpPr>
          <p:cNvPr id="1049104" name="Date Placeholder 5"/>
          <p:cNvSpPr>
            <a:spLocks noGrp="1"/>
          </p:cNvSpPr>
          <p:nvPr>
            <p:ph type="dt" idx="11"/>
          </p:nvPr>
        </p:nvSpPr>
        <p:spPr/>
        <p:txBody>
          <a:bodyPr/>
          <a:p>
            <a:r>
              <a:rPr lang="en-US"/>
              <a:t>02/19/15</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pn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png"/><Relationship Id="rId1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image" Target="../media/image1.png"/><Relationship Id="rId1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image" Target="../media/image1.png"/><Relationship Id="rId1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image" Target="../media/image1.png"/><Relationship Id="rId1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304" name=""/>
        <p:cNvGrpSpPr/>
        <p:nvPr/>
      </p:nvGrpSpPr>
      <p:grpSpPr>
        <a:xfrm>
          <a:off x="0" y="0"/>
          <a:ext cx="0" cy="0"/>
          <a:chOff x="0" y="0"/>
          <a:chExt cx="0" cy="0"/>
        </a:xfrm>
      </p:grpSpPr>
      <p:sp>
        <p:nvSpPr>
          <p:cNvPr id="1048857"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a:t>Click to edit the title text format</a:t>
            </a:r>
          </a:p>
        </p:txBody>
      </p:sp>
      <p:sp>
        <p:nvSpPr>
          <p:cNvPr id="1048858"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859"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860"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861"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srgbClr val="FFFFFF"/>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dt="0"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340" name=""/>
        <p:cNvGrpSpPr/>
        <p:nvPr/>
      </p:nvGrpSpPr>
      <p:grpSpPr>
        <a:xfrm>
          <a:off x="0" y="0"/>
          <a:ext cx="0" cy="0"/>
          <a:chOff x="0" y="0"/>
          <a:chExt cx="0" cy="0"/>
        </a:xfrm>
      </p:grpSpPr>
      <p:sp>
        <p:nvSpPr>
          <p:cNvPr id="1048916"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a:t>Click to edit the title text format</a:t>
            </a:r>
          </a:p>
        </p:txBody>
      </p:sp>
      <p:sp>
        <p:nvSpPr>
          <p:cNvPr id="1048917"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918"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919"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920"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srgbClr val="FFFFFF"/>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dt="1"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45" name=""/>
        <p:cNvGrpSpPr/>
        <p:nvPr/>
      </p:nvGrpSpPr>
      <p:grpSpPr>
        <a:xfrm>
          <a:off x="0" y="0"/>
          <a:ext cx="0" cy="0"/>
          <a:chOff x="0" y="0"/>
          <a:chExt cx="0" cy="0"/>
        </a:xfrm>
      </p:grpSpPr>
      <p:sp>
        <p:nvSpPr>
          <p:cNvPr id="1048576"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a:t>Click to edit the title text format</a:t>
            </a:r>
          </a:p>
        </p:txBody>
      </p:sp>
      <p:sp>
        <p:nvSpPr>
          <p:cNvPr id="1048577"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578"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579"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580"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srgbClr val="FFFFFF"/>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1"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266" name=""/>
        <p:cNvGrpSpPr/>
        <p:nvPr/>
      </p:nvGrpSpPr>
      <p:grpSpPr>
        <a:xfrm>
          <a:off x="0" y="0"/>
          <a:ext cx="0" cy="0"/>
          <a:chOff x="0" y="0"/>
          <a:chExt cx="0" cy="0"/>
        </a:xfrm>
      </p:grpSpPr>
      <p:sp>
        <p:nvSpPr>
          <p:cNvPr id="1048815"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a:t>Click to edit the title text format</a:t>
            </a:r>
          </a:p>
        </p:txBody>
      </p:sp>
      <p:sp>
        <p:nvSpPr>
          <p:cNvPr id="1048816"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817"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818"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819"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srgbClr val="FFFFFF"/>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280" name=""/>
        <p:cNvGrpSpPr/>
        <p:nvPr/>
      </p:nvGrpSpPr>
      <p:grpSpPr>
        <a:xfrm>
          <a:off x="0" y="0"/>
          <a:ext cx="0" cy="0"/>
          <a:chOff x="0" y="0"/>
          <a:chExt cx="0" cy="0"/>
        </a:xfrm>
      </p:grpSpPr>
      <p:sp>
        <p:nvSpPr>
          <p:cNvPr id="1048824"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a:t>Click to edit the title text format</a:t>
            </a:r>
          </a:p>
        </p:txBody>
      </p:sp>
      <p:sp>
        <p:nvSpPr>
          <p:cNvPr id="1048825"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48826"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827"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828"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srgbClr val="FFFFFF"/>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dt="1"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a:srcRect/>
          <a:stretch>
            <a:fillRect/>
          </a:stretch>
        </a:blipFill>
      </p:bgPr>
    </p:bg>
    <p:spTree>
      <p:nvGrpSpPr>
        <p:cNvPr id="378" name=""/>
        <p:cNvGrpSpPr/>
        <p:nvPr/>
      </p:nvGrpSpPr>
      <p:grpSpPr>
        <a:xfrm>
          <a:off x="0" y="0"/>
          <a:ext cx="0" cy="0"/>
          <a:chOff x="0" y="0"/>
          <a:chExt cx="0" cy="0"/>
        </a:xfrm>
      </p:grpSpPr>
      <p:sp>
        <p:nvSpPr>
          <p:cNvPr id="1048989" name="Rectangle 1"/>
          <p:cNvSpPr>
            <a:spLocks noGrp="1" noChangeArrowheads="1"/>
          </p:cNvSpPr>
          <p:nvPr>
            <p:ph type="title"/>
          </p:nvPr>
        </p:nvSpPr>
        <p:spPr bwMode="auto">
          <a:xfrm>
            <a:off x="406401" y="304801"/>
            <a:ext cx="11368617" cy="1058863"/>
          </a:xfrm>
          <a:prstGeom prst="rect"/>
          <a:noFill/>
          <a:ln>
            <a:noFill/>
          </a:ln>
          <a:effectLst/>
        </p:spPr>
        <p:txBody>
          <a:bodyPr anchor="t" anchorCtr="0" bIns="46800" compatLnSpc="1" lIns="90000" numCol="1" rIns="90000" tIns="46800" vert="horz" wrap="square">
            <a:prstTxWarp prst="textNoShape"/>
          </a:bodyPr>
          <a:p>
            <a:pPr lvl="0"/>
            <a:r>
              <a:rPr lang="en-GB" smtClean="0"/>
              <a:t>Click to edit the title text format</a:t>
            </a:r>
          </a:p>
        </p:txBody>
      </p:sp>
      <p:sp>
        <p:nvSpPr>
          <p:cNvPr id="1048990" name="Rectangle 2"/>
          <p:cNvSpPr>
            <a:spLocks noGrp="1" noChangeArrowheads="1"/>
          </p:cNvSpPr>
          <p:nvPr>
            <p:ph type="body" idx="1"/>
          </p:nvPr>
        </p:nvSpPr>
        <p:spPr bwMode="auto">
          <a:xfrm>
            <a:off x="406401" y="1371601"/>
            <a:ext cx="11368617" cy="4716463"/>
          </a:xfrm>
          <a:prstGeom prst="rect"/>
          <a:noFill/>
          <a:ln>
            <a:noFill/>
          </a:ln>
          <a:effectLst/>
        </p:spPr>
        <p:txBody>
          <a:bodyPr anchor="t" anchorCtr="0" bIns="46800" compatLnSpc="1" lIns="90000" numCol="1" rIns="90000" tIns="46800" vert="horz" wrap="square">
            <a:prstTxWarp prst="textNoShape"/>
          </a:bodyPr>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48991" name="Rectangle 3"/>
          <p:cNvSpPr>
            <a:spLocks noGrp="1" noChangeArrowheads="1"/>
          </p:cNvSpPr>
          <p:nvPr>
            <p:ph type="sldNum"/>
          </p:nvPr>
        </p:nvSpPr>
        <p:spPr bwMode="auto">
          <a:xfrm>
            <a:off x="89408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fld id="{B100C0AE-7891-4847-B680-51EE86A34777}" type="slidenum">
              <a:rPr sz="2000" lang="en-US" smtClean="0">
                <a:latin typeface="Arial" panose="020B0604020202020204" pitchFamily="34" charset="0"/>
              </a:rPr>
              <a:pPr defTabSz="457200" eaLnBrk="0" fontAlgn="base" hangingPunct="0">
                <a:spcBef>
                  <a:spcPct val="0"/>
                </a:spcBef>
                <a:spcAft>
                  <a:spcPct val="0"/>
                </a:spcAft>
                <a:buSzPct val="100000"/>
              </a:pPr>
            </a:fld>
            <a:endParaRPr sz="2000" lang="en-US">
              <a:latin typeface="Arial" panose="020B0604020202020204" pitchFamily="34" charset="0"/>
            </a:endParaRPr>
          </a:p>
        </p:txBody>
      </p:sp>
      <p:sp>
        <p:nvSpPr>
          <p:cNvPr id="1048992" name="Rectangle 4"/>
          <p:cNvSpPr>
            <a:spLocks noGrp="1" noChangeArrowheads="1"/>
          </p:cNvSpPr>
          <p:nvPr>
            <p:ph type="dt"/>
          </p:nvPr>
        </p:nvSpPr>
        <p:spPr bwMode="auto">
          <a:xfrm>
            <a:off x="406401" y="6245226"/>
            <a:ext cx="2834217" cy="468313"/>
          </a:xfrm>
          <a:prstGeom prst="rect"/>
          <a:noFill/>
          <a:ln>
            <a:noFill/>
          </a:ln>
          <a:effectLst/>
        </p:spPr>
        <p:txBody>
          <a:bodyPr anchor="t" anchorCtr="0" bIns="46800" compatLnSpc="1" lIns="90000" numCol="1" rIns="90000" tIns="46800" vert="horz" wrap="square">
            <a:prstTxWarp prst="textNoShape"/>
          </a:bodyPr>
          <a:lstStyle>
            <a:lvl1pPr>
              <a:buClrTx/>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a:solidFill>
                  <a:srgbClr val="000000"/>
                </a:solidFill>
              </a:defRPr>
            </a:lvl1pPr>
          </a:lstStyle>
          <a:p>
            <a:pPr defTabSz="457200" eaLnBrk="0" fontAlgn="base" hangingPunct="0">
              <a:spcBef>
                <a:spcPct val="0"/>
              </a:spcBef>
              <a:spcAft>
                <a:spcPct val="0"/>
              </a:spcAft>
              <a:buSzPct val="100000"/>
            </a:pPr>
            <a:r>
              <a:rPr sz="2000" lang="en-US" smtClean="0">
                <a:latin typeface="Arial" panose="020B0604020202020204" pitchFamily="34" charset="0"/>
              </a:rPr>
              <a:t>02/19/15</a:t>
            </a:r>
            <a:endParaRPr sz="2000" lang="en-US">
              <a:latin typeface="Arial" panose="020B0604020202020204" pitchFamily="34" charset="0"/>
            </a:endParaRPr>
          </a:p>
        </p:txBody>
      </p:sp>
      <p:sp>
        <p:nvSpPr>
          <p:cNvPr id="1048993" name="Text Box 5"/>
          <p:cNvSpPr txBox="1">
            <a:spLocks noChangeArrowheads="1"/>
          </p:cNvSpPr>
          <p:nvPr/>
        </p:nvSpPr>
        <p:spPr bwMode="auto">
          <a:xfrm>
            <a:off x="4165600" y="6245225"/>
            <a:ext cx="3860800" cy="476250"/>
          </a:xfrm>
          <a:prstGeom prst="rect"/>
          <a:noFill/>
          <a:ln>
            <a:noFill/>
          </a:ln>
          <a:effectLst/>
        </p:spPr>
        <p:txBody>
          <a:bodyPr anchor="ctr" wrap="none"/>
          <a:p>
            <a:pPr defTabSz="457200" eaLnBrk="0" fontAlgn="base" hangingPunct="0">
              <a:spcBef>
                <a:spcPct val="0"/>
              </a:spcBef>
              <a:spcAft>
                <a:spcPct val="0"/>
              </a:spcAft>
              <a:buClr>
                <a:srgbClr val="000000"/>
              </a:buClr>
              <a:buSzPct val="100000"/>
              <a:buFont typeface="Times New Roman" panose="02020603050405020304" pitchFamily="18" charset="0"/>
              <a:buNone/>
            </a:pPr>
            <a:endParaRPr sz="2000" lang="en-US">
              <a:solidFill>
                <a:prstClr val="white"/>
              </a:solidFill>
              <a:latin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p:titleStyle>
    <p:body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4.xml"/><Relationship Id="rId3"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hyperlink" Target="http://www.example.com/example.repo" TargetMode="External"/><Relationship Id="rId2" Type="http://schemas.openxmlformats.org/officeDocument/2006/relationships/slideLayout" Target="../slideLayouts/slideLayout5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1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hyperlink" Target="mailto:smith@server.example.com" TargetMode="External"/><Relationship Id="rId2"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5.xml"/><Relationship Id="rId4" Type="http://schemas.openxmlformats.org/officeDocument/2006/relationships/slideLayout" Target="../slideLayouts/slideLayout29.xml"/><Relationship Id="rId5"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6.xml"/><Relationship Id="rId4" Type="http://schemas.openxmlformats.org/officeDocument/2006/relationships/slideLayout" Target="../slideLayouts/slideLayout29.xml"/><Relationship Id="rId5"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7.xml"/><Relationship Id="rId3"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8.xml"/><Relationship Id="rId3"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9.xml"/><Relationship Id="rId4" Type="http://schemas.openxmlformats.org/officeDocument/2006/relationships/slideLayout" Target="../slideLayouts/slideLayout29.xml"/><Relationship Id="rId5"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0.xml"/><Relationship Id="rId4" Type="http://schemas.openxmlformats.org/officeDocument/2006/relationships/slideLayout" Target="../slideLayouts/slideLayout29.xml"/><Relationship Id="rId5"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1.xml"/><Relationship Id="rId4" Type="http://schemas.openxmlformats.org/officeDocument/2006/relationships/slideLayout" Target="../slideLayouts/slideLayout29.xml"/><Relationship Id="rId5"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2.xml"/><Relationship Id="rId4" Type="http://schemas.openxmlformats.org/officeDocument/2006/relationships/slideLayout" Target="../slideLayouts/slideLayout29.xml"/><Relationship Id="rId5"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themeOverride" Target="../theme/themeOverride2.xml"/><Relationship Id="rId4"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3.xml"/><Relationship Id="rId4" Type="http://schemas.openxmlformats.org/officeDocument/2006/relationships/slideLayout" Target="../slideLayouts/slideLayout29.xml"/><Relationship Id="rId5"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4.xml"/><Relationship Id="rId3" Type="http://schemas.openxmlformats.org/officeDocument/2006/relationships/slideLayout" Target="../slideLayouts/slideLayout29.xml"/><Relationship Id="rId4"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5.xml"/><Relationship Id="rId3"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6.xml"/><Relationship Id="rId3" Type="http://schemas.openxmlformats.org/officeDocument/2006/relationships/slideLayout" Target="../slideLayouts/slideLayout29.xml"/><Relationship Id="rId4"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7.xml"/><Relationship Id="rId4"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8.xml"/><Relationship Id="rId4" Type="http://schemas.openxmlformats.org/officeDocument/2006/relationships/slideLayout" Target="../slideLayouts/slideLayout29.xml"/><Relationship Id="rId5"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19.xml"/><Relationship Id="rId4"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20.xml"/><Relationship Id="rId3" Type="http://schemas.openxmlformats.org/officeDocument/2006/relationships/slideLayout" Target="../slideLayouts/slideLayout29.xml"/><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21.xml"/><Relationship Id="rId3" Type="http://schemas.openxmlformats.org/officeDocument/2006/relationships/slideLayout" Target="../slideLayouts/slideLayout29.xml"/><Relationship Id="rId4"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22.xml"/><Relationship Id="rId4" Type="http://schemas.openxmlformats.org/officeDocument/2006/relationships/slideLayout" Target="../slideLayouts/slideLayout29.xml"/><Relationship Id="rId5"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3.xml"/><Relationship Id="rId4" Type="http://schemas.openxmlformats.org/officeDocument/2006/relationships/slideLayout" Target="../slideLayouts/slideLayout29.xml"/><Relationship Id="rId5"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jpeg"/><Relationship Id="rId3" Type="http://schemas.openxmlformats.org/officeDocument/2006/relationships/themeOverride" Target="../theme/themeOverride23.xml"/><Relationship Id="rId4" Type="http://schemas.openxmlformats.org/officeDocument/2006/relationships/slideLayout" Target="../slideLayouts/slideLayout29.xml"/><Relationship Id="rId5"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24.xml"/><Relationship Id="rId3" Type="http://schemas.openxmlformats.org/officeDocument/2006/relationships/slideLayout" Target="../slideLayouts/slideLayout29.xml"/><Relationship Id="rId4"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 Id="rId3" Type="http://schemas.openxmlformats.org/officeDocument/2006/relationships/notesSlide" Target="../notesSlides/notesSlide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 Id="rId3" Type="http://schemas.openxmlformats.org/officeDocument/2006/relationships/notesSlide" Target="../notesSlides/notesSlide36.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9.xml"/><Relationship Id="rId3"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8.xml"/><Relationship Id="rId3" Type="http://schemas.openxmlformats.org/officeDocument/2006/relationships/notesSlide" Target="../notesSlides/notesSlide37.xml"/></Relationships>
</file>

<file path=ppt/slides/_rels/slide9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8.xml"/><Relationship Id="rId3" Type="http://schemas.openxmlformats.org/officeDocument/2006/relationships/notesSlide" Target="../notesSlides/notesSlide3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p:bgPr>
    </p:bg>
    <p:spTree>
      <p:nvGrpSpPr>
        <p:cNvPr id="158" name=""/>
        <p:cNvGrpSpPr/>
        <p:nvPr/>
      </p:nvGrpSpPr>
      <p:grpSpPr>
        <a:xfrm>
          <a:off x="0" y="0"/>
          <a:ext cx="0" cy="0"/>
          <a:chOff x="0" y="0"/>
          <a:chExt cx="0" cy="0"/>
        </a:xfrm>
      </p:grpSpPr>
      <p:sp>
        <p:nvSpPr>
          <p:cNvPr id="1048626" name="Title 1"/>
          <p:cNvSpPr>
            <a:spLocks noGrp="1"/>
          </p:cNvSpPr>
          <p:nvPr>
            <p:ph type="ctrTitle"/>
          </p:nvPr>
        </p:nvSpPr>
        <p:spPr/>
        <p:txBody>
          <a:bodyPr/>
          <a:p>
            <a:r>
              <a:rPr dirty="0" lang="en-US" smtClean="0"/>
              <a:t>Linux Basics</a:t>
            </a:r>
            <a:endParaRPr dirty="0" lang="en-US"/>
          </a:p>
        </p:txBody>
      </p:sp>
      <p:sp>
        <p:nvSpPr>
          <p:cNvPr id="1048627" name="Subtitle 2"/>
          <p:cNvSpPr>
            <a:spLocks noGrp="1"/>
          </p:cNvSpPr>
          <p:nvPr>
            <p:ph type="subTitle" idx="1"/>
          </p:nvPr>
        </p:nvSpPr>
        <p:spPr/>
        <p:txBody>
          <a:bodyPr/>
          <a:p>
            <a:endParaRPr lang="en-US"/>
          </a:p>
        </p:txBody>
      </p:sp>
    </p:spTree>
  </p:cSld>
  <p:clrMapOvr>
    <a:overrideClrMapping accent1="accent1" accent2="accent2" accent3="accent3" accent4="accent4" accent5="accent5" accent6="accent6" bg1="lt1" bg2="lt2" tx1="dk1" tx2="dk2" hlink="hlink" folHlink="folHlink"/>
  </p:clrMapOvr>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82" name=""/>
        <p:cNvGrpSpPr/>
        <p:nvPr/>
      </p:nvGrpSpPr>
      <p:grpSpPr>
        <a:xfrm>
          <a:off x="0" y="0"/>
          <a:ext cx="0" cy="0"/>
          <a:chOff x="0" y="0"/>
          <a:chExt cx="0" cy="0"/>
        </a:xfrm>
      </p:grpSpPr>
      <p:sp>
        <p:nvSpPr>
          <p:cNvPr id="1048674" name="Content Placeholder 2"/>
          <p:cNvSpPr>
            <a:spLocks noGrp="1"/>
          </p:cNvSpPr>
          <p:nvPr>
            <p:ph idx="1"/>
          </p:nvPr>
        </p:nvSpPr>
        <p:spPr/>
        <p:txBody>
          <a:bodyPr>
            <a:normAutofit fontScale="96429" lnSpcReduction="10000"/>
          </a:bodyPr>
          <a:p>
            <a:r>
              <a:rPr dirty="0" lang="en-IN"/>
              <a:t>Navigate the file system using cd – change directory</a:t>
            </a:r>
          </a:p>
          <a:p>
            <a:endParaRPr dirty="0" lang="en-IN"/>
          </a:p>
          <a:p>
            <a:pPr indent="-514350" marL="514350">
              <a:buFont typeface="+mj-lt"/>
              <a:buAutoNum type="arabicPeriod"/>
            </a:pPr>
            <a:r>
              <a:rPr dirty="0" lang="en-IN"/>
              <a:t>cd documents/work/accounting</a:t>
            </a:r>
          </a:p>
          <a:p>
            <a:pPr indent="-514350" marL="514350">
              <a:buFont typeface="+mj-lt"/>
              <a:buAutoNum type="arabicPeriod"/>
            </a:pPr>
            <a:r>
              <a:rPr dirty="0" lang="en-IN"/>
              <a:t>cd /</a:t>
            </a:r>
          </a:p>
          <a:p>
            <a:pPr indent="-514350" marL="514350">
              <a:buFont typeface="+mj-lt"/>
              <a:buAutoNum type="arabicPeriod"/>
            </a:pPr>
            <a:r>
              <a:rPr dirty="0" lang="en-IN"/>
              <a:t>cd ..</a:t>
            </a:r>
          </a:p>
          <a:p>
            <a:pPr indent="-514350" marL="514350">
              <a:buFont typeface="+mj-lt"/>
              <a:buAutoNum type="arabicPeriod"/>
            </a:pPr>
            <a:r>
              <a:rPr dirty="0" lang="en-IN"/>
              <a:t>cd ~</a:t>
            </a:r>
          </a:p>
          <a:p>
            <a:pPr indent="-514350" marL="514350">
              <a:buFont typeface="+mj-lt"/>
              <a:buAutoNum type="arabicPeriod"/>
            </a:pPr>
            <a:endParaRPr dirty="0" lang="en-IN"/>
          </a:p>
          <a:p>
            <a:pPr indent="0" marL="0"/>
            <a:r>
              <a:rPr dirty="0" lang="en-IN"/>
              <a:t>Create a Directory using </a:t>
            </a:r>
            <a:r>
              <a:rPr dirty="0" lang="en-IN" err="1"/>
              <a:t>mkdir</a:t>
            </a:r>
            <a:endParaRPr dirty="0" lang="en-IN"/>
          </a:p>
          <a:p>
            <a:pPr indent="-514350" marL="514350">
              <a:buAutoNum type="arabicPeriod"/>
            </a:pPr>
            <a:r>
              <a:rPr dirty="0" lang="en-IN" err="1"/>
              <a:t>Mkdir</a:t>
            </a:r>
            <a:r>
              <a:rPr dirty="0" lang="en-IN"/>
              <a:t> </a:t>
            </a:r>
            <a:r>
              <a:rPr dirty="0" lang="en-IN" err="1"/>
              <a:t>newdir</a:t>
            </a:r>
            <a:endParaRPr dirty="0" lang="en-IN"/>
          </a:p>
          <a:p>
            <a:pPr indent="-514350" marL="514350">
              <a:buAutoNum type="arabicPeriod"/>
            </a:pPr>
            <a:r>
              <a:rPr dirty="0" lang="en-IN" err="1" smtClean="0"/>
              <a:t>Mkdir</a:t>
            </a:r>
            <a:r>
              <a:rPr dirty="0" lang="en-IN" smtClean="0"/>
              <a:t> –p /root/</a:t>
            </a:r>
            <a:r>
              <a:rPr dirty="0" lang="en-IN" err="1" smtClean="0"/>
              <a:t>newdir</a:t>
            </a:r>
            <a:r>
              <a:rPr dirty="0" lang="en-IN" smtClean="0"/>
              <a:t>/</a:t>
            </a:r>
            <a:r>
              <a:rPr dirty="0" lang="en-IN" err="1" smtClean="0"/>
              <a:t>subdir</a:t>
            </a:r>
            <a:endParaRPr dirty="0" lang="en-IN"/>
          </a:p>
        </p:txBody>
      </p:sp>
      <p:sp>
        <p:nvSpPr>
          <p:cNvPr id="1048675" name="Rectangle 3"/>
          <p:cNvSpPr/>
          <p:nvPr/>
        </p:nvSpPr>
        <p:spPr>
          <a:xfrm>
            <a:off x="3886200" y="1"/>
            <a:ext cx="6781800" cy="814451"/>
          </a:xfrm>
          <a:prstGeom prst="rect"/>
        </p:spPr>
        <p:txBody>
          <a:bodyPr wrap="square">
            <a:spAutoFit/>
          </a:bodyPr>
          <a:p>
            <a:r>
              <a:rPr b="1" dirty="0" sz="3600" lang="en-US">
                <a:solidFill>
                  <a:schemeClr val="bg1"/>
                </a:solidFill>
                <a:latin typeface="Calibri" panose="020F0502020204030204" pitchFamily="34" charset="0"/>
              </a:rPr>
              <a:t>Linux File System</a:t>
            </a:r>
            <a:endParaRPr b="1" dirty="0" sz="3600" lang="en-IN">
              <a:solidFill>
                <a:schemeClr val="bg1"/>
              </a:solidFill>
              <a:latin typeface="Calibri" panose="020F0502020204030204" pitchFamily="34" charset="0"/>
            </a:endParaRPr>
          </a:p>
        </p:txBody>
      </p:sp>
    </p:spTree>
  </p:cSld>
  <p:clrMapOvr>
    <a:overrideClrMapping accent1="accent1" accent2="accent2" accent3="accent3" accent4="accent4" accent5="accent5" accent6="accent6" bg1="lt1" bg2="lt2" tx1="dk1" tx2="dk2" hlink="hlink" folHlink="folHlink"/>
  </p:clrMapOvr>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392" name=""/>
        <p:cNvGrpSpPr/>
        <p:nvPr/>
      </p:nvGrpSpPr>
      <p:grpSpPr>
        <a:xfrm>
          <a:off x="0" y="0"/>
          <a:ext cx="0" cy="0"/>
          <a:chOff x="0" y="0"/>
          <a:chExt cx="0" cy="0"/>
        </a:xfrm>
      </p:grpSpPr>
      <p:sp>
        <p:nvSpPr>
          <p:cNvPr id="1049002" name="Rectangle 2"/>
          <p:cNvSpPr>
            <a:spLocks noGrp="1" noChangeArrowheads="1"/>
          </p:cNvSpPr>
          <p:nvPr>
            <p:ph type="title"/>
          </p:nvPr>
        </p:nvSpPr>
        <p:spPr>
          <a:xfrm>
            <a:off x="3962400" y="0"/>
            <a:ext cx="6705600" cy="609600"/>
          </a:xfrm>
          <a:noFill/>
        </p:spPr>
        <p:txBody>
          <a:bodyPr/>
          <a:p>
            <a:r>
              <a:rPr dirty="0" sz="3600" lang="en-IN" smtClean="0"/>
              <a:t>YUM Repositories</a:t>
            </a:r>
            <a:endParaRPr dirty="0" sz="3600" lang="en-IN"/>
          </a:p>
        </p:txBody>
      </p:sp>
      <p:sp>
        <p:nvSpPr>
          <p:cNvPr id="1049003" name="Rectangle 3"/>
          <p:cNvSpPr/>
          <p:nvPr/>
        </p:nvSpPr>
        <p:spPr>
          <a:xfrm>
            <a:off x="1524000" y="762000"/>
            <a:ext cx="9144000" cy="400110"/>
          </a:xfrm>
          <a:prstGeom prst="rect"/>
        </p:spPr>
        <p:txBody>
          <a:bodyPr wrap="square">
            <a:spAutoFit/>
          </a:bodyPr>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p:txBody>
      </p:sp>
      <p:sp>
        <p:nvSpPr>
          <p:cNvPr id="1049004" name="Rectangle 16"/>
          <p:cNvSpPr/>
          <p:nvPr/>
        </p:nvSpPr>
        <p:spPr>
          <a:xfrm>
            <a:off x="1524000" y="671937"/>
            <a:ext cx="7924800" cy="707886"/>
          </a:xfrm>
          <a:prstGeom prst="rect"/>
        </p:spPr>
        <p:txBody>
          <a:bodyPr wrap="square">
            <a:spAutoFit/>
          </a:bodyPr>
          <a:p>
            <a:pPr defTabSz="457200" eaLnBrk="0" fontAlgn="base" hangingPunct="0">
              <a:spcBef>
                <a:spcPct val="0"/>
              </a:spcBef>
              <a:spcAft>
                <a:spcPct val="0"/>
              </a:spcAft>
              <a:buClr>
                <a:srgbClr val="000000"/>
              </a:buClr>
              <a:buSzPct val="100000"/>
            </a:pPr>
            <a:endParaRPr sz="2000" lang="en-US">
              <a:solidFill>
                <a:prstClr val="black">
                  <a:lumMod val="65000"/>
                  <a:lumOff val="35000"/>
                </a:prstClr>
              </a:solidFill>
              <a:latin typeface="Arial" panose="020B0604020202020204" pitchFamily="34" charset="0"/>
            </a:endParaRPr>
          </a:p>
          <a:p>
            <a:pPr defTabSz="457200" eaLnBrk="0" fontAlgn="base" hangingPunct="0">
              <a:spcBef>
                <a:spcPct val="0"/>
              </a:spcBef>
              <a:spcAft>
                <a:spcPct val="0"/>
              </a:spcAft>
              <a:buClr>
                <a:srgbClr val="000000"/>
              </a:buClr>
              <a:buSzPct val="100000"/>
            </a:pPr>
            <a:endParaRPr dirty="0" sz="2000" lang="en-IN">
              <a:solidFill>
                <a:prstClr val="black">
                  <a:lumMod val="65000"/>
                  <a:lumOff val="35000"/>
                </a:prstClr>
              </a:solidFill>
              <a:latin typeface="Arial" panose="020B0604020202020204" pitchFamily="34" charset="0"/>
            </a:endParaRPr>
          </a:p>
        </p:txBody>
      </p:sp>
      <p:sp>
        <p:nvSpPr>
          <p:cNvPr id="1049005" name="Rectangle 1"/>
          <p:cNvSpPr/>
          <p:nvPr/>
        </p:nvSpPr>
        <p:spPr>
          <a:xfrm>
            <a:off x="270455" y="702418"/>
            <a:ext cx="11397803" cy="6740307"/>
          </a:xfrm>
          <a:prstGeom prst="rect"/>
        </p:spPr>
        <p:txBody>
          <a:bodyPr wrap="square">
            <a:spAutoFit/>
          </a:bodyPr>
          <a:p>
            <a:pPr defTabSz="457200" eaLnBrk="0" fontAlgn="base" hangingPunct="0">
              <a:spcBef>
                <a:spcPct val="0"/>
              </a:spcBef>
              <a:spcAft>
                <a:spcPct val="0"/>
              </a:spcAft>
              <a:buClr>
                <a:srgbClr val="000000"/>
              </a:buClr>
              <a:buSzPct val="100000"/>
            </a:pPr>
            <a:r>
              <a:rPr b="1" dirty="0" lang="en-US" smtClean="0"/>
              <a:t>Adding </a:t>
            </a:r>
            <a:r>
              <a:rPr b="1" dirty="0" lang="en-US"/>
              <a:t>a Yum Repository</a:t>
            </a:r>
          </a:p>
          <a:p>
            <a:pPr defTabSz="457200" eaLnBrk="0" fontAlgn="base" hangingPunct="0">
              <a:spcBef>
                <a:spcPct val="0"/>
              </a:spcBef>
              <a:spcAft>
                <a:spcPct val="0"/>
              </a:spcAft>
              <a:buClr>
                <a:srgbClr val="000000"/>
              </a:buClr>
              <a:buSzPct val="100000"/>
            </a:pPr>
            <a:endParaRPr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To define a new repository, you can either add a [repository] section to </a:t>
            </a:r>
            <a:r>
              <a:rPr dirty="0" lang="en-US" smtClean="0">
                <a:solidFill>
                  <a:prstClr val="black"/>
                </a:solidFill>
                <a:latin typeface="Calibri" panose="020F0502020204030204" pitchFamily="34" charset="0"/>
                <a:cs typeface="Calibri" panose="020F0502020204030204" pitchFamily="34" charset="0"/>
              </a:rPr>
              <a:t>a </a:t>
            </a:r>
            <a:r>
              <a:rPr dirty="0" lang="en-US">
                <a:solidFill>
                  <a:prstClr val="black"/>
                </a:solidFill>
                <a:latin typeface="Calibri" panose="020F0502020204030204" pitchFamily="34" charset="0"/>
                <a:cs typeface="Calibri" panose="020F0502020204030204" pitchFamily="34" charset="0"/>
              </a:rPr>
              <a:t>.repo file in the /</a:t>
            </a:r>
            <a:r>
              <a:rPr dirty="0" lang="en-US" err="1">
                <a:solidFill>
                  <a:prstClr val="black"/>
                </a:solidFill>
                <a:latin typeface="Calibri" panose="020F0502020204030204" pitchFamily="34" charset="0"/>
                <a:cs typeface="Calibri" panose="020F0502020204030204" pitchFamily="34" charset="0"/>
              </a:rPr>
              <a:t>etc</a:t>
            </a:r>
            <a:r>
              <a:rPr dirty="0" lang="en-US">
                <a:solidFill>
                  <a:prstClr val="black"/>
                </a:solidFill>
                <a:latin typeface="Calibri" panose="020F0502020204030204" pitchFamily="34" charset="0"/>
                <a:cs typeface="Calibri" panose="020F0502020204030204" pitchFamily="34" charset="0"/>
              </a:rPr>
              <a:t>/</a:t>
            </a:r>
            <a:r>
              <a:rPr dirty="0" lang="en-US" err="1">
                <a:solidFill>
                  <a:prstClr val="black"/>
                </a:solidFill>
                <a:latin typeface="Calibri" panose="020F0502020204030204" pitchFamily="34" charset="0"/>
                <a:cs typeface="Calibri" panose="020F0502020204030204" pitchFamily="34" charset="0"/>
              </a:rPr>
              <a:t>yum.repos.d</a:t>
            </a:r>
            <a:r>
              <a:rPr dirty="0" lang="en-US">
                <a:solidFill>
                  <a:prstClr val="black"/>
                </a:solidFill>
                <a:latin typeface="Calibri" panose="020F0502020204030204" pitchFamily="34" charset="0"/>
                <a:cs typeface="Calibri" panose="020F0502020204030204" pitchFamily="34" charset="0"/>
              </a:rPr>
              <a:t>/ directory. </a:t>
            </a:r>
            <a:endParaRPr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lang="en-US" smtClean="0">
                <a:solidFill>
                  <a:prstClr val="black"/>
                </a:solidFill>
                <a:latin typeface="Calibri" panose="020F0502020204030204" pitchFamily="34" charset="0"/>
                <a:cs typeface="Calibri" panose="020F0502020204030204" pitchFamily="34" charset="0"/>
              </a:rPr>
              <a:t>All </a:t>
            </a:r>
            <a:r>
              <a:rPr dirty="0" lang="en-US">
                <a:solidFill>
                  <a:prstClr val="black"/>
                </a:solidFill>
                <a:latin typeface="Calibri" panose="020F0502020204030204" pitchFamily="34" charset="0"/>
                <a:cs typeface="Calibri" panose="020F0502020204030204" pitchFamily="34" charset="0"/>
              </a:rPr>
              <a:t>files with the .repo file extension in this directory are read by </a:t>
            </a:r>
            <a:r>
              <a:rPr dirty="0" lang="en-US" smtClean="0">
                <a:solidFill>
                  <a:prstClr val="black"/>
                </a:solidFill>
                <a:latin typeface="Calibri" panose="020F0502020204030204" pitchFamily="34" charset="0"/>
                <a:cs typeface="Calibri" panose="020F0502020204030204" pitchFamily="34" charset="0"/>
              </a:rPr>
              <a:t>yum.</a:t>
            </a:r>
          </a:p>
          <a:p>
            <a:pPr defTabSz="457200" eaLnBrk="0" fontAlgn="base" hangingPunct="0">
              <a:spcBef>
                <a:spcPct val="0"/>
              </a:spcBef>
              <a:spcAft>
                <a:spcPct val="0"/>
              </a:spcAft>
              <a:buClr>
                <a:srgbClr val="000000"/>
              </a:buClr>
              <a:buSzPct val="100000"/>
            </a:pPr>
            <a:endParaRPr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lang="en-US" smtClean="0">
                <a:solidFill>
                  <a:prstClr val="black"/>
                </a:solidFill>
                <a:latin typeface="Calibri" panose="020F0502020204030204" pitchFamily="34" charset="0"/>
                <a:cs typeface="Calibri" panose="020F0502020204030204" pitchFamily="34" charset="0"/>
              </a:rPr>
              <a:t>To add a repository use the yum-</a:t>
            </a:r>
            <a:r>
              <a:rPr b="1" dirty="0" lang="en-US" err="1" smtClean="0">
                <a:solidFill>
                  <a:prstClr val="black"/>
                </a:solidFill>
                <a:latin typeface="Calibri" panose="020F0502020204030204" pitchFamily="34" charset="0"/>
                <a:cs typeface="Calibri" panose="020F0502020204030204" pitchFamily="34" charset="0"/>
              </a:rPr>
              <a:t>config</a:t>
            </a:r>
            <a:r>
              <a:rPr b="1" dirty="0" lang="en-US" smtClean="0">
                <a:solidFill>
                  <a:prstClr val="black"/>
                </a:solidFill>
                <a:latin typeface="Calibri" panose="020F0502020204030204" pitchFamily="34" charset="0"/>
                <a:cs typeface="Calibri" panose="020F0502020204030204" pitchFamily="34" charset="0"/>
              </a:rPr>
              <a:t>-manager – install from yum-</a:t>
            </a:r>
            <a:r>
              <a:rPr b="1" dirty="0" lang="en-US" err="1" smtClean="0">
                <a:solidFill>
                  <a:prstClr val="black"/>
                </a:solidFill>
                <a:latin typeface="Calibri" panose="020F0502020204030204" pitchFamily="34" charset="0"/>
                <a:cs typeface="Calibri" panose="020F0502020204030204" pitchFamily="34" charset="0"/>
              </a:rPr>
              <a:t>utils</a:t>
            </a:r>
            <a:endParaRPr b="1"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lang="en-US" smtClean="0">
                <a:solidFill>
                  <a:prstClr val="black"/>
                </a:solidFill>
                <a:latin typeface="Calibri" panose="020F0502020204030204" pitchFamily="34" charset="0"/>
                <a:cs typeface="Calibri" panose="020F0502020204030204" pitchFamily="34" charset="0"/>
              </a:rPr>
              <a:t>#yum-</a:t>
            </a:r>
            <a:r>
              <a:rPr b="1" dirty="0" lang="en-US" err="1" smtClean="0">
                <a:solidFill>
                  <a:prstClr val="black"/>
                </a:solidFill>
                <a:latin typeface="Calibri" panose="020F0502020204030204" pitchFamily="34" charset="0"/>
                <a:cs typeface="Calibri" panose="020F0502020204030204" pitchFamily="34" charset="0"/>
              </a:rPr>
              <a:t>config</a:t>
            </a:r>
            <a:r>
              <a:rPr b="1" dirty="0" lang="en-US" smtClean="0">
                <a:solidFill>
                  <a:prstClr val="black"/>
                </a:solidFill>
                <a:latin typeface="Calibri" panose="020F0502020204030204" pitchFamily="34" charset="0"/>
                <a:cs typeface="Calibri" panose="020F0502020204030204" pitchFamily="34" charset="0"/>
              </a:rPr>
              <a:t>-manager </a:t>
            </a:r>
            <a:r>
              <a:rPr b="1" dirty="0" lang="en-US">
                <a:solidFill>
                  <a:prstClr val="black"/>
                </a:solidFill>
                <a:latin typeface="Calibri" panose="020F0502020204030204" pitchFamily="34" charset="0"/>
                <a:cs typeface="Calibri" panose="020F0502020204030204" pitchFamily="34" charset="0"/>
              </a:rPr>
              <a:t>--add-repo </a:t>
            </a:r>
            <a:r>
              <a:rPr b="1" dirty="0" lang="en-US" err="1" smtClean="0">
                <a:solidFill>
                  <a:prstClr val="black"/>
                </a:solidFill>
                <a:latin typeface="Calibri" panose="020F0502020204030204" pitchFamily="34" charset="0"/>
                <a:cs typeface="Calibri" panose="020F0502020204030204" pitchFamily="34" charset="0"/>
              </a:rPr>
              <a:t>repository_url</a:t>
            </a:r>
            <a:endParaRPr b="1"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lang="en-US" smtClean="0">
                <a:solidFill>
                  <a:prstClr val="black"/>
                </a:solidFill>
                <a:latin typeface="Calibri" panose="020F0502020204030204" pitchFamily="34" charset="0"/>
                <a:cs typeface="Calibri" panose="020F0502020204030204" pitchFamily="34" charset="0"/>
              </a:rPr>
              <a:t>e.g.</a:t>
            </a:r>
          </a:p>
          <a:p>
            <a:pPr defTabSz="457200" eaLnBrk="0" fontAlgn="base" hangingPunct="0">
              <a:spcBef>
                <a:spcPct val="0"/>
              </a:spcBef>
              <a:spcAft>
                <a:spcPct val="0"/>
              </a:spcAft>
              <a:buClr>
                <a:srgbClr val="000000"/>
              </a:buClr>
              <a:buSzPct val="100000"/>
            </a:pPr>
            <a:r>
              <a:rPr dirty="0" lang="en-US" smtClean="0">
                <a:solidFill>
                  <a:prstClr val="black"/>
                </a:solidFill>
                <a:latin typeface="Calibri" panose="020F0502020204030204" pitchFamily="34" charset="0"/>
                <a:cs typeface="Calibri" panose="020F0502020204030204" pitchFamily="34" charset="0"/>
              </a:rPr>
              <a:t>#yum-</a:t>
            </a:r>
            <a:r>
              <a:rPr dirty="0" lang="en-US" err="1" smtClean="0">
                <a:solidFill>
                  <a:prstClr val="black"/>
                </a:solidFill>
                <a:latin typeface="Calibri" panose="020F0502020204030204" pitchFamily="34" charset="0"/>
                <a:cs typeface="Calibri" panose="020F0502020204030204" pitchFamily="34" charset="0"/>
              </a:rPr>
              <a:t>config</a:t>
            </a:r>
            <a:r>
              <a:rPr dirty="0" lang="en-US" smtClean="0">
                <a:solidFill>
                  <a:prstClr val="black"/>
                </a:solidFill>
                <a:latin typeface="Calibri" panose="020F0502020204030204" pitchFamily="34" charset="0"/>
                <a:cs typeface="Calibri" panose="020F0502020204030204" pitchFamily="34" charset="0"/>
              </a:rPr>
              <a:t>-manager </a:t>
            </a:r>
            <a:r>
              <a:rPr dirty="0" lang="en-US">
                <a:solidFill>
                  <a:prstClr val="black"/>
                </a:solidFill>
                <a:latin typeface="Calibri" panose="020F0502020204030204" pitchFamily="34" charset="0"/>
                <a:cs typeface="Calibri" panose="020F0502020204030204" pitchFamily="34" charset="0"/>
              </a:rPr>
              <a:t>--add-repo </a:t>
            </a:r>
            <a:r>
              <a:rPr dirty="0" lang="en-US">
                <a:solidFill>
                  <a:prstClr val="black"/>
                </a:solidFill>
                <a:latin typeface="Calibri" panose="020F0502020204030204" pitchFamily="34" charset="0"/>
                <a:cs typeface="Calibri" panose="020F0502020204030204" pitchFamily="34" charset="0"/>
                <a:hlinkClick r:id="rId1"/>
              </a:rPr>
              <a:t>http://</a:t>
            </a:r>
            <a:r>
              <a:rPr dirty="0" lang="en-US" smtClean="0">
                <a:solidFill>
                  <a:prstClr val="black"/>
                </a:solidFill>
                <a:latin typeface="Calibri" panose="020F0502020204030204" pitchFamily="34" charset="0"/>
                <a:cs typeface="Calibri" panose="020F0502020204030204" pitchFamily="34" charset="0"/>
                <a:hlinkClick r:id="rId1"/>
              </a:rPr>
              <a:t>www.example.com/example.repo</a:t>
            </a:r>
            <a:endParaRPr dirty="0" lang="en-US" smtClean="0">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lang="en-US" smtClean="0">
                <a:solidFill>
                  <a:prstClr val="black"/>
                </a:solidFill>
                <a:latin typeface="Calibri" panose="020F0502020204030204" pitchFamily="34" charset="0"/>
                <a:cs typeface="Calibri" panose="020F0502020204030204" pitchFamily="34" charset="0"/>
              </a:rPr>
              <a:t>To enable a yum repo</a:t>
            </a:r>
            <a:endParaRPr b="1" dirty="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lang="en-US" smtClean="0">
                <a:solidFill>
                  <a:prstClr val="black"/>
                </a:solidFill>
                <a:latin typeface="Calibri" panose="020F0502020204030204" pitchFamily="34" charset="0"/>
                <a:cs typeface="Calibri" panose="020F0502020204030204" pitchFamily="34" charset="0"/>
              </a:rPr>
              <a:t>#yum-</a:t>
            </a:r>
            <a:r>
              <a:rPr b="1" dirty="0" lang="en-US" err="1" smtClean="0">
                <a:solidFill>
                  <a:prstClr val="black"/>
                </a:solidFill>
                <a:latin typeface="Calibri" panose="020F0502020204030204" pitchFamily="34" charset="0"/>
                <a:cs typeface="Calibri" panose="020F0502020204030204" pitchFamily="34" charset="0"/>
              </a:rPr>
              <a:t>config</a:t>
            </a:r>
            <a:r>
              <a:rPr b="1" dirty="0" lang="en-US" smtClean="0">
                <a:solidFill>
                  <a:prstClr val="black"/>
                </a:solidFill>
                <a:latin typeface="Calibri" panose="020F0502020204030204" pitchFamily="34" charset="0"/>
                <a:cs typeface="Calibri" panose="020F0502020204030204" pitchFamily="34" charset="0"/>
              </a:rPr>
              <a:t>-manager </a:t>
            </a:r>
            <a:r>
              <a:rPr b="1" dirty="0" lang="en-US">
                <a:solidFill>
                  <a:prstClr val="black"/>
                </a:solidFill>
                <a:latin typeface="Calibri" panose="020F0502020204030204" pitchFamily="34" charset="0"/>
                <a:cs typeface="Calibri" panose="020F0502020204030204" pitchFamily="34" charset="0"/>
              </a:rPr>
              <a:t>--enable example\*</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Loaded plugins: product-id, refresh-</a:t>
            </a:r>
            <a:r>
              <a:rPr dirty="0" lang="en-US" err="1">
                <a:solidFill>
                  <a:prstClr val="black"/>
                </a:solidFill>
                <a:latin typeface="Calibri" panose="020F0502020204030204" pitchFamily="34" charset="0"/>
                <a:cs typeface="Calibri" panose="020F0502020204030204" pitchFamily="34" charset="0"/>
              </a:rPr>
              <a:t>packagekit</a:t>
            </a:r>
            <a:r>
              <a:rPr dirty="0" lang="en-US">
                <a:solidFill>
                  <a:prstClr val="black"/>
                </a:solidFill>
                <a:latin typeface="Calibri" panose="020F0502020204030204" pitchFamily="34" charset="0"/>
                <a:cs typeface="Calibri" panose="020F0502020204030204" pitchFamily="34" charset="0"/>
              </a:rPr>
              <a:t>, subscription-manager</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 repo: example ==============================</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[example]</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bandwidth = 0</a:t>
            </a:r>
          </a:p>
          <a:p>
            <a:pPr defTabSz="457200" eaLnBrk="0" fontAlgn="base" hangingPunct="0">
              <a:spcBef>
                <a:spcPct val="0"/>
              </a:spcBef>
              <a:spcAft>
                <a:spcPct val="0"/>
              </a:spcAft>
              <a:buClr>
                <a:srgbClr val="000000"/>
              </a:buClr>
              <a:buSzPct val="100000"/>
            </a:pPr>
            <a:r>
              <a:rPr dirty="0" lang="en-US" err="1">
                <a:solidFill>
                  <a:prstClr val="black"/>
                </a:solidFill>
                <a:latin typeface="Calibri" panose="020F0502020204030204" pitchFamily="34" charset="0"/>
                <a:cs typeface="Calibri" panose="020F0502020204030204" pitchFamily="34" charset="0"/>
              </a:rPr>
              <a:t>base_persistdir</a:t>
            </a:r>
            <a:r>
              <a:rPr dirty="0" lang="en-US">
                <a:solidFill>
                  <a:prstClr val="black"/>
                </a:solidFill>
                <a:latin typeface="Calibri" panose="020F0502020204030204" pitchFamily="34" charset="0"/>
                <a:cs typeface="Calibri" panose="020F0502020204030204" pitchFamily="34" charset="0"/>
              </a:rPr>
              <a:t> = /</a:t>
            </a:r>
            <a:r>
              <a:rPr dirty="0" lang="en-US" err="1">
                <a:solidFill>
                  <a:prstClr val="black"/>
                </a:solidFill>
                <a:latin typeface="Calibri" panose="020F0502020204030204" pitchFamily="34" charset="0"/>
                <a:cs typeface="Calibri" panose="020F0502020204030204" pitchFamily="34" charset="0"/>
              </a:rPr>
              <a:t>var</a:t>
            </a:r>
            <a:r>
              <a:rPr dirty="0" lang="en-US">
                <a:solidFill>
                  <a:prstClr val="black"/>
                </a:solidFill>
                <a:latin typeface="Calibri" panose="020F0502020204030204" pitchFamily="34" charset="0"/>
                <a:cs typeface="Calibri" panose="020F0502020204030204" pitchFamily="34" charset="0"/>
              </a:rPr>
              <a:t>/lib/yum/repos/x86_64/6Server</a:t>
            </a:r>
          </a:p>
          <a:p>
            <a:pPr defTabSz="457200" eaLnBrk="0" fontAlgn="base" hangingPunct="0">
              <a:spcBef>
                <a:spcPct val="0"/>
              </a:spcBef>
              <a:spcAft>
                <a:spcPct val="0"/>
              </a:spcAft>
              <a:buClr>
                <a:srgbClr val="000000"/>
              </a:buClr>
              <a:buSzPct val="100000"/>
            </a:pPr>
            <a:r>
              <a:rPr dirty="0" lang="en-US" err="1">
                <a:solidFill>
                  <a:prstClr val="black"/>
                </a:solidFill>
                <a:latin typeface="Calibri" panose="020F0502020204030204" pitchFamily="34" charset="0"/>
                <a:cs typeface="Calibri" panose="020F0502020204030204" pitchFamily="34" charset="0"/>
              </a:rPr>
              <a:t>baseurl</a:t>
            </a:r>
            <a:r>
              <a:rPr dirty="0" lang="en-US">
                <a:solidFill>
                  <a:prstClr val="black"/>
                </a:solidFill>
                <a:latin typeface="Calibri" panose="020F0502020204030204" pitchFamily="34" charset="0"/>
                <a:cs typeface="Calibri" panose="020F0502020204030204" pitchFamily="34" charset="0"/>
              </a:rPr>
              <a:t> = http://www.example.com/repo/6Server/x86_64/</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cache = 0</a:t>
            </a:r>
          </a:p>
          <a:p>
            <a:pPr defTabSz="457200" eaLnBrk="0" fontAlgn="base" hangingPunct="0">
              <a:spcBef>
                <a:spcPct val="0"/>
              </a:spcBef>
              <a:spcAft>
                <a:spcPct val="0"/>
              </a:spcAft>
              <a:buClr>
                <a:srgbClr val="000000"/>
              </a:buClr>
              <a:buSzPct val="100000"/>
            </a:pPr>
            <a:r>
              <a:rPr dirty="0" lang="en-US" err="1">
                <a:solidFill>
                  <a:prstClr val="black"/>
                </a:solidFill>
                <a:latin typeface="Calibri" panose="020F0502020204030204" pitchFamily="34" charset="0"/>
                <a:cs typeface="Calibri" panose="020F0502020204030204" pitchFamily="34" charset="0"/>
              </a:rPr>
              <a:t>cachedir</a:t>
            </a:r>
            <a:r>
              <a:rPr dirty="0" lang="en-US">
                <a:solidFill>
                  <a:prstClr val="black"/>
                </a:solidFill>
                <a:latin typeface="Calibri" panose="020F0502020204030204" pitchFamily="34" charset="0"/>
                <a:cs typeface="Calibri" panose="020F0502020204030204" pitchFamily="34" charset="0"/>
              </a:rPr>
              <a:t> = /</a:t>
            </a:r>
            <a:r>
              <a:rPr dirty="0" lang="en-US" err="1">
                <a:solidFill>
                  <a:prstClr val="black"/>
                </a:solidFill>
                <a:latin typeface="Calibri" panose="020F0502020204030204" pitchFamily="34" charset="0"/>
                <a:cs typeface="Calibri" panose="020F0502020204030204" pitchFamily="34" charset="0"/>
              </a:rPr>
              <a:t>var</a:t>
            </a:r>
            <a:r>
              <a:rPr dirty="0" lang="en-US">
                <a:solidFill>
                  <a:prstClr val="black"/>
                </a:solidFill>
                <a:latin typeface="Calibri" panose="020F0502020204030204" pitchFamily="34" charset="0"/>
                <a:cs typeface="Calibri" panose="020F0502020204030204" pitchFamily="34" charset="0"/>
              </a:rPr>
              <a:t>/cache/yum/x86_64/6Server/example</a:t>
            </a:r>
          </a:p>
          <a:p>
            <a:pPr defTabSz="457200" eaLnBrk="0" fontAlgn="base" hangingPunct="0">
              <a:spcBef>
                <a:spcPct val="0"/>
              </a:spcBef>
              <a:spcAft>
                <a:spcPct val="0"/>
              </a:spcAft>
              <a:buClr>
                <a:srgbClr val="000000"/>
              </a:buClr>
              <a:buSzPct val="100000"/>
            </a:pPr>
            <a:r>
              <a:rPr dirty="0" lang="en-US">
                <a:solidFill>
                  <a:prstClr val="black"/>
                </a:solidFill>
                <a:latin typeface="Calibri" panose="020F0502020204030204" pitchFamily="34" charset="0"/>
                <a:cs typeface="Calibri" panose="020F0502020204030204" pitchFamily="34" charset="0"/>
              </a:rPr>
              <a:t>[output truncated]</a:t>
            </a:r>
          </a:p>
        </p:txBody>
      </p:sp>
    </p:spTree>
  </p:cSld>
  <p:clrMapOvr>
    <a:masterClrMapping/>
  </p:clrMapOvr>
  <p:transition xmlns:p14="http://schemas.microsoft.com/office/powerpoint/2010/main" spd="slow" p14:dur="2000"/>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9006"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p>
        </p:txBody>
      </p:sp>
      <p:sp>
        <p:nvSpPr>
          <p:cNvPr id="1049007"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08"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09" name="Rectangle 1"/>
          <p:cNvSpPr/>
          <p:nvPr/>
        </p:nvSpPr>
        <p:spPr>
          <a:xfrm>
            <a:off x="1676400" y="702418"/>
            <a:ext cx="8991600" cy="5262979"/>
          </a:xfrm>
          <a:prstGeom prst="rect"/>
        </p:spPr>
        <p:txBody>
          <a:bodyPr wrap="square">
            <a:spAutoFit/>
          </a:bodyPr>
          <a:p>
            <a:r>
              <a:rPr dirty="0" sz="2400" lang="en-IN">
                <a:latin typeface="Calibri" panose="020F0502020204030204" pitchFamily="34" charset="0"/>
                <a:cs typeface="Calibri" panose="020F0502020204030204" pitchFamily="34" charset="0"/>
              </a:rPr>
              <a:t>RPM stands for </a:t>
            </a:r>
            <a:r>
              <a:rPr b="1" dirty="0" sz="2400" lang="en-IN">
                <a:latin typeface="Calibri" panose="020F0502020204030204" pitchFamily="34" charset="0"/>
                <a:cs typeface="Calibri" panose="020F0502020204030204" pitchFamily="34" charset="0"/>
              </a:rPr>
              <a:t>R</a:t>
            </a:r>
            <a:r>
              <a:rPr dirty="0" sz="2400" lang="en-IN">
                <a:latin typeface="Calibri" panose="020F0502020204030204" pitchFamily="34" charset="0"/>
                <a:cs typeface="Calibri" panose="020F0502020204030204" pitchFamily="34" charset="0"/>
              </a:rPr>
              <a:t>ed Hat </a:t>
            </a:r>
            <a:r>
              <a:rPr b="1" dirty="0" sz="2400" lang="en-IN">
                <a:latin typeface="Calibri" panose="020F0502020204030204" pitchFamily="34" charset="0"/>
                <a:cs typeface="Calibri" panose="020F0502020204030204" pitchFamily="34" charset="0"/>
              </a:rPr>
              <a:t>P</a:t>
            </a:r>
            <a:r>
              <a:rPr dirty="0" sz="2400" lang="en-IN">
                <a:latin typeface="Calibri" panose="020F0502020204030204" pitchFamily="34" charset="0"/>
                <a:cs typeface="Calibri" panose="020F0502020204030204" pitchFamily="34" charset="0"/>
              </a:rPr>
              <a:t>ackage </a:t>
            </a:r>
            <a:r>
              <a:rPr b="1" dirty="0" sz="2400" lang="en-IN">
                <a:latin typeface="Calibri" panose="020F0502020204030204" pitchFamily="34" charset="0"/>
                <a:cs typeface="Calibri" panose="020F0502020204030204" pitchFamily="34" charset="0"/>
              </a:rPr>
              <a:t>M</a:t>
            </a:r>
            <a:r>
              <a:rPr dirty="0" sz="2400" lang="en-IN">
                <a:latin typeface="Calibri" panose="020F0502020204030204" pitchFamily="34" charset="0"/>
                <a:cs typeface="Calibri" panose="020F0502020204030204" pitchFamily="34" charset="0"/>
              </a:rPr>
              <a:t>anager.</a:t>
            </a:r>
          </a:p>
          <a:p>
            <a:endParaRPr dirty="0" sz="2400" lang="en-US">
              <a:latin typeface="Calibri" panose="020F0502020204030204" pitchFamily="34" charset="0"/>
              <a:cs typeface="Calibri" panose="020F0502020204030204" pitchFamily="34" charset="0"/>
            </a:endParaRPr>
          </a:p>
          <a:p>
            <a:pPr indent="-457200" marL="457200">
              <a:buAutoNum type="arabicPeriod"/>
            </a:pPr>
            <a:r>
              <a:rPr dirty="0" sz="2400" lang="en-IN">
                <a:latin typeface="Calibri" panose="020F0502020204030204" pitchFamily="34" charset="0"/>
                <a:cs typeface="Calibri" panose="020F0502020204030204" pitchFamily="34" charset="0"/>
              </a:rPr>
              <a:t>Installing a RPM package Using rpm –ivh</a:t>
            </a:r>
          </a:p>
          <a:p>
            <a:pPr indent="-457200" marL="457200">
              <a:buAutoNum type="arabicPeriod"/>
            </a:pPr>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RPM filename has packagename, version, release and architecture name.</a:t>
            </a:r>
          </a:p>
          <a:p>
            <a:r>
              <a:rPr dirty="0" sz="2400" lang="en-IN">
                <a:latin typeface="Calibri" panose="020F0502020204030204" pitchFamily="34" charset="0"/>
                <a:cs typeface="Calibri" panose="020F0502020204030204" pitchFamily="34" charset="0"/>
              </a:rPr>
              <a:t>For example, In the MySQL-client-3.23.57-1.i386.rpm file:</a:t>
            </a:r>
          </a:p>
          <a:p>
            <a:r>
              <a:rPr dirty="0" sz="2400" lang="en-IN">
                <a:solidFill>
                  <a:srgbClr val="00B050"/>
                </a:solidFill>
                <a:latin typeface="Calibri" panose="020F0502020204030204" pitchFamily="34" charset="0"/>
                <a:cs typeface="Calibri" panose="020F0502020204030204" pitchFamily="34" charset="0"/>
              </a:rPr>
              <a:t>MySQL-client – Package Name</a:t>
            </a:r>
          </a:p>
          <a:p>
            <a:r>
              <a:rPr dirty="0" sz="2400" lang="en-IN">
                <a:solidFill>
                  <a:srgbClr val="00B050"/>
                </a:solidFill>
                <a:latin typeface="Calibri" panose="020F0502020204030204" pitchFamily="34" charset="0"/>
                <a:cs typeface="Calibri" panose="020F0502020204030204" pitchFamily="34" charset="0"/>
              </a:rPr>
              <a:t>3.23.57 – Version</a:t>
            </a:r>
          </a:p>
          <a:p>
            <a:r>
              <a:rPr dirty="0" sz="2400" lang="en-IN">
                <a:solidFill>
                  <a:srgbClr val="00B050"/>
                </a:solidFill>
                <a:latin typeface="Calibri" panose="020F0502020204030204" pitchFamily="34" charset="0"/>
                <a:cs typeface="Calibri" panose="020F0502020204030204" pitchFamily="34" charset="0"/>
              </a:rPr>
              <a:t>1 – Release</a:t>
            </a:r>
          </a:p>
          <a:p>
            <a:r>
              <a:rPr dirty="0" sz="2400" lang="en-IN">
                <a:solidFill>
                  <a:srgbClr val="00B050"/>
                </a:solidFill>
                <a:latin typeface="Calibri" panose="020F0502020204030204" pitchFamily="34" charset="0"/>
                <a:cs typeface="Calibri" panose="020F0502020204030204" pitchFamily="34" charset="0"/>
              </a:rPr>
              <a:t>i386 – Architecture</a:t>
            </a:r>
          </a:p>
          <a:p>
            <a:endParaRPr dirty="0" sz="2400" lang="en-US">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9010"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11"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12"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13" name="Rectangle 1"/>
          <p:cNvSpPr/>
          <p:nvPr/>
        </p:nvSpPr>
        <p:spPr>
          <a:xfrm>
            <a:off x="1676400" y="702417"/>
            <a:ext cx="8991600" cy="4154984"/>
          </a:xfrm>
          <a:prstGeom prst="rect"/>
        </p:spPr>
        <p:txBody>
          <a:bodyPr wrap="square">
            <a:spAutoFit/>
          </a:bodyPr>
          <a:p>
            <a:r>
              <a:rPr dirty="0" sz="2400" lang="en-US">
                <a:solidFill>
                  <a:srgbClr val="00B050"/>
                </a:solidFill>
                <a:latin typeface="Calibri" panose="020F0502020204030204" pitchFamily="34" charset="0"/>
                <a:cs typeface="Calibri" panose="020F0502020204030204" pitchFamily="34" charset="0"/>
              </a:rPr>
              <a:t># rpm -</a:t>
            </a:r>
            <a:r>
              <a:rPr dirty="0" sz="2400" lang="en-US" err="1">
                <a:solidFill>
                  <a:srgbClr val="00B050"/>
                </a:solidFill>
                <a:latin typeface="Calibri" panose="020F0502020204030204" pitchFamily="34" charset="0"/>
                <a:cs typeface="Calibri" panose="020F0502020204030204" pitchFamily="34" charset="0"/>
              </a:rPr>
              <a:t>ivh</a:t>
            </a:r>
            <a:r>
              <a:rPr dirty="0" sz="2400" lang="en-US">
                <a:solidFill>
                  <a:srgbClr val="00B050"/>
                </a:solidFill>
                <a:latin typeface="Calibri" panose="020F0502020204030204" pitchFamily="34" charset="0"/>
                <a:cs typeface="Calibri" panose="020F0502020204030204" pitchFamily="34" charset="0"/>
              </a:rPr>
              <a:t>  MySQL-client-3.23.57-1.i386.rpm</a:t>
            </a:r>
          </a:p>
          <a:p>
            <a:r>
              <a:rPr dirty="0" sz="2400" lang="en-US">
                <a:solidFill>
                  <a:srgbClr val="002060"/>
                </a:solidFill>
                <a:latin typeface="Calibri" panose="020F0502020204030204" pitchFamily="34" charset="0"/>
                <a:cs typeface="Calibri" panose="020F0502020204030204" pitchFamily="34" charset="0"/>
              </a:rPr>
              <a:t>Preparing...                ########################################### [100%]</a:t>
            </a:r>
          </a:p>
          <a:p>
            <a:r>
              <a:rPr dirty="0" sz="2400" lang="en-US">
                <a:solidFill>
                  <a:srgbClr val="002060"/>
                </a:solidFill>
                <a:latin typeface="Calibri" panose="020F0502020204030204" pitchFamily="34" charset="0"/>
                <a:cs typeface="Calibri" panose="020F0502020204030204" pitchFamily="34" charset="0"/>
              </a:rPr>
              <a:t>   1:MySQL-client           ########################################### [100%]</a:t>
            </a:r>
          </a:p>
          <a:p>
            <a:r>
              <a:rPr dirty="0" sz="2400" lang="en-US">
                <a:solidFill>
                  <a:srgbClr val="00B050"/>
                </a:solidFill>
                <a:latin typeface="Calibri" panose="020F0502020204030204" pitchFamily="34" charset="0"/>
                <a:cs typeface="Calibri" panose="020F0502020204030204" pitchFamily="34" charset="0"/>
              </a:rPr>
              <a:t> </a:t>
            </a:r>
          </a:p>
          <a:p>
            <a:r>
              <a:rPr dirty="0" sz="2400" lang="en-IN">
                <a:latin typeface="Calibri" panose="020F0502020204030204" pitchFamily="34" charset="0"/>
                <a:cs typeface="Calibri" panose="020F0502020204030204" pitchFamily="34" charset="0"/>
              </a:rPr>
              <a:t>rpm command and options</a:t>
            </a:r>
          </a:p>
          <a:p>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-i : install a package</a:t>
            </a:r>
          </a:p>
          <a:p>
            <a:r>
              <a:rPr dirty="0" sz="2400" lang="en-IN">
                <a:latin typeface="Calibri" panose="020F0502020204030204" pitchFamily="34" charset="0"/>
                <a:cs typeface="Calibri" panose="020F0502020204030204" pitchFamily="34" charset="0"/>
              </a:rPr>
              <a:t>-v : verbose</a:t>
            </a:r>
          </a:p>
          <a:p>
            <a:r>
              <a:rPr dirty="0" sz="2400" lang="en-IN">
                <a:latin typeface="Calibri" panose="020F0502020204030204" pitchFamily="34" charset="0"/>
                <a:cs typeface="Calibri" panose="020F0502020204030204" pitchFamily="34" charset="0"/>
              </a:rPr>
              <a:t>-h : print hash marks as the package archive is unpacked.</a:t>
            </a:r>
            <a:endParaRPr dirty="0" sz="2400" lang="en-US">
              <a:latin typeface="Calibri" panose="020F0502020204030204" pitchFamily="34" charset="0"/>
              <a:cs typeface="Calibri" panose="020F0502020204030204" pitchFamily="34" charset="0"/>
            </a:endParaRPr>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014"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15"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16"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17" name="Rectangle 1"/>
          <p:cNvSpPr/>
          <p:nvPr/>
        </p:nvSpPr>
        <p:spPr>
          <a:xfrm>
            <a:off x="1676400" y="702418"/>
            <a:ext cx="8991600" cy="5262979"/>
          </a:xfrm>
          <a:prstGeom prst="rect"/>
        </p:spPr>
        <p:txBody>
          <a:bodyPr wrap="square">
            <a:spAutoFit/>
          </a:bodyPr>
          <a:p>
            <a:r>
              <a:rPr dirty="0" sz="2400" lang="en-IN">
                <a:latin typeface="Calibri" panose="020F0502020204030204" pitchFamily="34" charset="0"/>
                <a:cs typeface="Calibri" panose="020F0502020204030204" pitchFamily="34" charset="0"/>
              </a:rPr>
              <a:t>2. Query all the RPM Packages using rpm –</a:t>
            </a:r>
            <a:r>
              <a:rPr dirty="0" sz="2400" lang="en-IN" err="1">
                <a:latin typeface="Calibri" panose="020F0502020204030204" pitchFamily="34" charset="0"/>
                <a:cs typeface="Calibri" panose="020F0502020204030204" pitchFamily="34" charset="0"/>
              </a:rPr>
              <a:t>qa</a:t>
            </a:r>
            <a:endParaRPr dirty="0" sz="2400" lang="en-IN">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You can use rpm command to query all the packages installed in your system.</a:t>
            </a:r>
          </a:p>
          <a:p>
            <a:endParaRPr dirty="0" sz="2400" lang="en-IN">
              <a:solidFill>
                <a:srgbClr val="0070C0"/>
              </a:solidFill>
              <a:latin typeface="Calibri" panose="020F0502020204030204" pitchFamily="34" charset="0"/>
              <a:cs typeface="Calibri" panose="020F0502020204030204" pitchFamily="34" charset="0"/>
            </a:endParaRPr>
          </a:p>
          <a:p>
            <a:r>
              <a:rPr dirty="0" sz="2400" lang="en-IN">
                <a:solidFill>
                  <a:srgbClr val="0070C0"/>
                </a:solidFill>
                <a:latin typeface="Calibri" panose="020F0502020204030204" pitchFamily="34" charset="0"/>
                <a:cs typeface="Calibri" panose="020F0502020204030204" pitchFamily="34" charset="0"/>
              </a:rPr>
              <a:t># rpm -</a:t>
            </a:r>
            <a:r>
              <a:rPr dirty="0" sz="2400" lang="en-IN" err="1">
                <a:solidFill>
                  <a:srgbClr val="0070C0"/>
                </a:solidFill>
                <a:latin typeface="Calibri" panose="020F0502020204030204" pitchFamily="34" charset="0"/>
                <a:cs typeface="Calibri" panose="020F0502020204030204" pitchFamily="34" charset="0"/>
              </a:rPr>
              <a:t>qa</a:t>
            </a:r>
            <a:endParaRPr dirty="0" sz="2400" lang="en-IN">
              <a:solidFill>
                <a:srgbClr val="0070C0"/>
              </a:solidFill>
              <a:latin typeface="Calibri" panose="020F0502020204030204" pitchFamily="34" charset="0"/>
              <a:cs typeface="Calibri" panose="020F0502020204030204" pitchFamily="34" charset="0"/>
            </a:endParaRPr>
          </a:p>
          <a:p>
            <a:r>
              <a:rPr dirty="0" sz="2400" lang="en-IN">
                <a:solidFill>
                  <a:srgbClr val="0070C0"/>
                </a:solidFill>
                <a:latin typeface="Calibri" panose="020F0502020204030204" pitchFamily="34" charset="0"/>
                <a:cs typeface="Calibri" panose="020F0502020204030204" pitchFamily="34" charset="0"/>
              </a:rPr>
              <a:t>cdrecord-2.01-10.7.el5</a:t>
            </a:r>
          </a:p>
          <a:p>
            <a:r>
              <a:rPr dirty="0" sz="2400" lang="en-IN">
                <a:solidFill>
                  <a:srgbClr val="0070C0"/>
                </a:solidFill>
                <a:latin typeface="Calibri" panose="020F0502020204030204" pitchFamily="34" charset="0"/>
                <a:cs typeface="Calibri" panose="020F0502020204030204" pitchFamily="34" charset="0"/>
              </a:rPr>
              <a:t>bluez-libs-3.7-1.1</a:t>
            </a:r>
          </a:p>
          <a:p>
            <a:r>
              <a:rPr dirty="0" sz="2400" lang="en-IN">
                <a:solidFill>
                  <a:srgbClr val="0070C0"/>
                </a:solidFill>
                <a:latin typeface="Calibri" panose="020F0502020204030204" pitchFamily="34" charset="0"/>
                <a:cs typeface="Calibri" panose="020F0502020204030204" pitchFamily="34" charset="0"/>
              </a:rPr>
              <a:t>setarch-2.0-1.1</a:t>
            </a:r>
          </a:p>
          <a:p>
            <a:r>
              <a:rPr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-q query operation</a:t>
            </a:r>
          </a:p>
          <a:p>
            <a:r>
              <a:rPr dirty="0" sz="2400" lang="en-IN">
                <a:latin typeface="Calibri" panose="020F0502020204030204" pitchFamily="34" charset="0"/>
                <a:cs typeface="Calibri" panose="020F0502020204030204" pitchFamily="34" charset="0"/>
              </a:rPr>
              <a:t>-a queries all installed packages</a:t>
            </a:r>
            <a:endParaRPr dirty="0" sz="2400" lang="en-US">
              <a:latin typeface="Calibri" panose="020F0502020204030204" pitchFamily="34" charset="0"/>
              <a:cs typeface="Calibri" panose="020F0502020204030204" pitchFamily="34" charset="0"/>
            </a:endParaRPr>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018"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19"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20"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21" name="Rectangle 1"/>
          <p:cNvSpPr/>
          <p:nvPr/>
        </p:nvSpPr>
        <p:spPr>
          <a:xfrm>
            <a:off x="1676400" y="702418"/>
            <a:ext cx="8991600" cy="4524315"/>
          </a:xfrm>
          <a:prstGeom prst="rect"/>
        </p:spPr>
        <p:txBody>
          <a:bodyPr wrap="square">
            <a:spAutoFit/>
          </a:bodyPr>
          <a:p>
            <a:r>
              <a:rPr dirty="0" sz="2400" lang="en-IN">
                <a:latin typeface="Calibri" panose="020F0502020204030204" pitchFamily="34" charset="0"/>
                <a:cs typeface="Calibri" panose="020F0502020204030204" pitchFamily="34" charset="0"/>
              </a:rPr>
              <a:t>To identify whether a particular rpm package is installed on your system</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rpm -qa | </a:t>
            </a:r>
            <a:r>
              <a:rPr dirty="0" sz="2400" lang="en-US" err="1">
                <a:latin typeface="Calibri" panose="020F0502020204030204" pitchFamily="34" charset="0"/>
                <a:cs typeface="Calibri" panose="020F0502020204030204" pitchFamily="34" charset="0"/>
              </a:rPr>
              <a:t>grep</a:t>
            </a:r>
            <a:r>
              <a:rPr dirty="0" sz="2400" lang="en-US">
                <a:latin typeface="Calibri" panose="020F0502020204030204" pitchFamily="34" charset="0"/>
                <a:cs typeface="Calibri" panose="020F0502020204030204" pitchFamily="34" charset="0"/>
              </a:rPr>
              <a:t> '</a:t>
            </a:r>
            <a:r>
              <a:rPr dirty="0" sz="2400" lang="en-US" err="1">
                <a:latin typeface="Calibri" panose="020F0502020204030204" pitchFamily="34" charset="0"/>
                <a:cs typeface="Calibri" panose="020F0502020204030204" pitchFamily="34" charset="0"/>
              </a:rPr>
              <a:t>cdrecord</a:t>
            </a:r>
            <a:r>
              <a:rPr dirty="0" sz="2400" lang="en-US">
                <a:latin typeface="Calibri" panose="020F0502020204030204" pitchFamily="34" charset="0"/>
                <a:cs typeface="Calibri" panose="020F0502020204030204" pitchFamily="34" charset="0"/>
              </a:rPr>
              <a:t>‘</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3. Query a Particular RPM Package using rpm –q</a:t>
            </a:r>
          </a:p>
          <a:p>
            <a:endParaRPr dirty="0" sz="2400" lang="en-US">
              <a:latin typeface="Calibri" panose="020F0502020204030204" pitchFamily="34" charset="0"/>
              <a:cs typeface="Calibri" panose="020F0502020204030204" pitchFamily="34" charset="0"/>
            </a:endParaRPr>
          </a:p>
          <a:p>
            <a:r>
              <a:rPr dirty="0" sz="2400" lang="en-US">
                <a:solidFill>
                  <a:schemeClr val="accent2">
                    <a:lumMod val="75000"/>
                  </a:schemeClr>
                </a:solidFill>
                <a:latin typeface="Calibri" panose="020F0502020204030204" pitchFamily="34" charset="0"/>
                <a:cs typeface="Calibri" panose="020F0502020204030204" pitchFamily="34" charset="0"/>
              </a:rPr>
              <a:t># rpm -q MySQL-client</a:t>
            </a:r>
          </a:p>
          <a:p>
            <a:r>
              <a:rPr dirty="0" sz="2400" lang="en-US">
                <a:solidFill>
                  <a:schemeClr val="accent2">
                    <a:lumMod val="75000"/>
                  </a:schemeClr>
                </a:solidFill>
                <a:latin typeface="Calibri" panose="020F0502020204030204" pitchFamily="34" charset="0"/>
                <a:cs typeface="Calibri" panose="020F0502020204030204" pitchFamily="34" charset="0"/>
              </a:rPr>
              <a:t>MySQL-client-3.23.57-1</a:t>
            </a:r>
          </a:p>
          <a:p>
            <a:endParaRPr dirty="0" sz="2400" lang="en-US">
              <a:latin typeface="Calibri" panose="020F0502020204030204" pitchFamily="34" charset="0"/>
              <a:cs typeface="Calibri" panose="020F0502020204030204" pitchFamily="34" charset="0"/>
            </a:endParaRPr>
          </a:p>
          <a:p>
            <a:r>
              <a:rPr dirty="0" sz="2400" lang="en-US">
                <a:solidFill>
                  <a:srgbClr val="FF0000"/>
                </a:solidFill>
                <a:latin typeface="Calibri" panose="020F0502020204030204" pitchFamily="34" charset="0"/>
                <a:cs typeface="Calibri" panose="020F0502020204030204" pitchFamily="34" charset="0"/>
              </a:rPr>
              <a:t># rpm -q MySQL</a:t>
            </a:r>
          </a:p>
          <a:p>
            <a:r>
              <a:rPr dirty="0" sz="2400" lang="en-US">
                <a:solidFill>
                  <a:srgbClr val="FF0000"/>
                </a:solidFill>
                <a:latin typeface="Calibri" panose="020F0502020204030204" pitchFamily="34" charset="0"/>
                <a:cs typeface="Calibri" panose="020F0502020204030204" pitchFamily="34" charset="0"/>
              </a:rPr>
              <a:t>package MySQL is not installed</a:t>
            </a:r>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022"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23"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24"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25" name="Rectangle 1"/>
          <p:cNvSpPr/>
          <p:nvPr/>
        </p:nvSpPr>
        <p:spPr>
          <a:xfrm>
            <a:off x="1676400" y="702418"/>
            <a:ext cx="8991600" cy="5632311"/>
          </a:xfrm>
          <a:prstGeom prst="rect"/>
        </p:spPr>
        <p:txBody>
          <a:bodyPr wrap="square">
            <a:spAutoFit/>
          </a:bodyPr>
          <a:p>
            <a:r>
              <a:rPr dirty="0" sz="2400" lang="en-IN">
                <a:latin typeface="Calibri" panose="020F0502020204030204" pitchFamily="34" charset="0"/>
                <a:cs typeface="Calibri" panose="020F0502020204030204" pitchFamily="34" charset="0"/>
              </a:rPr>
              <a:t>4. Query RPM Packages in a various format using rpm –</a:t>
            </a:r>
            <a:r>
              <a:rPr dirty="0" sz="2400" lang="en-IN" err="1">
                <a:latin typeface="Calibri" panose="020F0502020204030204" pitchFamily="34" charset="0"/>
                <a:cs typeface="Calibri" panose="020F0502020204030204" pitchFamily="34" charset="0"/>
              </a:rPr>
              <a:t>queryformat</a:t>
            </a:r>
            <a:endParaRPr dirty="0" sz="2400" lang="en-IN">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US">
                <a:solidFill>
                  <a:srgbClr val="FF0000"/>
                </a:solidFill>
                <a:latin typeface="Calibri" panose="020F0502020204030204" pitchFamily="34" charset="0"/>
                <a:cs typeface="Calibri" panose="020F0502020204030204" pitchFamily="34" charset="0"/>
              </a:rPr>
              <a:t># rpm -qa --queryformat '%{name-%{version}-%{release} %{size}\n'</a:t>
            </a:r>
          </a:p>
          <a:p>
            <a:r>
              <a:rPr dirty="0" sz="2400" lang="en-US">
                <a:solidFill>
                  <a:srgbClr val="FF0000"/>
                </a:solidFill>
                <a:latin typeface="Calibri" panose="020F0502020204030204" pitchFamily="34" charset="0"/>
                <a:cs typeface="Calibri" panose="020F0502020204030204" pitchFamily="34" charset="0"/>
              </a:rPr>
              <a:t>cdrecord-2.01-10.7 12324</a:t>
            </a:r>
          </a:p>
          <a:p>
            <a:r>
              <a:rPr dirty="0" sz="2400" lang="en-US">
                <a:solidFill>
                  <a:srgbClr val="FF0000"/>
                </a:solidFill>
                <a:latin typeface="Calibri" panose="020F0502020204030204" pitchFamily="34" charset="0"/>
                <a:cs typeface="Calibri" panose="020F0502020204030204" pitchFamily="34" charset="0"/>
              </a:rPr>
              <a:t>bluez-libs-3.7-1.1 5634</a:t>
            </a:r>
          </a:p>
          <a:p>
            <a:r>
              <a:rPr dirty="0" sz="2400" lang="en-US">
                <a:solidFill>
                  <a:srgbClr val="FF0000"/>
                </a:solidFill>
                <a:latin typeface="Calibri" panose="020F0502020204030204" pitchFamily="34" charset="0"/>
                <a:cs typeface="Calibri" panose="020F0502020204030204" pitchFamily="34" charset="0"/>
              </a:rPr>
              <a:t>setarch-2.0-1.1 235563</a:t>
            </a:r>
          </a:p>
          <a:p>
            <a:r>
              <a:rPr dirty="0" sz="2400" lang="en-US">
                <a:latin typeface="Calibri" panose="020F0502020204030204" pitchFamily="34" charset="0"/>
                <a:cs typeface="Calibri" panose="020F0502020204030204" pitchFamily="34" charset="0"/>
              </a:rPr>
              <a:t>.</a:t>
            </a:r>
          </a:p>
          <a:p>
            <a:r>
              <a:rPr dirty="0" sz="2400" lang="en-US">
                <a:latin typeface="Calibri" panose="020F0502020204030204" pitchFamily="34" charset="0"/>
                <a:cs typeface="Calibri" panose="020F0502020204030204" pitchFamily="34" charset="0"/>
              </a:rPr>
              <a:t>.</a:t>
            </a:r>
          </a:p>
          <a:p>
            <a:r>
              <a:rPr dirty="0" sz="2400" lang="en-US">
                <a:latin typeface="Calibri" panose="020F0502020204030204" pitchFamily="34" charset="0"/>
                <a:cs typeface="Calibri" panose="020F0502020204030204" pitchFamily="34" charset="0"/>
              </a:rPr>
              <a:t>#</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5. Which RPM package does a file belong to? – Use rpm –</a:t>
            </a:r>
            <a:r>
              <a:rPr dirty="0" sz="2400" lang="en-IN" err="1">
                <a:latin typeface="Calibri" panose="020F0502020204030204" pitchFamily="34" charset="0"/>
                <a:cs typeface="Calibri" panose="020F0502020204030204" pitchFamily="34" charset="0"/>
              </a:rPr>
              <a:t>qf</a:t>
            </a:r>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r>
              <a:rPr dirty="0" sz="2400" lang="en-IN">
                <a:solidFill>
                  <a:srgbClr val="0070C0"/>
                </a:solidFill>
                <a:latin typeface="Calibri" panose="020F0502020204030204" pitchFamily="34" charset="0"/>
                <a:cs typeface="Calibri" panose="020F0502020204030204" pitchFamily="34" charset="0"/>
              </a:rPr>
              <a:t># rpm -</a:t>
            </a:r>
            <a:r>
              <a:rPr dirty="0" sz="2400" lang="en-IN" err="1">
                <a:solidFill>
                  <a:srgbClr val="0070C0"/>
                </a:solidFill>
                <a:latin typeface="Calibri" panose="020F0502020204030204" pitchFamily="34" charset="0"/>
                <a:cs typeface="Calibri" panose="020F0502020204030204" pitchFamily="34" charset="0"/>
              </a:rPr>
              <a:t>qf</a:t>
            </a:r>
            <a:r>
              <a:rPr dirty="0" sz="2400" lang="en-IN">
                <a:solidFill>
                  <a:srgbClr val="0070C0"/>
                </a:solidFill>
                <a:latin typeface="Calibri" panose="020F0502020204030204" pitchFamily="34" charset="0"/>
                <a:cs typeface="Calibri" panose="020F0502020204030204" pitchFamily="34" charset="0"/>
              </a:rPr>
              <a:t> /</a:t>
            </a:r>
            <a:r>
              <a:rPr dirty="0" sz="2400" lang="en-IN" err="1">
                <a:solidFill>
                  <a:srgbClr val="0070C0"/>
                </a:solidFill>
                <a:latin typeface="Calibri" panose="020F0502020204030204" pitchFamily="34" charset="0"/>
                <a:cs typeface="Calibri" panose="020F0502020204030204" pitchFamily="34" charset="0"/>
              </a:rPr>
              <a:t>usr</a:t>
            </a:r>
            <a:r>
              <a:rPr dirty="0" sz="2400" lang="en-IN">
                <a:solidFill>
                  <a:srgbClr val="0070C0"/>
                </a:solidFill>
                <a:latin typeface="Calibri" panose="020F0502020204030204" pitchFamily="34" charset="0"/>
                <a:cs typeface="Calibri" panose="020F0502020204030204" pitchFamily="34" charset="0"/>
              </a:rPr>
              <a:t>/bin/</a:t>
            </a:r>
            <a:r>
              <a:rPr dirty="0" sz="2400" lang="en-IN" err="1">
                <a:solidFill>
                  <a:srgbClr val="0070C0"/>
                </a:solidFill>
                <a:latin typeface="Calibri" panose="020F0502020204030204" pitchFamily="34" charset="0"/>
                <a:cs typeface="Calibri" panose="020F0502020204030204" pitchFamily="34" charset="0"/>
              </a:rPr>
              <a:t>mysqlaccess</a:t>
            </a:r>
            <a:endParaRPr dirty="0" sz="2400" lang="en-IN">
              <a:solidFill>
                <a:srgbClr val="0070C0"/>
              </a:solidFill>
              <a:latin typeface="Calibri" panose="020F0502020204030204" pitchFamily="34" charset="0"/>
              <a:cs typeface="Calibri" panose="020F0502020204030204" pitchFamily="34" charset="0"/>
            </a:endParaRPr>
          </a:p>
          <a:p>
            <a:r>
              <a:rPr dirty="0" sz="2400" lang="en-IN">
                <a:solidFill>
                  <a:srgbClr val="0070C0"/>
                </a:solidFill>
                <a:latin typeface="Calibri" panose="020F0502020204030204" pitchFamily="34" charset="0"/>
                <a:cs typeface="Calibri" panose="020F0502020204030204" pitchFamily="34" charset="0"/>
              </a:rPr>
              <a:t>MySQL-client-3.23.57-1</a:t>
            </a:r>
          </a:p>
          <a:p>
            <a:r>
              <a:rPr dirty="0" sz="2400" lang="en-IN">
                <a:solidFill>
                  <a:srgbClr val="0070C0"/>
                </a:solidFill>
                <a:latin typeface="Calibri" panose="020F0502020204030204" pitchFamily="34" charset="0"/>
                <a:cs typeface="Calibri" panose="020F0502020204030204" pitchFamily="34" charset="0"/>
              </a:rPr>
              <a:t>-f : file name</a:t>
            </a:r>
            <a:endParaRPr dirty="0" sz="2400" lang="en-US">
              <a:solidFill>
                <a:srgbClr val="0070C0"/>
              </a:solidFill>
              <a:latin typeface="Calibri" panose="020F0502020204030204" pitchFamily="34" charset="0"/>
              <a:cs typeface="Calibri" panose="020F0502020204030204" pitchFamily="34" charset="0"/>
            </a:endParaRPr>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026"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27"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28"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29" name="Rectangle 2"/>
          <p:cNvSpPr/>
          <p:nvPr/>
        </p:nvSpPr>
        <p:spPr>
          <a:xfrm>
            <a:off x="1524000" y="762001"/>
            <a:ext cx="9144000" cy="4062651"/>
          </a:xfrm>
          <a:prstGeom prst="rect"/>
        </p:spPr>
        <p:txBody>
          <a:bodyPr wrap="square">
            <a:spAutoFit/>
          </a:bodyPr>
          <a:p>
            <a:r>
              <a:rPr dirty="0" sz="2400" lang="en-IN">
                <a:latin typeface="Calibri" panose="020F0502020204030204" pitchFamily="34" charset="0"/>
                <a:cs typeface="Calibri" panose="020F0502020204030204" pitchFamily="34" charset="0"/>
              </a:rPr>
              <a:t>6. Information about Installed RPM Package using rpm –qi</a:t>
            </a:r>
          </a:p>
          <a:p>
            <a:endParaRPr dirty="0" lang="en-US"/>
          </a:p>
          <a:p>
            <a:r>
              <a:rPr dirty="0" lang="en-IN">
                <a:solidFill>
                  <a:srgbClr val="00B050"/>
                </a:solidFill>
              </a:rPr>
              <a:t># rpm -qi MySQL-client</a:t>
            </a:r>
          </a:p>
          <a:p>
            <a:r>
              <a:rPr dirty="0" lang="en-IN">
                <a:solidFill>
                  <a:srgbClr val="00B050"/>
                </a:solidFill>
              </a:rPr>
              <a:t>Name        : MySQL-client                 Relocations: (not </a:t>
            </a:r>
            <a:r>
              <a:rPr dirty="0" lang="en-IN" err="1">
                <a:solidFill>
                  <a:srgbClr val="00B050"/>
                </a:solidFill>
              </a:rPr>
              <a:t>relocatable</a:t>
            </a:r>
            <a:r>
              <a:rPr dirty="0" lang="en-IN">
                <a:solidFill>
                  <a:srgbClr val="00B050"/>
                </a:solidFill>
              </a:rPr>
              <a:t>)</a:t>
            </a:r>
          </a:p>
          <a:p>
            <a:r>
              <a:rPr dirty="0" lang="en-IN">
                <a:solidFill>
                  <a:srgbClr val="00B050"/>
                </a:solidFill>
              </a:rPr>
              <a:t>Version     : 3.23.57                           Vendor: MySQL AB</a:t>
            </a:r>
          </a:p>
          <a:p>
            <a:r>
              <a:rPr dirty="0" lang="en-IN">
                <a:solidFill>
                  <a:srgbClr val="00B050"/>
                </a:solidFill>
              </a:rPr>
              <a:t>Release     : 1                             Build Date: Mon 09 Jun 2003 11:08:28 PM CEST</a:t>
            </a:r>
          </a:p>
          <a:p>
            <a:r>
              <a:rPr dirty="0" lang="en-IN">
                <a:solidFill>
                  <a:srgbClr val="00B050"/>
                </a:solidFill>
              </a:rPr>
              <a:t>Install Date: Mon 06 Feb 2010 03:19:16 AM PST               Build Host: build.mysql.com</a:t>
            </a:r>
          </a:p>
          <a:p>
            <a:r>
              <a:rPr dirty="0" lang="en-IN">
                <a:solidFill>
                  <a:srgbClr val="00B050"/>
                </a:solidFill>
              </a:rPr>
              <a:t>Group       : Applications/Databases        Source RPM: MySQL-3.23.57-1.src.rpm</a:t>
            </a:r>
          </a:p>
          <a:p>
            <a:r>
              <a:rPr dirty="0" lang="en-IN">
                <a:solidFill>
                  <a:srgbClr val="00B050"/>
                </a:solidFill>
              </a:rPr>
              <a:t>Size        : 5305109                          License: GPL / LGPL</a:t>
            </a:r>
          </a:p>
          <a:p>
            <a:r>
              <a:rPr dirty="0" lang="en-IN">
                <a:solidFill>
                  <a:srgbClr val="00B050"/>
                </a:solidFill>
              </a:rPr>
              <a:t>Signature   : (none)</a:t>
            </a:r>
          </a:p>
          <a:p>
            <a:r>
              <a:rPr dirty="0" lang="en-IN">
                <a:solidFill>
                  <a:srgbClr val="00B050"/>
                </a:solidFill>
              </a:rPr>
              <a:t>Packager    : Lenz Grimmer</a:t>
            </a:r>
          </a:p>
          <a:p>
            <a:r>
              <a:rPr dirty="0" lang="en-IN">
                <a:solidFill>
                  <a:srgbClr val="00B050"/>
                </a:solidFill>
              </a:rPr>
              <a:t>URL         : http://www.mysql.com/</a:t>
            </a:r>
          </a:p>
          <a:p>
            <a:r>
              <a:rPr dirty="0" lang="en-IN">
                <a:solidFill>
                  <a:srgbClr val="00B050"/>
                </a:solidFill>
              </a:rPr>
              <a:t>Summary     : MySQL - Client</a:t>
            </a:r>
          </a:p>
          <a:p>
            <a:r>
              <a:rPr dirty="0" lang="en-IN">
                <a:solidFill>
                  <a:srgbClr val="00B050"/>
                </a:solidFill>
              </a:rPr>
              <a:t>Description : This package contains the standard MySQL clients.</a:t>
            </a:r>
          </a:p>
        </p:txBody>
      </p:sp>
    </p:spTree>
  </p:cSld>
  <p:clrMapOvr>
    <a:masterClrMapping/>
  </p:clrMapOvr>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9030" name="Rectangle 2"/>
          <p:cNvSpPr>
            <a:spLocks noGrp="1" noChangeArrowheads="1"/>
          </p:cNvSpPr>
          <p:nvPr>
            <p:ph type="title"/>
          </p:nvPr>
        </p:nvSpPr>
        <p:spPr>
          <a:xfrm>
            <a:off x="3962400" y="0"/>
            <a:ext cx="6705600" cy="609600"/>
          </a:xfrm>
          <a:noFill/>
        </p:spPr>
        <p:txBody>
          <a:bodyPr/>
          <a:p>
            <a:r>
              <a:rPr dirty="0" sz="3600" lang="en-IN">
                <a:solidFill>
                  <a:schemeClr val="bg1"/>
                </a:solidFill>
                <a:latin typeface="Calibri" panose="020F0502020204030204" pitchFamily="34" charset="0"/>
                <a:cs typeface="Calibri" panose="020F0502020204030204" pitchFamily="34" charset="0"/>
              </a:rPr>
              <a:t>Red Hat Package Manager</a:t>
            </a:r>
            <a:endParaRPr dirty="0" sz="3600" lang="en-IN"/>
          </a:p>
        </p:txBody>
      </p:sp>
      <p:sp>
        <p:nvSpPr>
          <p:cNvPr id="1049031" name="Rectangle 3"/>
          <p:cNvSpPr/>
          <p:nvPr/>
        </p:nvSpPr>
        <p:spPr>
          <a:xfrm>
            <a:off x="1524000" y="762000"/>
            <a:ext cx="9144000" cy="369332"/>
          </a:xfrm>
          <a:prstGeom prst="rect"/>
        </p:spPr>
        <p:txBody>
          <a:bodyPr wrap="square">
            <a:spAutoFit/>
          </a:bodyPr>
          <a:p>
            <a:endParaRPr dirty="0" lang="en-IN">
              <a:solidFill>
                <a:srgbClr val="000000"/>
              </a:solidFill>
              <a:latin typeface="Calibri" panose="020F0502020204030204" pitchFamily="34" charset="0"/>
              <a:cs typeface="Calibri" panose="020F0502020204030204" pitchFamily="34" charset="0"/>
            </a:endParaRPr>
          </a:p>
        </p:txBody>
      </p:sp>
      <p:sp>
        <p:nvSpPr>
          <p:cNvPr id="1049032" name="Rectangle 16"/>
          <p:cNvSpPr/>
          <p:nvPr/>
        </p:nvSpPr>
        <p:spPr>
          <a:xfrm>
            <a:off x="1524000" y="671938"/>
            <a:ext cx="7924800" cy="646331"/>
          </a:xfrm>
          <a:prstGeom prst="rect"/>
        </p:spPr>
        <p:txBody>
          <a:bodyPr wrap="square">
            <a:spAutoFit/>
          </a:bodyPr>
          <a:p>
            <a:endParaRPr lang="en-US">
              <a:solidFill>
                <a:schemeClr val="tx1">
                  <a:lumMod val="65000"/>
                  <a:lumOff val="35000"/>
                </a:schemeClr>
              </a:solidFill>
            </a:endParaRPr>
          </a:p>
          <a:p>
            <a:endParaRPr dirty="0" lang="en-IN">
              <a:solidFill>
                <a:schemeClr val="tx1">
                  <a:lumMod val="65000"/>
                  <a:lumOff val="35000"/>
                </a:schemeClr>
              </a:solidFill>
            </a:endParaRPr>
          </a:p>
        </p:txBody>
      </p:sp>
      <p:sp>
        <p:nvSpPr>
          <p:cNvPr id="1049033" name="Rectangle 2"/>
          <p:cNvSpPr/>
          <p:nvPr/>
        </p:nvSpPr>
        <p:spPr>
          <a:xfrm>
            <a:off x="1524000" y="762001"/>
            <a:ext cx="9144000" cy="5632311"/>
          </a:xfrm>
          <a:prstGeom prst="rect"/>
        </p:spPr>
        <p:txBody>
          <a:bodyPr wrap="square">
            <a:spAutoFit/>
          </a:bodyPr>
          <a:p>
            <a:r>
              <a:rPr dirty="0" sz="2400" lang="en-IN">
                <a:latin typeface="Calibri" panose="020F0502020204030204" pitchFamily="34" charset="0"/>
                <a:cs typeface="Calibri" panose="020F0502020204030204" pitchFamily="34" charset="0"/>
              </a:rPr>
              <a:t>7. List the Dependency Packages using rpm –</a:t>
            </a:r>
            <a:r>
              <a:rPr dirty="0" sz="2400" lang="en-IN" err="1">
                <a:latin typeface="Calibri" panose="020F0502020204030204" pitchFamily="34" charset="0"/>
                <a:cs typeface="Calibri" panose="020F0502020204030204" pitchFamily="34" charset="0"/>
              </a:rPr>
              <a:t>qRP</a:t>
            </a:r>
            <a:endParaRPr dirty="0" sz="2400" lang="en-US">
              <a:latin typeface="Calibri" panose="020F0502020204030204" pitchFamily="34" charset="0"/>
              <a:cs typeface="Calibri" panose="020F0502020204030204" pitchFamily="34" charset="0"/>
            </a:endParaRPr>
          </a:p>
          <a:p>
            <a:r>
              <a:rPr dirty="0" sz="2400" lang="en-IN">
                <a:solidFill>
                  <a:srgbClr val="FF0000"/>
                </a:solidFill>
                <a:latin typeface="Calibri" panose="020F0502020204030204" pitchFamily="34" charset="0"/>
                <a:cs typeface="Calibri" panose="020F0502020204030204" pitchFamily="34" charset="0"/>
              </a:rPr>
              <a:t># rpm -qRp MySQL-client-3.23.57-1.i386.rpm</a:t>
            </a:r>
          </a:p>
          <a:p>
            <a:r>
              <a:rPr dirty="0" sz="2400" lang="en-IN">
                <a:solidFill>
                  <a:srgbClr val="FF0000"/>
                </a:solidFill>
                <a:latin typeface="Calibri" panose="020F0502020204030204" pitchFamily="34" charset="0"/>
                <a:cs typeface="Calibri" panose="020F0502020204030204" pitchFamily="34" charset="0"/>
              </a:rPr>
              <a:t>/bin/</a:t>
            </a:r>
            <a:r>
              <a:rPr dirty="0" sz="2400" lang="en-IN" err="1">
                <a:solidFill>
                  <a:srgbClr val="FF0000"/>
                </a:solidFill>
                <a:latin typeface="Calibri" panose="020F0502020204030204" pitchFamily="34" charset="0"/>
                <a:cs typeface="Calibri" panose="020F0502020204030204" pitchFamily="34" charset="0"/>
              </a:rPr>
              <a:t>sh</a:t>
            </a:r>
            <a:endParaRPr dirty="0" sz="2400" lang="en-IN">
              <a:solidFill>
                <a:srgbClr val="FF0000"/>
              </a:solidFill>
              <a:latin typeface="Calibri" panose="020F0502020204030204" pitchFamily="34" charset="0"/>
              <a:cs typeface="Calibri" panose="020F0502020204030204" pitchFamily="34" charset="0"/>
            </a:endParaRPr>
          </a:p>
          <a:p>
            <a:r>
              <a:rPr dirty="0" sz="2400" lang="en-IN">
                <a:solidFill>
                  <a:srgbClr val="FF0000"/>
                </a:solidFill>
                <a:latin typeface="Calibri" panose="020F0502020204030204" pitchFamily="34" charset="0"/>
                <a:cs typeface="Calibri" panose="020F0502020204030204" pitchFamily="34" charset="0"/>
              </a:rPr>
              <a:t>/</a:t>
            </a:r>
            <a:r>
              <a:rPr dirty="0" sz="2400" lang="en-IN" err="1">
                <a:solidFill>
                  <a:srgbClr val="FF0000"/>
                </a:solidFill>
                <a:latin typeface="Calibri" panose="020F0502020204030204" pitchFamily="34" charset="0"/>
                <a:cs typeface="Calibri" panose="020F0502020204030204" pitchFamily="34" charset="0"/>
              </a:rPr>
              <a:t>usr</a:t>
            </a:r>
            <a:r>
              <a:rPr dirty="0" sz="2400" lang="en-IN">
                <a:solidFill>
                  <a:srgbClr val="FF0000"/>
                </a:solidFill>
                <a:latin typeface="Calibri" panose="020F0502020204030204" pitchFamily="34" charset="0"/>
                <a:cs typeface="Calibri" panose="020F0502020204030204" pitchFamily="34" charset="0"/>
              </a:rPr>
              <a:t>/bin/</a:t>
            </a:r>
            <a:r>
              <a:rPr dirty="0" sz="2400" lang="en-IN" err="1">
                <a:solidFill>
                  <a:srgbClr val="FF0000"/>
                </a:solidFill>
                <a:latin typeface="Calibri" panose="020F0502020204030204" pitchFamily="34" charset="0"/>
                <a:cs typeface="Calibri" panose="020F0502020204030204" pitchFamily="34" charset="0"/>
              </a:rPr>
              <a:t>perl</a:t>
            </a:r>
            <a:endParaRPr dirty="0" sz="2400" lang="en-IN">
              <a:solidFill>
                <a:srgbClr val="FF0000"/>
              </a:solidFill>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8. Upgrading a RPM Package using rpm –Uvh</a:t>
            </a:r>
          </a:p>
          <a:p>
            <a:endParaRPr dirty="0" sz="2400" lang="en-US">
              <a:latin typeface="Calibri" panose="020F0502020204030204" pitchFamily="34" charset="0"/>
              <a:cs typeface="Calibri" panose="020F0502020204030204" pitchFamily="34" charset="0"/>
            </a:endParaRPr>
          </a:p>
          <a:p>
            <a:r>
              <a:rPr dirty="0" sz="2400" lang="en-IN">
                <a:solidFill>
                  <a:srgbClr val="00B050"/>
                </a:solidFill>
                <a:latin typeface="Calibri" panose="020F0502020204030204" pitchFamily="34" charset="0"/>
                <a:cs typeface="Calibri" panose="020F0502020204030204" pitchFamily="34" charset="0"/>
              </a:rPr>
              <a:t># rpm -Uvh MySQL-client-3.23.57-1.i386.rpm</a:t>
            </a:r>
          </a:p>
          <a:p>
            <a:r>
              <a:rPr dirty="0" sz="2400" lang="en-IN">
                <a:solidFill>
                  <a:srgbClr val="00B050"/>
                </a:solidFill>
                <a:latin typeface="Calibri" panose="020F0502020204030204" pitchFamily="34" charset="0"/>
                <a:cs typeface="Calibri" panose="020F0502020204030204" pitchFamily="34" charset="0"/>
              </a:rPr>
              <a:t>Preparing... </a:t>
            </a:r>
          </a:p>
          <a:p>
            <a:r>
              <a:rPr dirty="0" sz="2400" lang="en-IN">
                <a:solidFill>
                  <a:srgbClr val="00B050"/>
                </a:solidFill>
                <a:latin typeface="Calibri" panose="020F0502020204030204" pitchFamily="34" charset="0"/>
                <a:cs typeface="Calibri" panose="020F0502020204030204" pitchFamily="34" charset="0"/>
              </a:rPr>
              <a:t>########################################### [100%]</a:t>
            </a:r>
          </a:p>
          <a:p>
            <a:r>
              <a:rPr dirty="0" sz="2400" lang="en-IN">
                <a:solidFill>
                  <a:srgbClr val="00B050"/>
                </a:solidFill>
                <a:latin typeface="Calibri" panose="020F0502020204030204" pitchFamily="34" charset="0"/>
                <a:cs typeface="Calibri" panose="020F0502020204030204" pitchFamily="34" charset="0"/>
              </a:rPr>
              <a:t>1:MySQL-client          ###########################################</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9. Uninstalling a RPM Package using rpm –e</a:t>
            </a:r>
            <a:endParaRPr dirty="0" sz="2400" lang="en-US">
              <a:solidFill>
                <a:srgbClr val="00B0F0"/>
              </a:solidFill>
              <a:latin typeface="Calibri" panose="020F0502020204030204" pitchFamily="34" charset="0"/>
              <a:cs typeface="Calibri" panose="020F0502020204030204" pitchFamily="34" charset="0"/>
            </a:endParaRPr>
          </a:p>
          <a:p>
            <a:r>
              <a:rPr dirty="0" sz="2400" lang="en-IN">
                <a:solidFill>
                  <a:srgbClr val="00B0F0"/>
                </a:solidFill>
                <a:latin typeface="Calibri" panose="020F0502020204030204" pitchFamily="34" charset="0"/>
                <a:cs typeface="Calibri" panose="020F0502020204030204" pitchFamily="34" charset="0"/>
              </a:rPr>
              <a:t># rpm -ev MySQL-client</a:t>
            </a:r>
          </a:p>
        </p:txBody>
      </p:sp>
    </p:spTree>
  </p:cSld>
  <p:clrMapOvr>
    <a:masterClrMapping/>
  </p:clrMapOvr>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9034"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108</a:t>
            </a:fld>
            <a:endParaRPr sz="1000" lang="en-US"/>
          </a:p>
        </p:txBody>
      </p:sp>
      <p:sp>
        <p:nvSpPr>
          <p:cNvPr id="1049035"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9036"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108</a:t>
            </a:fld>
            <a:endParaRPr sz="1000" lang="en-US"/>
          </a:p>
        </p:txBody>
      </p:sp>
      <p:sp>
        <p:nvSpPr>
          <p:cNvPr id="1049037" name="Rectangle 1"/>
          <p:cNvSpPr/>
          <p:nvPr/>
        </p:nvSpPr>
        <p:spPr>
          <a:xfrm>
            <a:off x="3909319" y="-36731"/>
            <a:ext cx="2776337"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IP Addressing</a:t>
            </a:r>
            <a:endParaRPr b="1" dirty="0" sz="3600" lang="en-IN">
              <a:solidFill>
                <a:srgbClr val="FFFFFF"/>
              </a:solidFill>
              <a:latin typeface="Calibri" panose="020F0502020204030204" pitchFamily="34" charset="0"/>
              <a:cs typeface="Calibri" panose="020F0502020204030204" pitchFamily="34" charset="0"/>
            </a:endParaRPr>
          </a:p>
        </p:txBody>
      </p:sp>
      <p:sp>
        <p:nvSpPr>
          <p:cNvPr id="1049038" name="Rectangle 2"/>
          <p:cNvSpPr/>
          <p:nvPr/>
        </p:nvSpPr>
        <p:spPr>
          <a:xfrm>
            <a:off x="1491891" y="714346"/>
            <a:ext cx="9150710" cy="4093428"/>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check the IP Address </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smtClean="0">
                <a:solidFill>
                  <a:srgbClr val="000000"/>
                </a:solidFill>
                <a:latin typeface="Calibri" panose="020F0502020204030204" pitchFamily="34" charset="0"/>
                <a:cs typeface="Calibri" panose="020F0502020204030204" pitchFamily="34" charset="0"/>
              </a:rPr>
              <a:t>Ifconfig</a:t>
            </a:r>
            <a:r>
              <a:rPr b="1" dirty="0" sz="2000" lang="en-IN" smtClean="0">
                <a:solidFill>
                  <a:srgbClr val="000000"/>
                </a:solidFill>
                <a:latin typeface="Calibri" panose="020F0502020204030204" pitchFamily="34" charset="0"/>
                <a:cs typeface="Calibri" panose="020F0502020204030204" pitchFamily="34" charset="0"/>
              </a:rPr>
              <a:t> &lt;name of interface&gt; or just </a:t>
            </a:r>
            <a:r>
              <a:rPr b="1" dirty="0" sz="2000" lang="en-IN" err="1" smtClean="0">
                <a:solidFill>
                  <a:srgbClr val="000000"/>
                </a:solidFill>
                <a:latin typeface="Calibri" panose="020F0502020204030204" pitchFamily="34" charset="0"/>
                <a:cs typeface="Calibri" panose="020F0502020204030204" pitchFamily="34" charset="0"/>
              </a:rPr>
              <a:t>ifconfig</a:t>
            </a: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Or </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smtClean="0">
                <a:solidFill>
                  <a:srgbClr val="000000"/>
                </a:solidFill>
                <a:latin typeface="Calibri" panose="020F0502020204030204" pitchFamily="34" charset="0"/>
                <a:cs typeface="Calibri" panose="020F0502020204030204" pitchFamily="34" charset="0"/>
              </a:rPr>
              <a:t>Ip</a:t>
            </a:r>
            <a:r>
              <a:rPr b="1" dirty="0" sz="2000" lang="en-IN" smtClean="0">
                <a:solidFill>
                  <a:srgbClr val="000000"/>
                </a:solidFill>
                <a:latin typeface="Calibri" panose="020F0502020204030204" pitchFamily="34" charset="0"/>
                <a:cs typeface="Calibri" panose="020F0502020204030204" pitchFamily="34" charset="0"/>
              </a:rPr>
              <a:t> a</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For temporary </a:t>
            </a:r>
            <a:r>
              <a:rPr dirty="0" sz="2000" lang="en-IN" err="1" smtClean="0">
                <a:solidFill>
                  <a:srgbClr val="000000"/>
                </a:solidFill>
                <a:latin typeface="Calibri" panose="020F0502020204030204" pitchFamily="34" charset="0"/>
                <a:cs typeface="Calibri" panose="020F0502020204030204" pitchFamily="34" charset="0"/>
              </a:rPr>
              <a:t>ip</a:t>
            </a:r>
            <a:r>
              <a:rPr dirty="0" sz="2000" lang="en-IN" smtClean="0">
                <a:solidFill>
                  <a:srgbClr val="000000"/>
                </a:solidFill>
                <a:latin typeface="Calibri" panose="020F0502020204030204" pitchFamily="34" charset="0"/>
                <a:cs typeface="Calibri" panose="020F0502020204030204" pitchFamily="34" charset="0"/>
              </a:rPr>
              <a:t> address assignment:</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ifconfig</a:t>
            </a:r>
            <a:r>
              <a:rPr b="1" dirty="0" sz="2000" lang="en-IN" smtClean="0">
                <a:solidFill>
                  <a:srgbClr val="000000"/>
                </a:solidFill>
                <a:latin typeface="Calibri" panose="020F0502020204030204" pitchFamily="34" charset="0"/>
                <a:cs typeface="Calibri" panose="020F0502020204030204" pitchFamily="34" charset="0"/>
              </a:rPr>
              <a:t> &lt;name of interface&gt; 10.9.49.112 </a:t>
            </a:r>
            <a:r>
              <a:rPr b="1" dirty="0" sz="2000" lang="en-IN" err="1" smtClean="0">
                <a:solidFill>
                  <a:srgbClr val="000000"/>
                </a:solidFill>
                <a:latin typeface="Calibri" panose="020F0502020204030204" pitchFamily="34" charset="0"/>
                <a:cs typeface="Calibri" panose="020F0502020204030204" pitchFamily="34" charset="0"/>
              </a:rPr>
              <a:t>netmask</a:t>
            </a:r>
            <a:r>
              <a:rPr b="1" dirty="0" sz="2000" lang="en-IN" smtClean="0">
                <a:solidFill>
                  <a:srgbClr val="000000"/>
                </a:solidFill>
                <a:latin typeface="Calibri" panose="020F0502020204030204" pitchFamily="34" charset="0"/>
                <a:cs typeface="Calibri" panose="020F0502020204030204" pitchFamily="34" charset="0"/>
              </a:rPr>
              <a:t> 255.255.255.0</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042"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109</a:t>
            </a:fld>
            <a:endParaRPr sz="1000" lang="en-US"/>
          </a:p>
        </p:txBody>
      </p:sp>
      <p:sp>
        <p:nvSpPr>
          <p:cNvPr id="1049043"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9044"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109</a:t>
            </a:fld>
            <a:endParaRPr sz="1000" lang="en-US"/>
          </a:p>
        </p:txBody>
      </p:sp>
      <p:sp>
        <p:nvSpPr>
          <p:cNvPr id="1049045" name="Rectangle 1"/>
          <p:cNvSpPr/>
          <p:nvPr/>
        </p:nvSpPr>
        <p:spPr>
          <a:xfrm>
            <a:off x="3909319" y="-36731"/>
            <a:ext cx="2776337"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IP Addressing</a:t>
            </a:r>
            <a:endParaRPr b="1" dirty="0" sz="3600" lang="en-IN">
              <a:solidFill>
                <a:srgbClr val="FFFFFF"/>
              </a:solidFill>
              <a:latin typeface="Calibri" panose="020F0502020204030204" pitchFamily="34" charset="0"/>
              <a:cs typeface="Calibri" panose="020F0502020204030204" pitchFamily="34" charset="0"/>
            </a:endParaRPr>
          </a:p>
        </p:txBody>
      </p:sp>
      <p:sp>
        <p:nvSpPr>
          <p:cNvPr id="1049046" name="Rectangle 2"/>
          <p:cNvSpPr/>
          <p:nvPr/>
        </p:nvSpPr>
        <p:spPr>
          <a:xfrm>
            <a:off x="1491891" y="714346"/>
            <a:ext cx="9150710" cy="5324535"/>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To configure a default gateway, you can use the route command in the following manner</a:t>
            </a:r>
            <a:r>
              <a:rPr dirty="0" sz="2000" lang="en-US"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err="1">
                <a:solidFill>
                  <a:srgbClr val="000000"/>
                </a:solidFill>
                <a:latin typeface="Calibri" panose="020F0502020204030204" pitchFamily="34" charset="0"/>
                <a:cs typeface="Calibri" panose="020F0502020204030204" pitchFamily="34" charset="0"/>
              </a:rPr>
              <a:t>sudo</a:t>
            </a:r>
            <a:r>
              <a:rPr b="1" dirty="0" sz="2000" lang="en-US">
                <a:solidFill>
                  <a:srgbClr val="000000"/>
                </a:solidFill>
                <a:latin typeface="Calibri" panose="020F0502020204030204" pitchFamily="34" charset="0"/>
                <a:cs typeface="Calibri" panose="020F0502020204030204" pitchFamily="34" charset="0"/>
              </a:rPr>
              <a:t> route add default </a:t>
            </a:r>
            <a:r>
              <a:rPr b="1" dirty="0" sz="2000" lang="en-US" err="1">
                <a:solidFill>
                  <a:srgbClr val="000000"/>
                </a:solidFill>
                <a:latin typeface="Calibri" panose="020F0502020204030204" pitchFamily="34" charset="0"/>
                <a:cs typeface="Calibri" panose="020F0502020204030204" pitchFamily="34" charset="0"/>
              </a:rPr>
              <a:t>gw</a:t>
            </a:r>
            <a:r>
              <a:rPr b="1" dirty="0" sz="2000" lang="en-US">
                <a:solidFill>
                  <a:srgbClr val="000000"/>
                </a:solidFill>
                <a:latin typeface="Calibri" panose="020F0502020204030204" pitchFamily="34" charset="0"/>
                <a:cs typeface="Calibri" panose="020F0502020204030204" pitchFamily="34" charset="0"/>
              </a:rPr>
              <a:t> 10.0.0.1 </a:t>
            </a:r>
            <a:r>
              <a:rPr b="1" dirty="0" sz="2000" lang="en-US" smtClean="0">
                <a:solidFill>
                  <a:srgbClr val="000000"/>
                </a:solidFill>
                <a:latin typeface="Calibri" panose="020F0502020204030204" pitchFamily="34" charset="0"/>
                <a:cs typeface="Calibri" panose="020F0502020204030204" pitchFamily="34" charset="0"/>
              </a:rPr>
              <a:t>&lt;name of interface&gt;</a:t>
            </a:r>
          </a:p>
          <a:p>
            <a:pPr defTabSz="457200" eaLnBrk="0" fontAlgn="base" hangingPunct="0">
              <a:spcBef>
                <a:spcPct val="0"/>
              </a:spcBef>
              <a:spcAft>
                <a:spcPct val="0"/>
              </a:spcAft>
              <a:buClr>
                <a:srgbClr val="000000"/>
              </a:buClr>
              <a:buSzPct val="100000"/>
            </a:pPr>
            <a:endParaRPr b="1"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smtClean="0">
                <a:solidFill>
                  <a:srgbClr val="000000"/>
                </a:solidFill>
                <a:latin typeface="Calibri" panose="020F0502020204030204" pitchFamily="34" charset="0"/>
                <a:cs typeface="Calibri" panose="020F0502020204030204" pitchFamily="34" charset="0"/>
              </a:rPr>
              <a:t>Check the default gateway configuration using router command</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smtClean="0">
                <a:solidFill>
                  <a:srgbClr val="000000"/>
                </a:solidFill>
                <a:latin typeface="Calibri" panose="020F0502020204030204" pitchFamily="34" charset="0"/>
                <a:cs typeface="Calibri" panose="020F0502020204030204" pitchFamily="34" charset="0"/>
              </a:rPr>
              <a:t>route –n</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smtClean="0">
                <a:solidFill>
                  <a:srgbClr val="000000"/>
                </a:solidFill>
                <a:latin typeface="Calibri" panose="020F0502020204030204" pitchFamily="34" charset="0"/>
                <a:cs typeface="Calibri" panose="020F0502020204030204" pitchFamily="34" charset="0"/>
              </a:rPr>
              <a:t>Edit /</a:t>
            </a:r>
            <a:r>
              <a:rPr b="1" dirty="0" sz="2000" lang="en-US" err="1" smtClean="0">
                <a:solidFill>
                  <a:srgbClr val="000000"/>
                </a:solidFill>
                <a:latin typeface="Calibri" panose="020F0502020204030204" pitchFamily="34" charset="0"/>
                <a:cs typeface="Calibri" panose="020F0502020204030204" pitchFamily="34" charset="0"/>
              </a:rPr>
              <a:t>etc</a:t>
            </a:r>
            <a:r>
              <a:rPr b="1" dirty="0" sz="2000" lang="en-US" smtClean="0">
                <a:solidFill>
                  <a:srgbClr val="000000"/>
                </a:solidFill>
                <a:latin typeface="Calibri" panose="020F0502020204030204" pitchFamily="34" charset="0"/>
                <a:cs typeface="Calibri" panose="020F0502020204030204" pitchFamily="34" charset="0"/>
              </a:rPr>
              <a:t>/</a:t>
            </a:r>
            <a:r>
              <a:rPr b="1" dirty="0" sz="2000" lang="en-US" err="1" smtClean="0">
                <a:solidFill>
                  <a:srgbClr val="000000"/>
                </a:solidFill>
                <a:latin typeface="Calibri" panose="020F0502020204030204" pitchFamily="34" charset="0"/>
                <a:cs typeface="Calibri" panose="020F0502020204030204" pitchFamily="34" charset="0"/>
              </a:rPr>
              <a:t>resolv.conf</a:t>
            </a:r>
            <a:r>
              <a:rPr dirty="0" sz="2000" lang="en-US" smtClean="0">
                <a:solidFill>
                  <a:srgbClr val="000000"/>
                </a:solidFill>
                <a:latin typeface="Calibri" panose="020F0502020204030204" pitchFamily="34" charset="0"/>
                <a:cs typeface="Calibri" panose="020F0502020204030204" pitchFamily="34" charset="0"/>
              </a:rPr>
              <a:t> for assigning temporary </a:t>
            </a:r>
            <a:r>
              <a:rPr dirty="0" sz="2000" lang="en-US" err="1" smtClean="0">
                <a:solidFill>
                  <a:srgbClr val="000000"/>
                </a:solidFill>
                <a:latin typeface="Calibri" panose="020F0502020204030204" pitchFamily="34" charset="0"/>
                <a:cs typeface="Calibri" panose="020F0502020204030204" pitchFamily="34" charset="0"/>
              </a:rPr>
              <a:t>dns</a:t>
            </a:r>
            <a:r>
              <a:rPr dirty="0" sz="2000" lang="en-US" smtClean="0">
                <a:solidFill>
                  <a:srgbClr val="000000"/>
                </a:solidFill>
                <a:latin typeface="Calibri" panose="020F0502020204030204" pitchFamily="34" charset="0"/>
                <a:cs typeface="Calibri" panose="020F0502020204030204" pitchFamily="34" charset="0"/>
              </a:rPr>
              <a:t> servers</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err="1">
                <a:solidFill>
                  <a:srgbClr val="000000"/>
                </a:solidFill>
                <a:latin typeface="Calibri" panose="020F0502020204030204" pitchFamily="34" charset="0"/>
                <a:cs typeface="Calibri" panose="020F0502020204030204" pitchFamily="34" charset="0"/>
              </a:rPr>
              <a:t>n</a:t>
            </a:r>
            <a:r>
              <a:rPr b="1" dirty="0" sz="2000" lang="en-US" err="1" smtClean="0">
                <a:solidFill>
                  <a:srgbClr val="000000"/>
                </a:solidFill>
                <a:latin typeface="Calibri" panose="020F0502020204030204" pitchFamily="34" charset="0"/>
                <a:cs typeface="Calibri" panose="020F0502020204030204" pitchFamily="34" charset="0"/>
              </a:rPr>
              <a:t>ameserver</a:t>
            </a:r>
            <a:r>
              <a:rPr b="1" dirty="0" sz="2000" lang="en-US" smtClean="0">
                <a:solidFill>
                  <a:srgbClr val="000000"/>
                </a:solidFill>
                <a:latin typeface="Calibri" panose="020F0502020204030204" pitchFamily="34" charset="0"/>
                <a:cs typeface="Calibri" panose="020F0502020204030204" pitchFamily="34" charset="0"/>
              </a:rPr>
              <a:t> 8.8.8.8</a:t>
            </a:r>
          </a:p>
          <a:p>
            <a:pPr defTabSz="457200" eaLnBrk="0" fontAlgn="base" hangingPunct="0">
              <a:spcBef>
                <a:spcPct val="0"/>
              </a:spcBef>
              <a:spcAft>
                <a:spcPct val="0"/>
              </a:spcAft>
              <a:buClr>
                <a:srgbClr val="000000"/>
              </a:buClr>
              <a:buSzPct val="100000"/>
            </a:pPr>
            <a:r>
              <a:rPr b="1" dirty="0" sz="2000" lang="en-US" err="1">
                <a:solidFill>
                  <a:srgbClr val="000000"/>
                </a:solidFill>
                <a:latin typeface="Calibri" panose="020F0502020204030204" pitchFamily="34" charset="0"/>
                <a:cs typeface="Calibri" panose="020F0502020204030204" pitchFamily="34" charset="0"/>
              </a:rPr>
              <a:t>n</a:t>
            </a:r>
            <a:r>
              <a:rPr b="1" dirty="0" sz="2000" lang="en-US" err="1" smtClean="0">
                <a:solidFill>
                  <a:srgbClr val="000000"/>
                </a:solidFill>
                <a:latin typeface="Calibri" panose="020F0502020204030204" pitchFamily="34" charset="0"/>
                <a:cs typeface="Calibri" panose="020F0502020204030204" pitchFamily="34" charset="0"/>
              </a:rPr>
              <a:t>ameserver</a:t>
            </a:r>
            <a:r>
              <a:rPr b="1" dirty="0" sz="2000" lang="en-US" smtClean="0">
                <a:solidFill>
                  <a:srgbClr val="000000"/>
                </a:solidFill>
                <a:latin typeface="Calibri" panose="020F0502020204030204" pitchFamily="34" charset="0"/>
                <a:cs typeface="Calibri" panose="020F0502020204030204" pitchFamily="34" charset="0"/>
              </a:rPr>
              <a:t> 4.2.2.1</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smtClean="0">
                <a:solidFill>
                  <a:srgbClr val="000000"/>
                </a:solidFill>
                <a:latin typeface="Calibri" panose="020F0502020204030204" pitchFamily="34" charset="0"/>
                <a:cs typeface="Calibri" panose="020F0502020204030204" pitchFamily="34" charset="0"/>
              </a:rPr>
              <a:t>To purge all </a:t>
            </a:r>
            <a:r>
              <a:rPr dirty="0" sz="2000" lang="en-US" err="1" smtClean="0">
                <a:solidFill>
                  <a:srgbClr val="000000"/>
                </a:solidFill>
                <a:latin typeface="Calibri" panose="020F0502020204030204" pitchFamily="34" charset="0"/>
                <a:cs typeface="Calibri" panose="020F0502020204030204" pitchFamily="34" charset="0"/>
              </a:rPr>
              <a:t>ip</a:t>
            </a:r>
            <a:r>
              <a:rPr dirty="0" sz="2000" lang="en-US" smtClean="0">
                <a:solidFill>
                  <a:srgbClr val="000000"/>
                </a:solidFill>
                <a:latin typeface="Calibri" panose="020F0502020204030204" pitchFamily="34" charset="0"/>
                <a:cs typeface="Calibri" panose="020F0502020204030204" pitchFamily="34" charset="0"/>
              </a:rPr>
              <a:t> configuration</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err="1" smtClean="0">
                <a:solidFill>
                  <a:srgbClr val="000000"/>
                </a:solidFill>
                <a:latin typeface="Calibri" panose="020F0502020204030204" pitchFamily="34" charset="0"/>
                <a:cs typeface="Calibri" panose="020F0502020204030204" pitchFamily="34" charset="0"/>
              </a:rPr>
              <a:t>Ip</a:t>
            </a:r>
            <a:r>
              <a:rPr b="1" dirty="0" sz="2000" lang="en-US" smtClean="0">
                <a:solidFill>
                  <a:srgbClr val="000000"/>
                </a:solidFill>
                <a:latin typeface="Calibri" panose="020F0502020204030204" pitchFamily="34" charset="0"/>
                <a:cs typeface="Calibri" panose="020F0502020204030204" pitchFamily="34" charset="0"/>
              </a:rPr>
              <a:t> a flush &lt;name of interface&gt;</a:t>
            </a: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76" name="Text Box 2"/>
          <p:cNvSpPr txBox="1">
            <a:spLocks noChangeArrowheads="1"/>
          </p:cNvSpPr>
          <p:nvPr/>
        </p:nvSpPr>
        <p:spPr bwMode="auto">
          <a:xfrm>
            <a:off x="1524000" y="685800"/>
            <a:ext cx="9144000" cy="441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dirty="0" sz="2400" lang="en-US" smtClean="0">
                <a:latin typeface="Calibri" panose="020F0502020204030204" pitchFamily="34" charset="0"/>
                <a:cs typeface="Calibri" panose="020F0502020204030204" pitchFamily="34" charset="0"/>
              </a:rPr>
              <a:t>To create an empty (zero byte) file:</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US" smtClean="0">
                <a:latin typeface="Calibri" panose="020F0502020204030204" pitchFamily="34" charset="0"/>
                <a:cs typeface="Calibri" panose="020F0502020204030204" pitchFamily="34" charset="0"/>
              </a:rPr>
              <a:t>$ touch filename</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smtClean="0">
                <a:latin typeface="Calibri" panose="020F0502020204030204" pitchFamily="34" charset="0"/>
                <a:cs typeface="Calibri" panose="020F0502020204030204" pitchFamily="34" charset="0"/>
              </a:rPr>
              <a:t>To create multiple such files:</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US" smtClean="0">
                <a:latin typeface="Calibri" panose="020F0502020204030204" pitchFamily="34" charset="0"/>
                <a:cs typeface="Calibri" panose="020F0502020204030204" pitchFamily="34" charset="0"/>
              </a:rPr>
              <a:t>$ touch file1 file2 file3</a:t>
            </a:r>
          </a:p>
          <a:p>
            <a:pPr defTabSz="457200" eaLnBrk="0" fontAlgn="base" hangingPunct="0">
              <a:spcBef>
                <a:spcPct val="0"/>
              </a:spcBef>
              <a:spcAft>
                <a:spcPct val="0"/>
              </a:spcAft>
              <a:buSzPct val="100000"/>
            </a:pPr>
            <a:endParaRPr b="1"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US" smtClean="0">
                <a:latin typeface="Calibri" panose="020F0502020204030204" pitchFamily="34" charset="0"/>
                <a:cs typeface="Calibri" panose="020F0502020204030204" pitchFamily="34" charset="0"/>
              </a:rPr>
              <a:t>$ touch file{1..5}.</a:t>
            </a:r>
            <a:r>
              <a:rPr b="1" dirty="0" sz="2400" lang="en-US" err="1" smtClean="0">
                <a:latin typeface="Calibri" panose="020F0502020204030204" pitchFamily="34" charset="0"/>
                <a:cs typeface="Calibri" panose="020F0502020204030204" pitchFamily="34" charset="0"/>
              </a:rPr>
              <a:t>sh</a:t>
            </a:r>
            <a:endParaRPr b="1" dirty="0" sz="2400" lang="en-US"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p:txBody>
      </p:sp>
      <p:sp>
        <p:nvSpPr>
          <p:cNvPr id="1048677" name="Rectangle 1"/>
          <p:cNvSpPr/>
          <p:nvPr/>
        </p:nvSpPr>
        <p:spPr>
          <a:xfrm>
            <a:off x="3886200" y="-15025"/>
            <a:ext cx="6781800" cy="814451"/>
          </a:xfrm>
          <a:prstGeom prst="rect"/>
        </p:spPr>
        <p:txBody>
          <a:bodyPr wrap="square">
            <a:spAutoFit/>
          </a:bodyPr>
          <a:p>
            <a:pPr defTabSz="457200" eaLnBrk="0" fontAlgn="base" hangingPunct="0">
              <a:spcBef>
                <a:spcPct val="0"/>
              </a:spcBef>
              <a:spcAft>
                <a:spcPct val="0"/>
              </a:spcAft>
              <a:buSzPct val="100000"/>
            </a:pPr>
            <a:r>
              <a:rPr b="1" dirty="0" sz="3600" lang="en-US" smtClean="0">
                <a:solidFill>
                  <a:srgbClr val="FFFFFF"/>
                </a:solidFill>
                <a:latin typeface="Calibri" panose="020F0502020204030204" pitchFamily="34" charset="0"/>
                <a:cs typeface="Calibri" panose="020F0502020204030204" pitchFamily="34" charset="0"/>
              </a:rPr>
              <a:t>Touch Command</a:t>
            </a:r>
            <a:endParaRPr b="1" dirty="0" sz="3600" lang="en-US">
              <a:solidFill>
                <a:srgbClr val="FFFFFF"/>
              </a:solidFill>
              <a:latin typeface="Calibri" panose="020F0502020204030204" pitchFamily="34" charset="0"/>
              <a:cs typeface="Calibri" panose="020F0502020204030204" pitchFamily="34" charset="0"/>
            </a:endParaRPr>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9050"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110</a:t>
            </a:fld>
            <a:endParaRPr sz="1000" lang="en-US"/>
          </a:p>
        </p:txBody>
      </p:sp>
      <p:sp>
        <p:nvSpPr>
          <p:cNvPr id="1049051"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9052"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110</a:t>
            </a:fld>
            <a:endParaRPr sz="1000" lang="en-US"/>
          </a:p>
        </p:txBody>
      </p:sp>
      <p:sp>
        <p:nvSpPr>
          <p:cNvPr id="1049053" name="Rectangle 1"/>
          <p:cNvSpPr/>
          <p:nvPr/>
        </p:nvSpPr>
        <p:spPr>
          <a:xfrm>
            <a:off x="3909319" y="-36731"/>
            <a:ext cx="2776337"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IP Addressing</a:t>
            </a:r>
            <a:endParaRPr b="1" dirty="0" sz="3600" lang="en-IN">
              <a:solidFill>
                <a:srgbClr val="FFFFFF"/>
              </a:solidFill>
              <a:latin typeface="Calibri" panose="020F0502020204030204" pitchFamily="34" charset="0"/>
              <a:cs typeface="Calibri" panose="020F0502020204030204" pitchFamily="34" charset="0"/>
            </a:endParaRPr>
          </a:p>
        </p:txBody>
      </p:sp>
      <p:sp>
        <p:nvSpPr>
          <p:cNvPr id="1049054" name="Rectangle 2"/>
          <p:cNvSpPr/>
          <p:nvPr/>
        </p:nvSpPr>
        <p:spPr>
          <a:xfrm>
            <a:off x="1491891" y="714346"/>
            <a:ext cx="9150710" cy="5940088"/>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For permanent IP Address assignment, edit </a:t>
            </a:r>
            <a:r>
              <a:rPr b="1" dirty="0" sz="2000" lang="en-IN" smtClean="0">
                <a:solidFill>
                  <a:srgbClr val="000000"/>
                </a:solidFill>
                <a:latin typeface="Calibri" panose="020F0502020204030204" pitchFamily="34" charset="0"/>
                <a:cs typeface="Calibri" panose="020F0502020204030204" pitchFamily="34" charset="0"/>
              </a:rPr>
              <a:t>/</a:t>
            </a:r>
            <a:r>
              <a:rPr b="1" dirty="0" sz="2000" lang="en-IN" err="1" smtClean="0">
                <a:solidFill>
                  <a:srgbClr val="000000"/>
                </a:solidFill>
                <a:latin typeface="Calibri" panose="020F0502020204030204" pitchFamily="34" charset="0"/>
                <a:cs typeface="Calibri" panose="020F0502020204030204" pitchFamily="34" charset="0"/>
              </a:rPr>
              <a:t>etc</a:t>
            </a:r>
            <a:r>
              <a:rPr b="1" dirty="0" sz="2000" lang="en-IN" smtClean="0">
                <a:solidFill>
                  <a:srgbClr val="000000"/>
                </a:solidFill>
                <a:latin typeface="Calibri" panose="020F0502020204030204" pitchFamily="34" charset="0"/>
                <a:cs typeface="Calibri" panose="020F0502020204030204" pitchFamily="34" charset="0"/>
              </a:rPr>
              <a:t>/network/interfaces</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r>
              <a:rPr b="1" dirty="0" sz="2000" lang="en-US" err="1"/>
              <a:t>iface</a:t>
            </a:r>
            <a:r>
              <a:rPr b="1" dirty="0" sz="2000" lang="en-US"/>
              <a:t> </a:t>
            </a:r>
            <a:r>
              <a:rPr b="1" dirty="0" sz="2000" lang="en-US" smtClean="0"/>
              <a:t>&lt;name of interface&gt; </a:t>
            </a:r>
            <a:r>
              <a:rPr b="1" dirty="0" sz="2000" lang="en-US" err="1"/>
              <a:t>inet</a:t>
            </a:r>
            <a:r>
              <a:rPr b="1" dirty="0" sz="2000" lang="en-US"/>
              <a:t> static</a:t>
            </a:r>
          </a:p>
          <a:p>
            <a:r>
              <a:rPr b="1" dirty="0" sz="2000" lang="en-US" smtClean="0"/>
              <a:t>	address </a:t>
            </a:r>
            <a:r>
              <a:rPr b="1" dirty="0" sz="2000" lang="en-US"/>
              <a:t>192.168.3.3</a:t>
            </a:r>
          </a:p>
          <a:p>
            <a:r>
              <a:rPr b="1" dirty="0" sz="2000" lang="en-US" smtClean="0"/>
              <a:t>	</a:t>
            </a:r>
            <a:r>
              <a:rPr b="1" dirty="0" sz="2000" lang="en-US" err="1" smtClean="0"/>
              <a:t>netmask</a:t>
            </a:r>
            <a:r>
              <a:rPr b="1" dirty="0" sz="2000" lang="en-US" smtClean="0"/>
              <a:t> </a:t>
            </a:r>
            <a:r>
              <a:rPr b="1" dirty="0" sz="2000" lang="en-US"/>
              <a:t>255.255.255.0</a:t>
            </a:r>
          </a:p>
          <a:p>
            <a:r>
              <a:rPr b="1" dirty="0" sz="2000" lang="en-US" smtClean="0"/>
              <a:t>	gateway </a:t>
            </a:r>
            <a:r>
              <a:rPr b="1" dirty="0" sz="2000" lang="en-US"/>
              <a:t>192.168.3.1</a:t>
            </a:r>
          </a:p>
          <a:p>
            <a:r>
              <a:rPr b="1" dirty="0" sz="2000" lang="en-US" smtClean="0"/>
              <a:t>	</a:t>
            </a:r>
            <a:r>
              <a:rPr b="1" dirty="0" sz="2000" lang="en-US" err="1" smtClean="0"/>
              <a:t>dnssearch</a:t>
            </a:r>
            <a:r>
              <a:rPr b="1" dirty="0" sz="2000" lang="en-US" smtClean="0"/>
              <a:t> example.com </a:t>
            </a:r>
            <a:r>
              <a:rPr b="1" dirty="0" sz="2000" lang="en-US"/>
              <a:t>sales.example.com dev.example.com</a:t>
            </a:r>
          </a:p>
          <a:p>
            <a:r>
              <a:rPr b="1" dirty="0" sz="2000" lang="en-US" smtClean="0"/>
              <a:t>	</a:t>
            </a:r>
            <a:r>
              <a:rPr b="1" dirty="0" sz="2000" lang="en-US" err="1" smtClean="0"/>
              <a:t>dnsnameservers</a:t>
            </a:r>
            <a:r>
              <a:rPr b="1" dirty="0" sz="2000" lang="en-US"/>
              <a:t> </a:t>
            </a:r>
            <a:r>
              <a:rPr b="1" dirty="0" sz="2000" lang="en-US" smtClean="0"/>
              <a:t>192.168.3.45 192.168.8.10</a:t>
            </a:r>
          </a:p>
          <a:p>
            <a:endParaRPr b="1" dirty="0" sz="2000" lang="en-US">
              <a:solidFill>
                <a:srgbClr val="000000"/>
              </a:solidFill>
              <a:latin typeface="Calibri" panose="020F0502020204030204" pitchFamily="34" charset="0"/>
              <a:cs typeface="Calibri" panose="020F0502020204030204" pitchFamily="34" charset="0"/>
            </a:endParaRPr>
          </a:p>
          <a:p>
            <a:r>
              <a:rPr dirty="0" sz="2000" lang="en-US" smtClean="0">
                <a:solidFill>
                  <a:srgbClr val="000000"/>
                </a:solidFill>
                <a:latin typeface="Calibri" panose="020F0502020204030204" pitchFamily="34" charset="0"/>
                <a:cs typeface="Calibri" panose="020F0502020204030204" pitchFamily="34" charset="0"/>
              </a:rPr>
              <a:t>To change back to a </a:t>
            </a:r>
            <a:r>
              <a:rPr dirty="0" sz="2000" lang="en-US" err="1" smtClean="0">
                <a:solidFill>
                  <a:srgbClr val="000000"/>
                </a:solidFill>
                <a:latin typeface="Calibri" panose="020F0502020204030204" pitchFamily="34" charset="0"/>
                <a:cs typeface="Calibri" panose="020F0502020204030204" pitchFamily="34" charset="0"/>
              </a:rPr>
              <a:t>dhcp</a:t>
            </a:r>
            <a:r>
              <a:rPr dirty="0" sz="2000" lang="en-US" smtClean="0">
                <a:solidFill>
                  <a:srgbClr val="000000"/>
                </a:solidFill>
                <a:latin typeface="Calibri" panose="020F0502020204030204" pitchFamily="34" charset="0"/>
                <a:cs typeface="Calibri" panose="020F0502020204030204" pitchFamily="34" charset="0"/>
              </a:rPr>
              <a:t> client</a:t>
            </a:r>
          </a:p>
          <a:p>
            <a:endParaRPr b="1" dirty="0" sz="2000" lang="en-US">
              <a:solidFill>
                <a:srgbClr val="000000"/>
              </a:solidFill>
              <a:latin typeface="Calibri" panose="020F0502020204030204" pitchFamily="34" charset="0"/>
              <a:cs typeface="Calibri" panose="020F0502020204030204" pitchFamily="34" charset="0"/>
            </a:endParaRPr>
          </a:p>
          <a:p>
            <a:r>
              <a:rPr b="1" dirty="0" sz="2000" lang="en-US" err="1" smtClean="0">
                <a:solidFill>
                  <a:srgbClr val="000000"/>
                </a:solidFill>
                <a:latin typeface="Calibri" panose="020F0502020204030204" pitchFamily="34" charset="0"/>
                <a:cs typeface="Calibri" panose="020F0502020204030204" pitchFamily="34" charset="0"/>
              </a:rPr>
              <a:t>iface</a:t>
            </a:r>
            <a:r>
              <a:rPr b="1" dirty="0" sz="2000" lang="en-US" smtClean="0">
                <a:solidFill>
                  <a:srgbClr val="000000"/>
                </a:solidFill>
                <a:latin typeface="Calibri" panose="020F0502020204030204" pitchFamily="34" charset="0"/>
                <a:cs typeface="Calibri" panose="020F0502020204030204" pitchFamily="34" charset="0"/>
              </a:rPr>
              <a:t> &lt;name of interface&gt; </a:t>
            </a:r>
            <a:r>
              <a:rPr b="1" dirty="0" sz="2000" lang="en-US" err="1" smtClean="0">
                <a:solidFill>
                  <a:srgbClr val="000000"/>
                </a:solidFill>
                <a:latin typeface="Calibri" panose="020F0502020204030204" pitchFamily="34" charset="0"/>
                <a:cs typeface="Calibri" panose="020F0502020204030204" pitchFamily="34" charset="0"/>
              </a:rPr>
              <a:t>inet</a:t>
            </a:r>
            <a:r>
              <a:rPr b="1" dirty="0" sz="2000" lang="en-US" smtClean="0">
                <a:solidFill>
                  <a:srgbClr val="000000"/>
                </a:solidFill>
                <a:latin typeface="Calibri" panose="020F0502020204030204" pitchFamily="34" charset="0"/>
                <a:cs typeface="Calibri" panose="020F0502020204030204" pitchFamily="34" charset="0"/>
              </a:rPr>
              <a:t> </a:t>
            </a:r>
            <a:r>
              <a:rPr b="1" dirty="0" sz="2000" lang="en-US" err="1" smtClean="0">
                <a:solidFill>
                  <a:srgbClr val="000000"/>
                </a:solidFill>
                <a:latin typeface="Calibri" panose="020F0502020204030204" pitchFamily="34" charset="0"/>
                <a:cs typeface="Calibri" panose="020F0502020204030204" pitchFamily="34" charset="0"/>
              </a:rPr>
              <a:t>dhcp</a:t>
            </a:r>
            <a:endParaRPr b="1" dirty="0" sz="2000" lang="en-US" smtClean="0">
              <a:solidFill>
                <a:srgbClr val="000000"/>
              </a:solidFill>
              <a:latin typeface="Calibri" panose="020F0502020204030204" pitchFamily="34" charset="0"/>
              <a:cs typeface="Calibri" panose="020F0502020204030204" pitchFamily="34" charset="0"/>
            </a:endParaRPr>
          </a:p>
          <a:p>
            <a:endParaRPr b="1" dirty="0" sz="2000" lang="en-US">
              <a:solidFill>
                <a:srgbClr val="000000"/>
              </a:solidFill>
              <a:latin typeface="Calibri" panose="020F0502020204030204" pitchFamily="34" charset="0"/>
              <a:cs typeface="Calibri" panose="020F0502020204030204" pitchFamily="34" charset="0"/>
            </a:endParaRPr>
          </a:p>
          <a:p>
            <a:r>
              <a:rPr dirty="0" sz="2000" lang="en-US" smtClean="0">
                <a:solidFill>
                  <a:srgbClr val="000000"/>
                </a:solidFill>
                <a:latin typeface="Calibri" panose="020F0502020204030204" pitchFamily="34" charset="0"/>
                <a:cs typeface="Calibri" panose="020F0502020204030204" pitchFamily="34" charset="0"/>
              </a:rPr>
              <a:t>To renew the </a:t>
            </a:r>
            <a:r>
              <a:rPr dirty="0" sz="2000" lang="en-US" err="1" smtClean="0">
                <a:solidFill>
                  <a:srgbClr val="000000"/>
                </a:solidFill>
                <a:latin typeface="Calibri" panose="020F0502020204030204" pitchFamily="34" charset="0"/>
                <a:cs typeface="Calibri" panose="020F0502020204030204" pitchFamily="34" charset="0"/>
              </a:rPr>
              <a:t>dhcp</a:t>
            </a:r>
            <a:r>
              <a:rPr dirty="0" sz="2000" lang="en-US" smtClean="0">
                <a:solidFill>
                  <a:srgbClr val="000000"/>
                </a:solidFill>
                <a:latin typeface="Calibri" panose="020F0502020204030204" pitchFamily="34" charset="0"/>
                <a:cs typeface="Calibri" panose="020F0502020204030204" pitchFamily="34" charset="0"/>
              </a:rPr>
              <a:t> client IP</a:t>
            </a:r>
          </a:p>
          <a:p>
            <a:endParaRPr b="1" dirty="0" sz="2000" lang="en-US">
              <a:solidFill>
                <a:srgbClr val="000000"/>
              </a:solidFill>
              <a:latin typeface="Calibri" panose="020F0502020204030204" pitchFamily="34" charset="0"/>
              <a:cs typeface="Calibri" panose="020F0502020204030204" pitchFamily="34" charset="0"/>
            </a:endParaRPr>
          </a:p>
          <a:p>
            <a:r>
              <a:rPr b="1" dirty="0" sz="2000" lang="en-US" err="1" smtClean="0">
                <a:solidFill>
                  <a:srgbClr val="000000"/>
                </a:solidFill>
                <a:latin typeface="Calibri" panose="020F0502020204030204" pitchFamily="34" charset="0"/>
                <a:cs typeface="Calibri" panose="020F0502020204030204" pitchFamily="34" charset="0"/>
              </a:rPr>
              <a:t>dhclient</a:t>
            </a: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For adding host names, edit /</a:t>
            </a:r>
            <a:r>
              <a:rPr dirty="0" sz="2000" lang="en-IN" err="1" smtClean="0">
                <a:solidFill>
                  <a:srgbClr val="000000"/>
                </a:solidFill>
                <a:latin typeface="Calibri" panose="020F0502020204030204" pitchFamily="34" charset="0"/>
                <a:cs typeface="Calibri" panose="020F0502020204030204" pitchFamily="34" charset="0"/>
              </a:rPr>
              <a:t>etc</a:t>
            </a:r>
            <a:r>
              <a:rPr dirty="0" sz="2000" lang="en-IN" smtClean="0">
                <a:solidFill>
                  <a:srgbClr val="000000"/>
                </a:solidFill>
                <a:latin typeface="Calibri" panose="020F0502020204030204" pitchFamily="34" charset="0"/>
                <a:cs typeface="Calibri" panose="020F0502020204030204" pitchFamily="34" charset="0"/>
              </a:rPr>
              <a:t>/hosts</a:t>
            </a: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9058" name="Rectangle 2"/>
          <p:cNvSpPr/>
          <p:nvPr/>
        </p:nvSpPr>
        <p:spPr>
          <a:xfrm>
            <a:off x="3886200" y="39470"/>
            <a:ext cx="4151714"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err="1">
                <a:solidFill>
                  <a:srgbClr val="FFFFFF"/>
                </a:solidFill>
                <a:latin typeface="Calibri" panose="020F0502020204030204" pitchFamily="34" charset="0"/>
                <a:cs typeface="Calibri" panose="020F0502020204030204" pitchFamily="34" charset="0"/>
              </a:rPr>
              <a:t>Lsof</a:t>
            </a:r>
            <a:r>
              <a:rPr b="1" dirty="0" sz="3600" lang="en-IN">
                <a:solidFill>
                  <a:srgbClr val="FFFFFF"/>
                </a:solidFill>
                <a:latin typeface="Calibri" panose="020F0502020204030204" pitchFamily="34" charset="0"/>
                <a:cs typeface="Calibri" panose="020F0502020204030204" pitchFamily="34" charset="0"/>
              </a:rPr>
              <a:t> – List Open Files</a:t>
            </a:r>
          </a:p>
        </p:txBody>
      </p:sp>
      <p:sp>
        <p:nvSpPr>
          <p:cNvPr id="1049059" name="Rectangle 3"/>
          <p:cNvSpPr/>
          <p:nvPr/>
        </p:nvSpPr>
        <p:spPr>
          <a:xfrm>
            <a:off x="1515414" y="838201"/>
            <a:ext cx="9152586" cy="1200329"/>
          </a:xfrm>
          <a:prstGeom prst="rect"/>
        </p:spPr>
        <p:txBody>
          <a:bodyPr wrap="square">
            <a:spAutoFit/>
          </a:bodyPr>
          <a:p>
            <a:r>
              <a:rPr dirty="0" sz="2400" lang="en-IN" err="1">
                <a:latin typeface="Calibri" panose="020F0502020204030204" pitchFamily="34" charset="0"/>
                <a:cs typeface="Calibri" panose="020F0502020204030204" pitchFamily="34" charset="0"/>
              </a:rPr>
              <a:t>Lsof</a:t>
            </a:r>
            <a:r>
              <a:rPr dirty="0" sz="2400" lang="en-IN">
                <a:latin typeface="Calibri" panose="020F0502020204030204" pitchFamily="34" charset="0"/>
                <a:cs typeface="Calibri" panose="020F0502020204030204" pitchFamily="34" charset="0"/>
              </a:rPr>
              <a:t> command used in many Linux/Unix like system that is used to display list of all the open files and the processes. The open files included are disk files, network sockets, pipes, devices and processes.</a:t>
            </a:r>
          </a:p>
        </p:txBody>
      </p:sp>
      <p:pic>
        <p:nvPicPr>
          <p:cNvPr id="2097188" name="Picture 4"/>
          <p:cNvPicPr>
            <a:picLocks noChangeAspect="1"/>
          </p:cNvPicPr>
          <p:nvPr/>
        </p:nvPicPr>
        <p:blipFill>
          <a:blip xmlns:r="http://schemas.openxmlformats.org/officeDocument/2006/relationships" r:embed="rId1"/>
          <a:stretch>
            <a:fillRect/>
          </a:stretch>
        </p:blipFill>
        <p:spPr>
          <a:xfrm>
            <a:off x="1734355" y="2476619"/>
            <a:ext cx="8714704" cy="3505200"/>
          </a:xfrm>
          <a:prstGeom prst="rect"/>
        </p:spPr>
      </p:pic>
    </p:spTree>
  </p:cSld>
  <p:clrMapOvr>
    <a:masterClrMapping/>
  </p:clrMapOvr>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060" name="Rectangle 2"/>
          <p:cNvSpPr/>
          <p:nvPr/>
        </p:nvSpPr>
        <p:spPr>
          <a:xfrm>
            <a:off x="3733800" y="0"/>
            <a:ext cx="7239000"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err="1">
                <a:solidFill>
                  <a:srgbClr val="FFFFFF"/>
                </a:solidFill>
                <a:latin typeface="Calibri" panose="020F0502020204030204" pitchFamily="34" charset="0"/>
                <a:cs typeface="Calibri" panose="020F0502020204030204" pitchFamily="34" charset="0"/>
              </a:rPr>
              <a:t>Tcpdump</a:t>
            </a:r>
            <a:r>
              <a:rPr b="1" dirty="0" sz="3600" lang="en-IN">
                <a:solidFill>
                  <a:srgbClr val="FFFFFF"/>
                </a:solidFill>
                <a:latin typeface="Calibri" panose="020F0502020204030204" pitchFamily="34" charset="0"/>
                <a:cs typeface="Calibri" panose="020F0502020204030204" pitchFamily="34" charset="0"/>
              </a:rPr>
              <a:t> – Network Packet </a:t>
            </a:r>
            <a:r>
              <a:rPr b="1" dirty="0" sz="3600" lang="en-IN" err="1">
                <a:solidFill>
                  <a:srgbClr val="FFFFFF"/>
                </a:solidFill>
                <a:latin typeface="Calibri" panose="020F0502020204030204" pitchFamily="34" charset="0"/>
                <a:cs typeface="Calibri" panose="020F0502020204030204" pitchFamily="34" charset="0"/>
              </a:rPr>
              <a:t>Analyzer</a:t>
            </a:r>
            <a:endParaRPr b="1" dirty="0" sz="3600" lang="en-IN">
              <a:solidFill>
                <a:srgbClr val="FFFFFF"/>
              </a:solidFill>
              <a:latin typeface="Calibri" panose="020F0502020204030204" pitchFamily="34" charset="0"/>
              <a:cs typeface="Calibri" panose="020F0502020204030204" pitchFamily="34" charset="0"/>
            </a:endParaRPr>
          </a:p>
        </p:txBody>
      </p:sp>
      <p:pic>
        <p:nvPicPr>
          <p:cNvPr id="2097189" name="Picture 3"/>
          <p:cNvPicPr>
            <a:picLocks noChangeAspect="1"/>
          </p:cNvPicPr>
          <p:nvPr/>
        </p:nvPicPr>
        <p:blipFill>
          <a:blip xmlns:r="http://schemas.openxmlformats.org/officeDocument/2006/relationships" r:embed="rId1"/>
          <a:stretch>
            <a:fillRect/>
          </a:stretch>
        </p:blipFill>
        <p:spPr>
          <a:xfrm>
            <a:off x="1752600" y="2362200"/>
            <a:ext cx="8763000" cy="2743200"/>
          </a:xfrm>
          <a:prstGeom prst="rect"/>
        </p:spPr>
      </p:pic>
      <p:sp>
        <p:nvSpPr>
          <p:cNvPr id="1049061" name="Rectangle 4"/>
          <p:cNvSpPr/>
          <p:nvPr/>
        </p:nvSpPr>
        <p:spPr>
          <a:xfrm>
            <a:off x="1600200" y="685800"/>
            <a:ext cx="9067800" cy="1569660"/>
          </a:xfrm>
          <a:prstGeom prst="rect"/>
        </p:spPr>
        <p:txBody>
          <a:bodyPr wrap="square">
            <a:spAutoFit/>
          </a:bodyPr>
          <a:p>
            <a:r>
              <a:rPr b="1" dirty="0" sz="2400" lang="en-IN" err="1">
                <a:latin typeface="Calibri" panose="020F0502020204030204" pitchFamily="34" charset="0"/>
                <a:cs typeface="Calibri" panose="020F0502020204030204" pitchFamily="34" charset="0"/>
              </a:rPr>
              <a:t>Tcpdump</a:t>
            </a:r>
            <a:r>
              <a:rPr dirty="0" sz="2400" lang="en-IN">
                <a:latin typeface="Calibri" panose="020F0502020204030204" pitchFamily="34" charset="0"/>
                <a:cs typeface="Calibri" panose="020F0502020204030204" pitchFamily="34" charset="0"/>
              </a:rPr>
              <a:t> one of the most widely used command-line </a:t>
            </a:r>
            <a:r>
              <a:rPr b="1" dirty="0" sz="2400" lang="en-IN">
                <a:latin typeface="Calibri" panose="020F0502020204030204" pitchFamily="34" charset="0"/>
                <a:cs typeface="Calibri" panose="020F0502020204030204" pitchFamily="34" charset="0"/>
              </a:rPr>
              <a:t>network packet </a:t>
            </a:r>
            <a:r>
              <a:rPr b="1" dirty="0" sz="2400" lang="en-IN" err="1">
                <a:latin typeface="Calibri" panose="020F0502020204030204" pitchFamily="34" charset="0"/>
                <a:cs typeface="Calibri" panose="020F0502020204030204" pitchFamily="34" charset="0"/>
              </a:rPr>
              <a:t>analyzer</a:t>
            </a:r>
            <a:r>
              <a:rPr dirty="0" sz="2400" lang="en-IN">
                <a:latin typeface="Calibri" panose="020F0502020204030204" pitchFamily="34" charset="0"/>
                <a:cs typeface="Calibri" panose="020F0502020204030204" pitchFamily="34" charset="0"/>
              </a:rPr>
              <a:t> or </a:t>
            </a:r>
            <a:r>
              <a:rPr b="1" dirty="0" sz="2400" lang="en-IN">
                <a:latin typeface="Calibri" panose="020F0502020204030204" pitchFamily="34" charset="0"/>
                <a:cs typeface="Calibri" panose="020F0502020204030204" pitchFamily="34" charset="0"/>
              </a:rPr>
              <a:t>packets sniffer</a:t>
            </a:r>
            <a:r>
              <a:rPr dirty="0" sz="2400" lang="en-IN">
                <a:latin typeface="Calibri" panose="020F0502020204030204" pitchFamily="34" charset="0"/>
                <a:cs typeface="Calibri" panose="020F0502020204030204" pitchFamily="34" charset="0"/>
              </a:rPr>
              <a:t> program that is used capture or filter </a:t>
            </a:r>
            <a:r>
              <a:rPr b="1" dirty="0" sz="2400" lang="en-IN">
                <a:latin typeface="Calibri" panose="020F0502020204030204" pitchFamily="34" charset="0"/>
                <a:cs typeface="Calibri" panose="020F0502020204030204" pitchFamily="34" charset="0"/>
              </a:rPr>
              <a:t>TCP/IP</a:t>
            </a:r>
            <a:r>
              <a:rPr dirty="0" sz="2400" lang="en-IN">
                <a:latin typeface="Calibri" panose="020F0502020204030204" pitchFamily="34" charset="0"/>
                <a:cs typeface="Calibri" panose="020F0502020204030204" pitchFamily="34" charset="0"/>
              </a:rPr>
              <a:t> packets that received or transferred on a specific interface over a network.</a:t>
            </a:r>
          </a:p>
        </p:txBody>
      </p:sp>
    </p:spTree>
  </p:cSld>
  <p:clrMapOvr>
    <a:masterClrMapping/>
  </p:clrMapOvr>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9062" name="Rectangle 2"/>
          <p:cNvSpPr/>
          <p:nvPr/>
        </p:nvSpPr>
        <p:spPr>
          <a:xfrm>
            <a:off x="3886200" y="23610"/>
            <a:ext cx="5510226"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err="1">
                <a:solidFill>
                  <a:srgbClr val="FFFFFF"/>
                </a:solidFill>
                <a:latin typeface="Calibri" panose="020F0502020204030204" pitchFamily="34" charset="0"/>
                <a:cs typeface="Calibri" panose="020F0502020204030204" pitchFamily="34" charset="0"/>
              </a:rPr>
              <a:t>Netstat</a:t>
            </a:r>
            <a:r>
              <a:rPr b="1" dirty="0" sz="3600" lang="en-IN">
                <a:solidFill>
                  <a:srgbClr val="FFFFFF"/>
                </a:solidFill>
                <a:latin typeface="Calibri" panose="020F0502020204030204" pitchFamily="34" charset="0"/>
                <a:cs typeface="Calibri" panose="020F0502020204030204" pitchFamily="34" charset="0"/>
              </a:rPr>
              <a:t> – Network Statistics</a:t>
            </a:r>
          </a:p>
        </p:txBody>
      </p:sp>
      <p:sp>
        <p:nvSpPr>
          <p:cNvPr id="1049063" name="Rectangle 3"/>
          <p:cNvSpPr/>
          <p:nvPr/>
        </p:nvSpPr>
        <p:spPr>
          <a:xfrm>
            <a:off x="1637359" y="685800"/>
            <a:ext cx="9030641" cy="1569660"/>
          </a:xfrm>
          <a:prstGeom prst="rect"/>
        </p:spPr>
        <p:txBody>
          <a:bodyPr wrap="square">
            <a:spAutoFit/>
          </a:bodyPr>
          <a:p>
            <a:r>
              <a:rPr b="1" dirty="0" sz="2400" lang="en-IN" err="1">
                <a:latin typeface="Calibri" panose="020F0502020204030204" pitchFamily="34" charset="0"/>
                <a:cs typeface="Calibri" panose="020F0502020204030204" pitchFamily="34" charset="0"/>
              </a:rPr>
              <a:t>Netstat</a:t>
            </a:r>
            <a:r>
              <a:rPr dirty="0" sz="2400" lang="en-IN">
                <a:latin typeface="Calibri" panose="020F0502020204030204" pitchFamily="34" charset="0"/>
                <a:cs typeface="Calibri" panose="020F0502020204030204" pitchFamily="34" charset="0"/>
              </a:rPr>
              <a:t> is a command line tool for monitoring </a:t>
            </a:r>
            <a:r>
              <a:rPr b="1" dirty="0" sz="2400" lang="en-IN">
                <a:latin typeface="Calibri" panose="020F0502020204030204" pitchFamily="34" charset="0"/>
                <a:cs typeface="Calibri" panose="020F0502020204030204" pitchFamily="34" charset="0"/>
              </a:rPr>
              <a:t>incoming</a:t>
            </a:r>
            <a:r>
              <a:rPr dirty="0" sz="2400" lang="en-IN">
                <a:latin typeface="Calibri" panose="020F0502020204030204" pitchFamily="34" charset="0"/>
                <a:cs typeface="Calibri" panose="020F0502020204030204" pitchFamily="34" charset="0"/>
              </a:rPr>
              <a:t> and </a:t>
            </a:r>
            <a:r>
              <a:rPr b="1" dirty="0" sz="2400" lang="en-IN">
                <a:latin typeface="Calibri" panose="020F0502020204030204" pitchFamily="34" charset="0"/>
                <a:cs typeface="Calibri" panose="020F0502020204030204" pitchFamily="34" charset="0"/>
              </a:rPr>
              <a:t>outgoing network</a:t>
            </a:r>
            <a:r>
              <a:rPr dirty="0" sz="2400" lang="en-IN">
                <a:latin typeface="Calibri" panose="020F0502020204030204" pitchFamily="34" charset="0"/>
                <a:cs typeface="Calibri" panose="020F0502020204030204" pitchFamily="34" charset="0"/>
              </a:rPr>
              <a:t> packets statistics as well as interface statistics. It is very useful tool for every system administrator to monitor network performance and troubleshoot network related problems</a:t>
            </a:r>
          </a:p>
        </p:txBody>
      </p:sp>
      <p:pic>
        <p:nvPicPr>
          <p:cNvPr id="2097190" name="Picture 4"/>
          <p:cNvPicPr>
            <a:picLocks noChangeAspect="1"/>
          </p:cNvPicPr>
          <p:nvPr/>
        </p:nvPicPr>
        <p:blipFill>
          <a:blip xmlns:r="http://schemas.openxmlformats.org/officeDocument/2006/relationships" r:embed="rId1"/>
          <a:stretch>
            <a:fillRect/>
          </a:stretch>
        </p:blipFill>
        <p:spPr>
          <a:xfrm>
            <a:off x="1616966" y="2514601"/>
            <a:ext cx="8898634" cy="3242895"/>
          </a:xfrm>
          <a:prstGeom prst="rect"/>
        </p:spPr>
      </p:pic>
    </p:spTree>
  </p:cSld>
  <p:clrMapOvr>
    <a:masterClrMapping/>
  </p:clrMapOvr>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064" name="Rectangle 2"/>
          <p:cNvSpPr/>
          <p:nvPr/>
        </p:nvSpPr>
        <p:spPr>
          <a:xfrm>
            <a:off x="3886200" y="88005"/>
            <a:ext cx="4108241"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Network Commands</a:t>
            </a:r>
          </a:p>
        </p:txBody>
      </p:sp>
      <p:sp>
        <p:nvSpPr>
          <p:cNvPr id="1049065" name="Rectangle 3"/>
          <p:cNvSpPr/>
          <p:nvPr/>
        </p:nvSpPr>
        <p:spPr>
          <a:xfrm>
            <a:off x="1637360" y="646644"/>
            <a:ext cx="9030641" cy="4093428"/>
          </a:xfrm>
          <a:prstGeom prst="rect"/>
        </p:spPr>
        <p:txBody>
          <a:bodyPr wrap="square">
            <a:spAutoFit/>
          </a:bodyPr>
          <a:p>
            <a:r>
              <a:rPr b="1" dirty="0" sz="2000" lang="en-IN" err="1">
                <a:latin typeface="Calibri" panose="020F0502020204030204" pitchFamily="34" charset="0"/>
                <a:cs typeface="Calibri" panose="020F0502020204030204" pitchFamily="34" charset="0"/>
              </a:rPr>
              <a:t>ssh</a:t>
            </a:r>
            <a:r>
              <a:rPr b="1" dirty="0" sz="2000" lang="en-IN">
                <a:latin typeface="Calibri" panose="020F0502020204030204" pitchFamily="34" charset="0"/>
                <a:cs typeface="Calibri" panose="020F0502020204030204" pitchFamily="34" charset="0"/>
              </a:rPr>
              <a:t> [options] host [command]</a:t>
            </a:r>
          </a:p>
          <a:p>
            <a:r>
              <a:rPr dirty="0" sz="2000" lang="en-IN">
                <a:latin typeface="Calibri" panose="020F0502020204030204" pitchFamily="34" charset="0"/>
                <a:cs typeface="Calibri" panose="020F0502020204030204" pitchFamily="34" charset="0"/>
              </a:rPr>
              <a:t>The </a:t>
            </a:r>
            <a:r>
              <a:rPr dirty="0" sz="2000" lang="en-IN" err="1">
                <a:latin typeface="Calibri" panose="020F0502020204030204" pitchFamily="34" charset="0"/>
                <a:cs typeface="Calibri" panose="020F0502020204030204" pitchFamily="34" charset="0"/>
              </a:rPr>
              <a:t>ssh</a:t>
            </a:r>
            <a:r>
              <a:rPr dirty="0" sz="2000" lang="en-IN">
                <a:latin typeface="Calibri" panose="020F0502020204030204" pitchFamily="34" charset="0"/>
                <a:cs typeface="Calibri" panose="020F0502020204030204" pitchFamily="34" charset="0"/>
              </a:rPr>
              <a:t> (Secure Shell) program securely logs you into a remote machine where you already have an account:</a:t>
            </a:r>
          </a:p>
          <a:p>
            <a:endParaRPr b="1" dirty="0" sz="2000" lang="en-IN">
              <a:latin typeface="Calibri" panose="020F0502020204030204" pitchFamily="34" charset="0"/>
              <a:cs typeface="Calibri" panose="020F0502020204030204" pitchFamily="34" charset="0"/>
            </a:endParaRPr>
          </a:p>
          <a:p>
            <a:r>
              <a:rPr b="1" dirty="0" sz="2000" lang="en-IN">
                <a:latin typeface="Calibri" panose="020F0502020204030204" pitchFamily="34" charset="0"/>
                <a:cs typeface="Calibri" panose="020F0502020204030204" pitchFamily="34" charset="0"/>
              </a:rPr>
              <a:t>$ </a:t>
            </a:r>
            <a:r>
              <a:rPr b="1" dirty="0" sz="2000" lang="en-IN" err="1">
                <a:latin typeface="Calibri" panose="020F0502020204030204" pitchFamily="34" charset="0"/>
                <a:cs typeface="Calibri" panose="020F0502020204030204" pitchFamily="34" charset="0"/>
              </a:rPr>
              <a:t>ssh</a:t>
            </a:r>
            <a:r>
              <a:rPr b="1" dirty="0" sz="2000" lang="en-IN">
                <a:latin typeface="Calibri" panose="020F0502020204030204" pitchFamily="34" charset="0"/>
                <a:cs typeface="Calibri" panose="020F0502020204030204" pitchFamily="34" charset="0"/>
              </a:rPr>
              <a:t> remote.example.com</a:t>
            </a:r>
          </a:p>
          <a:p>
            <a:r>
              <a:rPr dirty="0" sz="2000" lang="en-IN">
                <a:latin typeface="Calibri" panose="020F0502020204030204" pitchFamily="34" charset="0"/>
                <a:cs typeface="Calibri" panose="020F0502020204030204" pitchFamily="34" charset="0"/>
              </a:rPr>
              <a:t>Alternatively, it can invoke a program on that remote machine</a:t>
            </a:r>
          </a:p>
          <a:p>
            <a:r>
              <a:rPr dirty="0" sz="2000" lang="en-IN">
                <a:latin typeface="Calibri" panose="020F0502020204030204" pitchFamily="34" charset="0"/>
                <a:cs typeface="Calibri" panose="020F0502020204030204" pitchFamily="34" charset="0"/>
              </a:rPr>
              <a:t>without logging you in:</a:t>
            </a:r>
          </a:p>
          <a:p>
            <a:endParaRPr b="1" dirty="0" sz="2000" lang="en-IN">
              <a:latin typeface="Calibri" panose="020F0502020204030204" pitchFamily="34" charset="0"/>
              <a:cs typeface="Calibri" panose="020F0502020204030204" pitchFamily="34" charset="0"/>
            </a:endParaRPr>
          </a:p>
          <a:p>
            <a:r>
              <a:rPr b="1" dirty="0" sz="2000" lang="en-IN">
                <a:latin typeface="Calibri" panose="020F0502020204030204" pitchFamily="34" charset="0"/>
                <a:cs typeface="Calibri" panose="020F0502020204030204" pitchFamily="34" charset="0"/>
              </a:rPr>
              <a:t>$ </a:t>
            </a:r>
            <a:r>
              <a:rPr b="1" dirty="0" sz="2000" lang="en-IN" err="1">
                <a:latin typeface="Calibri" panose="020F0502020204030204" pitchFamily="34" charset="0"/>
                <a:cs typeface="Calibri" panose="020F0502020204030204" pitchFamily="34" charset="0"/>
              </a:rPr>
              <a:t>ssh</a:t>
            </a:r>
            <a:r>
              <a:rPr b="1" dirty="0" sz="2000" lang="en-IN">
                <a:latin typeface="Calibri" panose="020F0502020204030204" pitchFamily="34" charset="0"/>
                <a:cs typeface="Calibri" panose="020F0502020204030204" pitchFamily="34" charset="0"/>
              </a:rPr>
              <a:t> remote.example.com who</a:t>
            </a:r>
          </a:p>
          <a:p>
            <a:endParaRPr b="1" dirty="0" sz="2000" lang="en-IN">
              <a:latin typeface="Calibri" panose="020F0502020204030204" pitchFamily="34" charset="0"/>
              <a:cs typeface="Calibri" panose="020F0502020204030204" pitchFamily="34" charset="0"/>
            </a:endParaRPr>
          </a:p>
          <a:p>
            <a:r>
              <a:rPr b="1" dirty="0" sz="2000" lang="en-IN">
                <a:latin typeface="Calibri" panose="020F0502020204030204" pitchFamily="34" charset="0"/>
                <a:cs typeface="Calibri" panose="020F0502020204030204" pitchFamily="34" charset="0"/>
              </a:rPr>
              <a:t>$</a:t>
            </a:r>
            <a:r>
              <a:rPr b="1" dirty="0" sz="2000" lang="en-IN" err="1">
                <a:latin typeface="Calibri" panose="020F0502020204030204" pitchFamily="34" charset="0"/>
                <a:cs typeface="Calibri" panose="020F0502020204030204" pitchFamily="34" charset="0"/>
              </a:rPr>
              <a:t>ssh</a:t>
            </a:r>
            <a:r>
              <a:rPr b="1" dirty="0" sz="2000" lang="en-IN">
                <a:latin typeface="Calibri" panose="020F0502020204030204" pitchFamily="34" charset="0"/>
                <a:cs typeface="Calibri" panose="020F0502020204030204" pitchFamily="34" charset="0"/>
              </a:rPr>
              <a:t> </a:t>
            </a:r>
            <a:r>
              <a:rPr b="1" dirty="0" sz="2000" lang="en-IN">
                <a:latin typeface="Calibri" panose="020F0502020204030204" pitchFamily="34" charset="0"/>
                <a:cs typeface="Calibri" panose="020F0502020204030204" pitchFamily="34" charset="0"/>
                <a:hlinkClick r:id="rId1"/>
              </a:rPr>
              <a:t>smith@server.example.com</a:t>
            </a:r>
            <a:r>
              <a:rPr b="1" dirty="0" sz="2000" lang="en-IN">
                <a:latin typeface="Calibri" panose="020F0502020204030204" pitchFamily="34" charset="0"/>
                <a:cs typeface="Calibri" panose="020F0502020204030204" pitchFamily="34" charset="0"/>
              </a:rPr>
              <a:t> specify the user smith while connecting</a:t>
            </a:r>
          </a:p>
          <a:p>
            <a:endParaRPr b="1" dirty="0" sz="2000" lang="en-IN">
              <a:latin typeface="Calibri" panose="020F0502020204030204" pitchFamily="34" charset="0"/>
              <a:cs typeface="Calibri" panose="020F0502020204030204" pitchFamily="34" charset="0"/>
            </a:endParaRPr>
          </a:p>
          <a:p>
            <a:endParaRPr b="1" dirty="0" sz="2000" lang="en-IN">
              <a:latin typeface="Calibri" panose="020F0502020204030204" pitchFamily="34" charset="0"/>
              <a:cs typeface="Calibri" panose="020F0502020204030204" pitchFamily="34" charset="0"/>
            </a:endParaRPr>
          </a:p>
        </p:txBody>
      </p:sp>
    </p:spTree>
  </p:cSld>
  <p:clrMapOvr>
    <a:masterClrMapping/>
  </p:clrMapOvr>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066" name="Rectangle 2"/>
          <p:cNvSpPr/>
          <p:nvPr/>
        </p:nvSpPr>
        <p:spPr>
          <a:xfrm>
            <a:off x="3886200" y="36489"/>
            <a:ext cx="4108241"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Network Commands</a:t>
            </a:r>
          </a:p>
        </p:txBody>
      </p:sp>
      <p:sp>
        <p:nvSpPr>
          <p:cNvPr id="1049067" name="Rectangle 3"/>
          <p:cNvSpPr/>
          <p:nvPr/>
        </p:nvSpPr>
        <p:spPr>
          <a:xfrm>
            <a:off x="1637360" y="646644"/>
            <a:ext cx="9030641" cy="5970865"/>
          </a:xfrm>
          <a:prstGeom prst="rect"/>
        </p:spPr>
        <p:txBody>
          <a:bodyPr wrap="square">
            <a:spAutoFit/>
          </a:bodyPr>
          <a:p>
            <a:r>
              <a:rPr b="1" dirty="0" lang="en-IN" err="1">
                <a:latin typeface="Calibri" panose="020F0502020204030204" pitchFamily="34" charset="0"/>
                <a:cs typeface="Calibri" panose="020F0502020204030204" pitchFamily="34" charset="0"/>
              </a:rPr>
              <a:t>scp</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local_spec</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remote_spec</a:t>
            </a:r>
            <a:endParaRPr b="1" dirty="0" lang="en-IN">
              <a:latin typeface="Calibri" panose="020F0502020204030204" pitchFamily="34" charset="0"/>
              <a:cs typeface="Calibri" panose="020F0502020204030204" pitchFamily="34" charset="0"/>
            </a:endParaRPr>
          </a:p>
          <a:p>
            <a:endParaRPr b="1" dirty="0" lang="en-IN">
              <a:latin typeface="Calibri" panose="020F0502020204030204" pitchFamily="34" charset="0"/>
              <a:cs typeface="Calibri" panose="020F0502020204030204" pitchFamily="34" charset="0"/>
            </a:endParaRPr>
          </a:p>
          <a:p>
            <a:r>
              <a:rPr dirty="0" lang="en-IN">
                <a:latin typeface="Calibri" panose="020F0502020204030204" pitchFamily="34" charset="0"/>
                <a:cs typeface="Calibri" panose="020F0502020204030204" pitchFamily="34" charset="0"/>
              </a:rPr>
              <a:t>The </a:t>
            </a:r>
            <a:r>
              <a:rPr dirty="0" lang="en-IN" err="1">
                <a:latin typeface="Calibri" panose="020F0502020204030204" pitchFamily="34" charset="0"/>
                <a:cs typeface="Calibri" panose="020F0502020204030204" pitchFamily="34" charset="0"/>
              </a:rPr>
              <a:t>scp</a:t>
            </a:r>
            <a:r>
              <a:rPr dirty="0" lang="en-IN">
                <a:latin typeface="Calibri" panose="020F0502020204030204" pitchFamily="34" charset="0"/>
                <a:cs typeface="Calibri" panose="020F0502020204030204" pitchFamily="34" charset="0"/>
              </a:rPr>
              <a:t> (secure copy) command copies files and directories from one computer to another in batch. </a:t>
            </a:r>
          </a:p>
          <a:p>
            <a:r>
              <a:rPr dirty="0" lang="en-IN">
                <a:latin typeface="Calibri" panose="020F0502020204030204" pitchFamily="34" charset="0"/>
                <a:cs typeface="Calibri" panose="020F0502020204030204" pitchFamily="34" charset="0"/>
              </a:rPr>
              <a:t>It encrypts all communication between the two machines.</a:t>
            </a:r>
          </a:p>
          <a:p>
            <a:endParaRPr b="1" dirty="0" lang="en-IN">
              <a:latin typeface="Calibri" panose="020F0502020204030204" pitchFamily="34" charset="0"/>
              <a:cs typeface="Calibri" panose="020F0502020204030204" pitchFamily="34" charset="0"/>
            </a:endParaRPr>
          </a:p>
          <a:p>
            <a:r>
              <a:rPr dirty="0" lang="en-IN">
                <a:latin typeface="Calibri" panose="020F0502020204030204" pitchFamily="34" charset="0"/>
                <a:cs typeface="Calibri" panose="020F0502020204030204" pitchFamily="34" charset="0"/>
              </a:rPr>
              <a:t>As a simple example, </a:t>
            </a:r>
            <a:r>
              <a:rPr dirty="0" lang="en-IN" err="1">
                <a:latin typeface="Calibri" panose="020F0502020204030204" pitchFamily="34" charset="0"/>
                <a:cs typeface="Calibri" panose="020F0502020204030204" pitchFamily="34" charset="0"/>
              </a:rPr>
              <a:t>scp</a:t>
            </a:r>
            <a:r>
              <a:rPr dirty="0" lang="en-IN">
                <a:latin typeface="Calibri" panose="020F0502020204030204" pitchFamily="34" charset="0"/>
                <a:cs typeface="Calibri" panose="020F0502020204030204" pitchFamily="34" charset="0"/>
              </a:rPr>
              <a:t> can copy a local file to a remote machine:</a:t>
            </a:r>
          </a:p>
          <a:p>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scp</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myfile</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remote.example.com:newfile</a:t>
            </a:r>
            <a:endParaRPr b="1" dirty="0" lang="en-IN">
              <a:latin typeface="Calibri" panose="020F0502020204030204" pitchFamily="34" charset="0"/>
              <a:cs typeface="Calibri" panose="020F0502020204030204" pitchFamily="34" charset="0"/>
            </a:endParaRPr>
          </a:p>
          <a:p>
            <a:endParaRPr b="1" dirty="0" lang="en-IN">
              <a:latin typeface="Calibri" panose="020F0502020204030204" pitchFamily="34" charset="0"/>
              <a:cs typeface="Calibri" panose="020F0502020204030204" pitchFamily="34" charset="0"/>
            </a:endParaRPr>
          </a:p>
          <a:p>
            <a:r>
              <a:rPr dirty="0" lang="en-IN">
                <a:latin typeface="Calibri" panose="020F0502020204030204" pitchFamily="34" charset="0"/>
                <a:cs typeface="Calibri" panose="020F0502020204030204" pitchFamily="34" charset="0"/>
              </a:rPr>
              <a:t>recursively copy a directory to a remote machine:</a:t>
            </a:r>
          </a:p>
          <a:p>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scp</a:t>
            </a:r>
            <a:r>
              <a:rPr b="1" dirty="0" lang="en-IN">
                <a:latin typeface="Calibri" panose="020F0502020204030204" pitchFamily="34" charset="0"/>
                <a:cs typeface="Calibri" panose="020F0502020204030204" pitchFamily="34" charset="0"/>
              </a:rPr>
              <a:t> -r </a:t>
            </a:r>
            <a:r>
              <a:rPr b="1" dirty="0" lang="en-IN" err="1">
                <a:latin typeface="Calibri" panose="020F0502020204030204" pitchFamily="34" charset="0"/>
                <a:cs typeface="Calibri" panose="020F0502020204030204" pitchFamily="34" charset="0"/>
              </a:rPr>
              <a:t>mydir</a:t>
            </a:r>
            <a:r>
              <a:rPr b="1" dirty="0" lang="en-IN">
                <a:latin typeface="Calibri" panose="020F0502020204030204" pitchFamily="34" charset="0"/>
                <a:cs typeface="Calibri" panose="020F0502020204030204" pitchFamily="34" charset="0"/>
              </a:rPr>
              <a:t> remote.example.com:</a:t>
            </a:r>
          </a:p>
          <a:p>
            <a:endParaRPr b="1" dirty="0" lang="en-IN">
              <a:latin typeface="Calibri" panose="020F0502020204030204" pitchFamily="34" charset="0"/>
              <a:cs typeface="Calibri" panose="020F0502020204030204" pitchFamily="34" charset="0"/>
            </a:endParaRPr>
          </a:p>
          <a:p>
            <a:r>
              <a:rPr dirty="0" lang="en-IN">
                <a:latin typeface="Calibri" panose="020F0502020204030204" pitchFamily="34" charset="0"/>
                <a:cs typeface="Calibri" panose="020F0502020204030204" pitchFamily="34" charset="0"/>
              </a:rPr>
              <a:t>copy a remote file to your local machine:</a:t>
            </a:r>
          </a:p>
          <a:p>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scp</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remote.example.com:myfile</a:t>
            </a:r>
            <a:r>
              <a:rPr b="1" dirty="0" lang="en-IN">
                <a:latin typeface="Calibri" panose="020F0502020204030204" pitchFamily="34" charset="0"/>
                <a:cs typeface="Calibri" panose="020F0502020204030204" pitchFamily="34" charset="0"/>
              </a:rPr>
              <a:t> .</a:t>
            </a:r>
          </a:p>
          <a:p>
            <a:endParaRPr b="1" dirty="0" lang="en-IN">
              <a:latin typeface="Calibri" panose="020F0502020204030204" pitchFamily="34" charset="0"/>
              <a:cs typeface="Calibri" panose="020F0502020204030204" pitchFamily="34" charset="0"/>
            </a:endParaRPr>
          </a:p>
          <a:p>
            <a:r>
              <a:rPr dirty="0" lang="en-IN">
                <a:latin typeface="Calibri" panose="020F0502020204030204" pitchFamily="34" charset="0"/>
                <a:cs typeface="Calibri" panose="020F0502020204030204" pitchFamily="34" charset="0"/>
              </a:rPr>
              <a:t>or recursively copy a remote directory to your local machine:</a:t>
            </a:r>
          </a:p>
          <a:p>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scp</a:t>
            </a:r>
            <a:r>
              <a:rPr b="1" dirty="0" lang="en-IN">
                <a:latin typeface="Calibri" panose="020F0502020204030204" pitchFamily="34" charset="0"/>
                <a:cs typeface="Calibri" panose="020F0502020204030204" pitchFamily="34" charset="0"/>
              </a:rPr>
              <a:t> -r </a:t>
            </a:r>
            <a:r>
              <a:rPr b="1" dirty="0" lang="en-IN" err="1">
                <a:latin typeface="Calibri" panose="020F0502020204030204" pitchFamily="34" charset="0"/>
                <a:cs typeface="Calibri" panose="020F0502020204030204" pitchFamily="34" charset="0"/>
              </a:rPr>
              <a:t>remote.example.com:mydir</a:t>
            </a:r>
            <a:r>
              <a:rPr b="1" dirty="0" lang="en-IN">
                <a:latin typeface="Calibri" panose="020F0502020204030204" pitchFamily="34" charset="0"/>
                <a:cs typeface="Calibri" panose="020F0502020204030204" pitchFamily="34" charset="0"/>
              </a:rPr>
              <a:t> </a:t>
            </a:r>
            <a:r>
              <a:rPr b="1" dirty="0" lang="en-IN" smtClean="0">
                <a:latin typeface="Calibri" panose="020F0502020204030204" pitchFamily="34" charset="0"/>
                <a:cs typeface="Calibri" panose="020F0502020204030204" pitchFamily="34" charset="0"/>
              </a:rPr>
              <a:t>.</a:t>
            </a:r>
          </a:p>
          <a:p>
            <a:endParaRPr b="1" dirty="0" lang="en-IN">
              <a:latin typeface="Calibri" panose="020F0502020204030204" pitchFamily="34" charset="0"/>
              <a:cs typeface="Calibri" panose="020F0502020204030204" pitchFamily="34" charset="0"/>
            </a:endParaRPr>
          </a:p>
          <a:p>
            <a:r>
              <a:rPr dirty="0" sz="2000" i="1" lang="en-IN" smtClean="0">
                <a:latin typeface="Calibri" panose="020F0502020204030204" pitchFamily="34" charset="0"/>
                <a:cs typeface="Calibri" panose="020F0502020204030204" pitchFamily="34" charset="0"/>
              </a:rPr>
              <a:t>‘.’ </a:t>
            </a:r>
            <a:r>
              <a:rPr dirty="0" sz="2000" i="1" lang="en-IN">
                <a:latin typeface="Calibri" panose="020F0502020204030204" pitchFamily="34" charset="0"/>
                <a:cs typeface="Calibri" panose="020F0502020204030204" pitchFamily="34" charset="0"/>
              </a:rPr>
              <a:t>i</a:t>
            </a:r>
            <a:r>
              <a:rPr dirty="0" sz="2000" i="1" lang="en-IN" smtClean="0">
                <a:latin typeface="Calibri" panose="020F0502020204030204" pitchFamily="34" charset="0"/>
                <a:cs typeface="Calibri" panose="020F0502020204030204" pitchFamily="34" charset="0"/>
              </a:rPr>
              <a:t>n the above 2 examples indicates that the destination folder in the local machine is the current folder</a:t>
            </a:r>
            <a:endParaRPr dirty="0" sz="2000" i="1" lang="en-IN">
              <a:latin typeface="Calibri" panose="020F0502020204030204" pitchFamily="34" charset="0"/>
              <a:cs typeface="Calibri" panose="020F0502020204030204" pitchFamily="34" charset="0"/>
            </a:endParaRPr>
          </a:p>
          <a:p>
            <a:endParaRPr b="1" dirty="0" lang="en-IN">
              <a:latin typeface="Calibri" panose="020F0502020204030204" pitchFamily="34" charset="0"/>
              <a:cs typeface="Calibri" panose="020F0502020204030204" pitchFamily="34" charset="0"/>
            </a:endParaRPr>
          </a:p>
        </p:txBody>
      </p:sp>
    </p:spTree>
  </p:cSld>
  <p:clrMapOvr>
    <a:masterClrMapping/>
  </p:clrMapOvr>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9068" name="Rectangle 2"/>
          <p:cNvSpPr/>
          <p:nvPr/>
        </p:nvSpPr>
        <p:spPr>
          <a:xfrm>
            <a:off x="3886200" y="62247"/>
            <a:ext cx="399211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Boot and Shutdown</a:t>
            </a:r>
          </a:p>
        </p:txBody>
      </p:sp>
      <p:sp>
        <p:nvSpPr>
          <p:cNvPr id="1049069" name="Rectangle 3"/>
          <p:cNvSpPr/>
          <p:nvPr/>
        </p:nvSpPr>
        <p:spPr>
          <a:xfrm>
            <a:off x="1637360" y="646643"/>
            <a:ext cx="9030641" cy="3416320"/>
          </a:xfrm>
          <a:prstGeom prst="rect"/>
        </p:spPr>
        <p:txBody>
          <a:bodyPr wrap="square">
            <a:spAutoFit/>
          </a:bodyPr>
          <a:p>
            <a:r>
              <a:rPr b="1" dirty="0" lang="en-IN">
                <a:latin typeface="Calibri" panose="020F0502020204030204" pitchFamily="34" charset="0"/>
                <a:cs typeface="Calibri" panose="020F0502020204030204" pitchFamily="34" charset="0"/>
              </a:rPr>
              <a:t>$</a:t>
            </a:r>
            <a:r>
              <a:rPr b="1" dirty="0" lang="en-IN" err="1">
                <a:latin typeface="Calibri" panose="020F0502020204030204" pitchFamily="34" charset="0"/>
                <a:cs typeface="Calibri" panose="020F0502020204030204" pitchFamily="34" charset="0"/>
              </a:rPr>
              <a:t>init</a:t>
            </a:r>
            <a:r>
              <a:rPr b="1" dirty="0" lang="en-IN">
                <a:latin typeface="Calibri" panose="020F0502020204030204" pitchFamily="34" charset="0"/>
                <a:cs typeface="Calibri" panose="020F0502020204030204" pitchFamily="34" charset="0"/>
              </a:rPr>
              <a:t> 0		- shutdown</a:t>
            </a:r>
          </a:p>
          <a:p>
            <a:endParaRPr b="1" dirty="0" lang="en-IN">
              <a:latin typeface="Calibri" panose="020F0502020204030204" pitchFamily="34" charset="0"/>
              <a:cs typeface="Calibri" panose="020F0502020204030204" pitchFamily="34" charset="0"/>
            </a:endParaRPr>
          </a:p>
          <a:p>
            <a:r>
              <a:rPr b="1" dirty="0" lang="en-IN">
                <a:latin typeface="Calibri" panose="020F0502020204030204" pitchFamily="34" charset="0"/>
                <a:cs typeface="Calibri" panose="020F0502020204030204" pitchFamily="34" charset="0"/>
              </a:rPr>
              <a:t>$</a:t>
            </a:r>
            <a:r>
              <a:rPr b="1" dirty="0" lang="en-IN" err="1" smtClean="0">
                <a:latin typeface="Calibri" panose="020F0502020204030204" pitchFamily="34" charset="0"/>
                <a:cs typeface="Calibri" panose="020F0502020204030204" pitchFamily="34" charset="0"/>
              </a:rPr>
              <a:t>init</a:t>
            </a:r>
            <a:r>
              <a:rPr b="1" dirty="0" lang="en-IN" smtClean="0">
                <a:latin typeface="Calibri" panose="020F0502020204030204" pitchFamily="34" charset="0"/>
                <a:cs typeface="Calibri" panose="020F0502020204030204" pitchFamily="34" charset="0"/>
              </a:rPr>
              <a:t> </a:t>
            </a:r>
            <a:r>
              <a:rPr b="1" dirty="0" lang="en-IN">
                <a:latin typeface="Calibri" panose="020F0502020204030204" pitchFamily="34" charset="0"/>
                <a:cs typeface="Calibri" panose="020F0502020204030204" pitchFamily="34" charset="0"/>
              </a:rPr>
              <a:t>6		-restart</a:t>
            </a:r>
          </a:p>
          <a:p>
            <a:endParaRPr b="1" dirty="0" lang="en-IN">
              <a:latin typeface="Calibri" panose="020F0502020204030204" pitchFamily="34" charset="0"/>
              <a:cs typeface="Calibri" panose="020F0502020204030204" pitchFamily="34" charset="0"/>
            </a:endParaRPr>
          </a:p>
          <a:p>
            <a:r>
              <a:rPr b="1" dirty="0" lang="en-IN">
                <a:latin typeface="Calibri" panose="020F0502020204030204" pitchFamily="34" charset="0"/>
                <a:cs typeface="Calibri" panose="020F0502020204030204" pitchFamily="34" charset="0"/>
              </a:rPr>
              <a:t>$</a:t>
            </a:r>
            <a:r>
              <a:rPr b="1" dirty="0" lang="en-IN" err="1">
                <a:latin typeface="Calibri" panose="020F0502020204030204" pitchFamily="34" charset="0"/>
                <a:cs typeface="Calibri" panose="020F0502020204030204" pitchFamily="34" charset="0"/>
              </a:rPr>
              <a:t>sudo</a:t>
            </a:r>
            <a:r>
              <a:rPr b="1" dirty="0" lang="en-IN">
                <a:latin typeface="Calibri" panose="020F0502020204030204" pitchFamily="34" charset="0"/>
                <a:cs typeface="Calibri" panose="020F0502020204030204" pitchFamily="34" charset="0"/>
              </a:rPr>
              <a:t> shutdown -h 09:30 "Going down for scheduled maintenance.</a:t>
            </a:r>
          </a:p>
          <a:p>
            <a:endParaRPr b="1" dirty="0" lang="en-IN" smtClean="0">
              <a:latin typeface="Calibri" panose="020F0502020204030204" pitchFamily="34" charset="0"/>
              <a:cs typeface="Calibri" panose="020F0502020204030204" pitchFamily="34" charset="0"/>
            </a:endParaRPr>
          </a:p>
          <a:p>
            <a:r>
              <a:rPr b="1" dirty="0" lang="en-IN" smtClean="0">
                <a:latin typeface="Calibri" panose="020F0502020204030204" pitchFamily="34" charset="0"/>
                <a:cs typeface="Calibri" panose="020F0502020204030204" pitchFamily="34" charset="0"/>
              </a:rPr>
              <a:t>Expected </a:t>
            </a:r>
            <a:r>
              <a:rPr b="1" dirty="0" lang="en-IN">
                <a:latin typeface="Calibri" panose="020F0502020204030204" pitchFamily="34" charset="0"/>
                <a:cs typeface="Calibri" panose="020F0502020204030204" pitchFamily="34" charset="0"/>
              </a:rPr>
              <a:t>downtime is 1 hour.“</a:t>
            </a:r>
          </a:p>
          <a:p>
            <a:r>
              <a:rPr b="1" dirty="0" lang="en-IN">
                <a:latin typeface="Calibri" panose="020F0502020204030204" pitchFamily="34" charset="0"/>
                <a:cs typeface="Calibri" panose="020F0502020204030204" pitchFamily="34" charset="0"/>
              </a:rPr>
              <a:t>	h stands for </a:t>
            </a:r>
            <a:r>
              <a:rPr b="1" dirty="0" lang="en-IN" smtClean="0">
                <a:latin typeface="Calibri" panose="020F0502020204030204" pitchFamily="34" charset="0"/>
                <a:cs typeface="Calibri" panose="020F0502020204030204" pitchFamily="34" charset="0"/>
              </a:rPr>
              <a:t>Halt</a:t>
            </a:r>
          </a:p>
          <a:p>
            <a:endParaRPr b="1" dirty="0" lang="en-IN">
              <a:latin typeface="Calibri" panose="020F0502020204030204" pitchFamily="34" charset="0"/>
              <a:cs typeface="Calibri" panose="020F0502020204030204" pitchFamily="34" charset="0"/>
            </a:endParaRPr>
          </a:p>
          <a:p>
            <a:r>
              <a:rPr b="1" dirty="0" lang="en-IN">
                <a:latin typeface="Calibri" panose="020F0502020204030204" pitchFamily="34" charset="0"/>
                <a:cs typeface="Calibri" panose="020F0502020204030204" pitchFamily="34" charset="0"/>
              </a:rPr>
              <a:t>$</a:t>
            </a:r>
            <a:r>
              <a:rPr b="1" dirty="0" lang="en-IN" err="1">
                <a:latin typeface="Calibri" panose="020F0502020204030204" pitchFamily="34" charset="0"/>
                <a:cs typeface="Calibri" panose="020F0502020204030204" pitchFamily="34" charset="0"/>
              </a:rPr>
              <a:t>sudo</a:t>
            </a:r>
            <a:r>
              <a:rPr b="1" dirty="0" lang="en-IN">
                <a:latin typeface="Calibri" panose="020F0502020204030204" pitchFamily="34" charset="0"/>
                <a:cs typeface="Calibri" panose="020F0502020204030204" pitchFamily="34" charset="0"/>
              </a:rPr>
              <a:t> shutdown –r </a:t>
            </a:r>
          </a:p>
          <a:p>
            <a:r>
              <a:rPr b="1" dirty="0" lang="en-IN">
                <a:latin typeface="Calibri" panose="020F0502020204030204" pitchFamily="34" charset="0"/>
                <a:cs typeface="Calibri" panose="020F0502020204030204" pitchFamily="34" charset="0"/>
              </a:rPr>
              <a:t>	r is for Restart</a:t>
            </a:r>
          </a:p>
          <a:p>
            <a:endParaRPr b="1" dirty="0" lang="en-IN">
              <a:latin typeface="Calibri" panose="020F0502020204030204" pitchFamily="34" charset="0"/>
              <a:cs typeface="Calibri" panose="020F0502020204030204" pitchFamily="34" charset="0"/>
            </a:endParaRPr>
          </a:p>
        </p:txBody>
      </p:sp>
    </p:spTree>
  </p:cSld>
  <p:clrMapOvr>
    <a:masterClrMapping/>
  </p:clrMapOvr>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pic>
        <p:nvPicPr>
          <p:cNvPr id="2097191" name="Picture 2"/>
          <p:cNvPicPr>
            <a:picLocks noChangeAspect="1"/>
          </p:cNvPicPr>
          <p:nvPr/>
        </p:nvPicPr>
        <p:blipFill>
          <a:blip xmlns:r="http://schemas.openxmlformats.org/officeDocument/2006/relationships" r:embed="rId1"/>
          <a:stretch>
            <a:fillRect/>
          </a:stretch>
        </p:blipFill>
        <p:spPr>
          <a:xfrm>
            <a:off x="1798749" y="914401"/>
            <a:ext cx="7239000" cy="4200525"/>
          </a:xfrm>
          <a:prstGeom prst="rect"/>
        </p:spPr>
      </p:pic>
      <p:sp>
        <p:nvSpPr>
          <p:cNvPr id="1049070" name="Rectangle 3"/>
          <p:cNvSpPr/>
          <p:nvPr/>
        </p:nvSpPr>
        <p:spPr>
          <a:xfrm>
            <a:off x="3954464" y="26086"/>
            <a:ext cx="6713537" cy="646331"/>
          </a:xfrm>
          <a:prstGeom prst="rect"/>
        </p:spPr>
        <p:txBody>
          <a:bodyPr wrap="square">
            <a:spAutoFit/>
          </a:bodyPr>
          <a:p>
            <a:r>
              <a:rPr b="1" dirty="0" sz="3600" lang="en-IN">
                <a:latin typeface="Calibri" panose="020F0502020204030204" pitchFamily="34" charset="0"/>
                <a:cs typeface="Calibri" panose="020F0502020204030204" pitchFamily="34" charset="0"/>
              </a:rPr>
              <a:t>Log files</a:t>
            </a:r>
          </a:p>
        </p:txBody>
      </p:sp>
    </p:spTree>
  </p:cSld>
  <p:clrMapOvr>
    <a:masterClrMapping/>
  </p:clrMapOvr>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071" name="Rectangle 2"/>
          <p:cNvSpPr/>
          <p:nvPr/>
        </p:nvSpPr>
        <p:spPr>
          <a:xfrm>
            <a:off x="3953390" y="-38637"/>
            <a:ext cx="6713536" cy="646331"/>
          </a:xfrm>
          <a:prstGeom prst="rect"/>
        </p:spPr>
        <p:txBody>
          <a:bodyPr wrap="square">
            <a:spAutoFit/>
          </a:bodyPr>
          <a:p>
            <a:r>
              <a:rPr b="1" dirty="0" sz="3600" lang="en-IN">
                <a:latin typeface="Calibri" panose="020F0502020204030204" pitchFamily="34" charset="0"/>
                <a:cs typeface="Calibri" panose="020F0502020204030204" pitchFamily="34" charset="0"/>
              </a:rPr>
              <a:t>Servers</a:t>
            </a:r>
          </a:p>
        </p:txBody>
      </p:sp>
      <p:sp>
        <p:nvSpPr>
          <p:cNvPr id="1049072" name="Rectangle 3"/>
          <p:cNvSpPr/>
          <p:nvPr/>
        </p:nvSpPr>
        <p:spPr>
          <a:xfrm>
            <a:off x="1524000" y="914400"/>
            <a:ext cx="4572000" cy="2677656"/>
          </a:xfrm>
          <a:prstGeom prst="rect"/>
        </p:spPr>
        <p:txBody>
          <a:bodyPr>
            <a:spAutoFit/>
          </a:bodyPr>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Samba Sever</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Web server</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Application server</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NFS server</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DNS</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DHCP</a:t>
            </a:r>
          </a:p>
          <a:p>
            <a:pPr indent="-342900" marL="342900">
              <a:buFont typeface="Arial" panose="020B0604020202020204" pitchFamily="34" charset="0"/>
              <a:buChar char="•"/>
            </a:pPr>
            <a:r>
              <a:rPr dirty="0" sz="2400" lang="en-IN">
                <a:latin typeface="Calibri" panose="020F0502020204030204" pitchFamily="34" charset="0"/>
                <a:cs typeface="Calibri" panose="020F0502020204030204" pitchFamily="34" charset="0"/>
              </a:rPr>
              <a:t>Database server</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86" name=""/>
        <p:cNvGrpSpPr/>
        <p:nvPr/>
      </p:nvGrpSpPr>
      <p:grpSpPr>
        <a:xfrm>
          <a:off x="0" y="0"/>
          <a:ext cx="0" cy="0"/>
          <a:chOff x="0" y="0"/>
          <a:chExt cx="0" cy="0"/>
        </a:xfrm>
      </p:grpSpPr>
      <p:sp>
        <p:nvSpPr>
          <p:cNvPr id="1048680" name="Rectangle 1"/>
          <p:cNvSpPr/>
          <p:nvPr/>
        </p:nvSpPr>
        <p:spPr>
          <a:xfrm>
            <a:off x="1524000" y="609601"/>
            <a:ext cx="9144000" cy="10215370"/>
          </a:xfrm>
          <a:prstGeom prst="rect"/>
        </p:spPr>
        <p:txBody>
          <a:bodyPr wrap="square">
            <a:spAutoFit/>
          </a:bodyPr>
          <a:p>
            <a:r>
              <a:rPr b="1" dirty="0" sz="2400" lang="en-US" u="sng">
                <a:latin typeface="Calibri" panose="020F0502020204030204" pitchFamily="34" charset="0"/>
                <a:cs typeface="Calibri" panose="020F0502020204030204" pitchFamily="34" charset="0"/>
              </a:rPr>
              <a:t>Cat</a:t>
            </a:r>
          </a:p>
          <a:p>
            <a:endParaRPr dirty="0" sz="2400" lang="en-US">
              <a:latin typeface="Calibri" panose="020F0502020204030204" pitchFamily="34" charset="0"/>
              <a:cs typeface="Calibri" panose="020F0502020204030204" pitchFamily="34" charset="0"/>
            </a:endParaRPr>
          </a:p>
          <a:p>
            <a:r>
              <a:rPr b="1" dirty="0" sz="2400" lang="en-US" smtClean="0">
                <a:latin typeface="Calibri" panose="020F0502020204030204" pitchFamily="34" charset="0"/>
                <a:cs typeface="Calibri" panose="020F0502020204030204" pitchFamily="34" charset="0"/>
              </a:rPr>
              <a:t># </a:t>
            </a:r>
            <a:r>
              <a:rPr b="1" dirty="0" sz="2400" lang="en-US">
                <a:latin typeface="Calibri" panose="020F0502020204030204" pitchFamily="34" charset="0"/>
                <a:cs typeface="Calibri" panose="020F0502020204030204" pitchFamily="34" charset="0"/>
              </a:rPr>
              <a:t>cat filename </a:t>
            </a:r>
            <a:r>
              <a:rPr dirty="0" sz="2400" lang="en-US">
                <a:latin typeface="Calibri" panose="020F0502020204030204" pitchFamily="34" charset="0"/>
                <a:cs typeface="Calibri" panose="020F0502020204030204" pitchFamily="34" charset="0"/>
              </a:rPr>
              <a:t>- It allows to view the contents of a file</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cat &gt; </a:t>
            </a:r>
            <a:r>
              <a:rPr dirty="0" sz="2400" lang="en-US" err="1">
                <a:latin typeface="Calibri" panose="020F0502020204030204" pitchFamily="34" charset="0"/>
                <a:cs typeface="Calibri" panose="020F0502020204030204" pitchFamily="34" charset="0"/>
              </a:rPr>
              <a:t>newfile</a:t>
            </a:r>
            <a:r>
              <a:rPr dirty="0" sz="2400" lang="en-US">
                <a:latin typeface="Calibri" panose="020F0502020204030204" pitchFamily="34" charset="0"/>
                <a:cs typeface="Calibri" panose="020F0502020204030204" pitchFamily="34" charset="0"/>
              </a:rPr>
              <a:t> - This allows to create a new file &amp; to save the file press </a:t>
            </a:r>
            <a:r>
              <a:rPr dirty="0" sz="2400" lang="en-US" err="1">
                <a:latin typeface="Calibri" panose="020F0502020204030204" pitchFamily="34" charset="0"/>
                <a:cs typeface="Calibri" panose="020F0502020204030204" pitchFamily="34" charset="0"/>
              </a:rPr>
              <a:t>crtl+d</a:t>
            </a:r>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cat &gt; &lt;</a:t>
            </a:r>
            <a:r>
              <a:rPr dirty="0" sz="2400" lang="en-US" err="1">
                <a:latin typeface="Calibri" panose="020F0502020204030204" pitchFamily="34" charset="0"/>
                <a:cs typeface="Calibri" panose="020F0502020204030204" pitchFamily="34" charset="0"/>
              </a:rPr>
              <a:t>newfile</a:t>
            </a:r>
            <a:r>
              <a:rPr dirty="0" sz="2400" lang="en-US">
                <a:latin typeface="Calibri" panose="020F0502020204030204" pitchFamily="34" charset="0"/>
                <a:cs typeface="Calibri" panose="020F0502020204030204" pitchFamily="34" charset="0"/>
              </a:rPr>
              <a:t>&gt; or &lt;existing file name&gt; - It will copy the contents of previous command into new or existing file</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Note :- Be careful if your previous file is empty then next file will become empty. </a:t>
            </a:r>
            <a:endParaRPr dirty="0" sz="2400" lang="en-US" smtClean="0">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b="1" dirty="0" sz="2400" lang="en-US" smtClean="0">
                <a:latin typeface="Calibri" panose="020F0502020204030204" pitchFamily="34" charset="0"/>
                <a:cs typeface="Calibri" panose="020F0502020204030204" pitchFamily="34" charset="0"/>
              </a:rPr>
              <a:t>#cat file1 &gt; file2</a:t>
            </a:r>
          </a:p>
          <a:p>
            <a:r>
              <a:rPr b="1" dirty="0" sz="2400" lang="en-US" smtClean="0">
                <a:latin typeface="Calibri" panose="020F0502020204030204" pitchFamily="34" charset="0"/>
                <a:cs typeface="Calibri" panose="020F0502020204030204" pitchFamily="34" charset="0"/>
              </a:rPr>
              <a:t>&gt; redirect and overwrite</a:t>
            </a:r>
          </a:p>
          <a:p>
            <a:r>
              <a:rPr b="1" dirty="0" sz="2400" lang="en-US" smtClean="0">
                <a:latin typeface="Calibri" panose="020F0502020204030204" pitchFamily="34" charset="0"/>
                <a:cs typeface="Calibri" panose="020F0502020204030204" pitchFamily="34" charset="0"/>
              </a:rPr>
              <a:t>&gt;&gt; redirect and append</a:t>
            </a:r>
            <a:endParaRPr b="1"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p:txBody>
      </p:sp>
      <p:sp>
        <p:nvSpPr>
          <p:cNvPr id="1048681" name="Rectangle 2"/>
          <p:cNvSpPr/>
          <p:nvPr/>
        </p:nvSpPr>
        <p:spPr>
          <a:xfrm>
            <a:off x="3886202" y="1"/>
            <a:ext cx="6781799" cy="814451"/>
          </a:xfrm>
          <a:prstGeom prst="rect"/>
        </p:spPr>
        <p:txBody>
          <a:bodyPr wrap="square">
            <a:spAutoFit/>
          </a:bodyPr>
          <a:p>
            <a:r>
              <a:rPr b="1" dirty="0" sz="3600" lang="en-US">
                <a:solidFill>
                  <a:schemeClr val="bg1"/>
                </a:solidFill>
                <a:latin typeface="Calibri" panose="020F0502020204030204" pitchFamily="34" charset="0"/>
              </a:rPr>
              <a:t>Files and Directory</a:t>
            </a:r>
          </a:p>
        </p:txBody>
      </p:sp>
      <p:pic>
        <p:nvPicPr>
          <p:cNvPr id="2097163" name="Picture 3"/>
          <p:cNvPicPr>
            <a:picLocks noChangeAspect="1"/>
          </p:cNvPicPr>
          <p:nvPr/>
        </p:nvPicPr>
        <p:blipFill>
          <a:blip xmlns:r="http://schemas.openxmlformats.org/officeDocument/2006/relationships" r:embed="rId2"/>
          <a:stretch>
            <a:fillRect/>
          </a:stretch>
        </p:blipFill>
        <p:spPr>
          <a:xfrm>
            <a:off x="8153402" y="4995715"/>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89" name=""/>
        <p:cNvGrpSpPr/>
        <p:nvPr/>
      </p:nvGrpSpPr>
      <p:grpSpPr>
        <a:xfrm>
          <a:off x="0" y="0"/>
          <a:ext cx="0" cy="0"/>
          <a:chOff x="0" y="0"/>
          <a:chExt cx="0" cy="0"/>
        </a:xfrm>
      </p:grpSpPr>
      <p:sp>
        <p:nvSpPr>
          <p:cNvPr id="1048684" name="Rectangle 1"/>
          <p:cNvSpPr/>
          <p:nvPr/>
        </p:nvSpPr>
        <p:spPr>
          <a:xfrm>
            <a:off x="1498600" y="609601"/>
            <a:ext cx="9169400" cy="8753792"/>
          </a:xfrm>
          <a:prstGeom prst="rect"/>
        </p:spPr>
        <p:txBody>
          <a:bodyPr wrap="square">
            <a:spAutoFit/>
          </a:bodyPr>
          <a:p>
            <a:r>
              <a:rPr b="1" dirty="0" sz="2400" lang="en-US" u="sng"/>
              <a:t>Cat</a:t>
            </a:r>
            <a:endParaRPr dirty="0" sz="2400" lang="en-US">
              <a:latin typeface="Calibri" panose="020F0502020204030204" pitchFamily="34" charset="0"/>
            </a:endParaRPr>
          </a:p>
          <a:p>
            <a:endParaRPr dirty="0" sz="2400" lang="en-US">
              <a:latin typeface="Calibri" panose="020F0502020204030204" pitchFamily="34" charset="0"/>
            </a:endParaRPr>
          </a:p>
          <a:p>
            <a:r>
              <a:rPr dirty="0" sz="2400" lang="en-US">
                <a:latin typeface="Calibri" panose="020F0502020204030204" pitchFamily="34" charset="0"/>
              </a:rPr>
              <a:t>cat &gt;&gt; filename - It will append to the file &amp; to save a file press </a:t>
            </a:r>
            <a:r>
              <a:rPr dirty="0" sz="2400" lang="en-US" err="1">
                <a:latin typeface="Calibri" panose="020F0502020204030204" pitchFamily="34" charset="0"/>
              </a:rPr>
              <a:t>ctrl+d</a:t>
            </a:r>
            <a:r>
              <a:rPr dirty="0" sz="2400" lang="en-US">
                <a:latin typeface="Calibri" panose="020F0502020204030204" pitchFamily="34" charset="0"/>
              </a:rPr>
              <a:t> </a:t>
            </a:r>
          </a:p>
          <a:p>
            <a:endParaRPr dirty="0" sz="2400" lang="en-US">
              <a:latin typeface="Calibri" panose="020F0502020204030204" pitchFamily="34" charset="0"/>
            </a:endParaRPr>
          </a:p>
          <a:p>
            <a:endParaRPr dirty="0" sz="2400" lang="en-US">
              <a:latin typeface="Calibri" panose="020F0502020204030204" pitchFamily="34" charset="0"/>
            </a:endParaRPr>
          </a:p>
          <a:p>
            <a:r>
              <a:rPr dirty="0" sz="2400" lang="en-US">
                <a:latin typeface="Calibri" panose="020F0502020204030204" pitchFamily="34" charset="0"/>
              </a:rPr>
              <a:t># less filename      	(To view a file one page at a time)</a:t>
            </a:r>
          </a:p>
          <a:p>
            <a:r>
              <a:rPr dirty="0" sz="2400" lang="en-US">
                <a:latin typeface="Calibri" panose="020F0502020204030204" pitchFamily="34" charset="0"/>
              </a:rPr>
              <a:t># more filename 	(To view a file one page at a time)  </a:t>
            </a:r>
          </a:p>
          <a:p>
            <a:r>
              <a:rPr dirty="0" sz="2400" lang="en-US">
                <a:latin typeface="Calibri" panose="020F0502020204030204" pitchFamily="34" charset="0"/>
              </a:rPr>
              <a:t># </a:t>
            </a:r>
            <a:r>
              <a:rPr dirty="0" sz="2400" lang="en-US" err="1">
                <a:latin typeface="Calibri" panose="020F0502020204030204" pitchFamily="34" charset="0"/>
              </a:rPr>
              <a:t>tac</a:t>
            </a:r>
            <a:r>
              <a:rPr dirty="0" sz="2400" lang="en-US">
                <a:latin typeface="Calibri" panose="020F0502020204030204" pitchFamily="34" charset="0"/>
              </a:rPr>
              <a:t> filename 	       (To view files in a reverse order)</a:t>
            </a:r>
          </a:p>
          <a:p>
            <a:endParaRPr dirty="0" sz="2400" lang="en-US">
              <a:latin typeface="Calibri" panose="020F0502020204030204" pitchFamily="34" charset="0"/>
            </a:endParaRPr>
          </a:p>
          <a:p>
            <a:endParaRPr dirty="0" sz="2400" lang="en-US">
              <a:latin typeface="Calibri" panose="020F0502020204030204" pitchFamily="34" charset="0"/>
            </a:endParaRPr>
          </a:p>
          <a:p>
            <a:r>
              <a:rPr dirty="0" sz="2400" lang="en-US">
                <a:latin typeface="Calibri" panose="020F0502020204030204" pitchFamily="34" charset="0"/>
              </a:rPr>
              <a:t> #cmd1 | cmd2 | cmd3</a:t>
            </a:r>
          </a:p>
          <a:p>
            <a:r>
              <a:rPr dirty="0" sz="2400" lang="en-US">
                <a:latin typeface="Calibri" panose="020F0502020204030204" pitchFamily="34" charset="0"/>
              </a:rPr>
              <a:t>    						This will execute as follows :</a:t>
            </a:r>
          </a:p>
          <a:p>
            <a:r>
              <a:rPr dirty="0" sz="2400" lang="en-US">
                <a:latin typeface="Calibri" panose="020F0502020204030204" pitchFamily="34" charset="0"/>
              </a:rPr>
              <a:t>						--&gt; cmd1</a:t>
            </a:r>
          </a:p>
          <a:p>
            <a:r>
              <a:rPr dirty="0" sz="2400" lang="en-US">
                <a:latin typeface="Calibri" panose="020F0502020204030204" pitchFamily="34" charset="0"/>
              </a:rPr>
              <a:t>						--&gt; cmd2 &lt;o/p_cmd1&gt;</a:t>
            </a:r>
          </a:p>
          <a:p>
            <a:r>
              <a:rPr dirty="0" sz="2400" lang="en-US">
                <a:latin typeface="Calibri" panose="020F0502020204030204" pitchFamily="34" charset="0"/>
              </a:rPr>
              <a:t>						--&gt; cmd3 &lt;o/p_cmd2&gt;</a:t>
            </a:r>
          </a:p>
          <a:p>
            <a:endParaRPr dirty="0" sz="2400" lang="en-US">
              <a:latin typeface="Calibri" panose="020F0502020204030204" pitchFamily="34" charset="0"/>
            </a:endParaRPr>
          </a:p>
          <a:p>
            <a:endParaRPr dirty="0" sz="2400" lang="en-US">
              <a:latin typeface="Calibri" panose="020F0502020204030204" pitchFamily="34" charset="0"/>
            </a:endParaRPr>
          </a:p>
        </p:txBody>
      </p:sp>
      <p:sp>
        <p:nvSpPr>
          <p:cNvPr id="1048685" name="Rectangle 2"/>
          <p:cNvSpPr/>
          <p:nvPr/>
        </p:nvSpPr>
        <p:spPr>
          <a:xfrm>
            <a:off x="3886202" y="12880"/>
            <a:ext cx="6781799" cy="814450"/>
          </a:xfrm>
          <a:prstGeom prst="rect"/>
        </p:spPr>
        <p:txBody>
          <a:bodyPr wrap="square">
            <a:spAutoFit/>
          </a:bodyPr>
          <a:p>
            <a:pPr eaLnBrk="1" hangingPunct="1">
              <a:buClrTx/>
              <a:buFontTx/>
              <a:buNone/>
            </a:pPr>
            <a:r>
              <a:rPr b="1" dirty="0" sz="3600" lang="en-US">
                <a:solidFill>
                  <a:schemeClr val="bg1"/>
                </a:solidFill>
                <a:latin typeface="Calibri" panose="020F0502020204030204" pitchFamily="34" charset="0"/>
              </a:rPr>
              <a:t>Files and Directory</a:t>
            </a:r>
            <a:endParaRPr b="1" dirty="0" sz="3600" lang="en-US">
              <a:solidFill>
                <a:schemeClr val="bg1"/>
              </a:solidFill>
              <a:latin typeface="Calibri" panose="020F0502020204030204" pitchFamily="34" charset="0"/>
              <a:cs typeface="Arial Unicode MS" panose="020B0604020202020204" pitchFamily="34" charset="-128"/>
            </a:endParaRPr>
          </a:p>
        </p:txBody>
      </p:sp>
      <p:pic>
        <p:nvPicPr>
          <p:cNvPr id="2097164" name="Picture 3"/>
          <p:cNvPicPr>
            <a:picLocks noChangeAspect="1"/>
          </p:cNvPicPr>
          <p:nvPr/>
        </p:nvPicPr>
        <p:blipFill>
          <a:blip xmlns:r="http://schemas.openxmlformats.org/officeDocument/2006/relationships" r:embed="rId2"/>
          <a:stretch>
            <a:fillRect/>
          </a:stretch>
        </p:blipFill>
        <p:spPr>
          <a:xfrm>
            <a:off x="9170833" y="2180823"/>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92" name=""/>
        <p:cNvGrpSpPr/>
        <p:nvPr/>
      </p:nvGrpSpPr>
      <p:grpSpPr>
        <a:xfrm>
          <a:off x="0" y="0"/>
          <a:ext cx="0" cy="0"/>
          <a:chOff x="0" y="0"/>
          <a:chExt cx="0" cy="0"/>
        </a:xfrm>
      </p:grpSpPr>
      <p:sp>
        <p:nvSpPr>
          <p:cNvPr id="1048688" name="Rectangle 1"/>
          <p:cNvSpPr txBox="1">
            <a:spLocks noChangeArrowheads="1"/>
          </p:cNvSpPr>
          <p:nvPr/>
        </p:nvSpPr>
        <p:spPr bwMode="auto">
          <a:xfrm>
            <a:off x="3886200" y="1"/>
            <a:ext cx="6781800" cy="609600"/>
          </a:xfrm>
          <a:prstGeom prst="rect"/>
          <a:noFill/>
          <a:ln>
            <a:noFill/>
          </a:ln>
          <a:effectLst/>
        </p:spPr>
        <p:txBody>
          <a:bodyPr anchor="ctr" anchorCtr="0" bIns="45383" compatLnSpc="1" lIns="90762" numCol="1" rIns="90762" tIns="45383" vert="horz" wrap="square">
            <a:prstTxWarp prst="textNoShape"/>
          </a:bodyPr>
          <a:lst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a:lstStyle>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Copy and Move Files</a:t>
            </a:r>
          </a:p>
        </p:txBody>
      </p:sp>
      <p:sp>
        <p:nvSpPr>
          <p:cNvPr id="1048689" name="Rectangle 2"/>
          <p:cNvSpPr txBox="1">
            <a:spLocks noChangeArrowheads="1"/>
          </p:cNvSpPr>
          <p:nvPr/>
        </p:nvSpPr>
        <p:spPr bwMode="auto">
          <a:xfrm>
            <a:off x="2438401" y="1143001"/>
            <a:ext cx="7807325" cy="4319587"/>
          </a:xfrm>
          <a:prstGeom prst="rect"/>
          <a:noFill/>
          <a:ln>
            <a:noFill/>
          </a:ln>
          <a:effectLst/>
        </p:spPr>
        <p:txBody>
          <a:bodyPr anchor="t" anchorCtr="0" bIns="45383" compatLnSpc="1" lIns="90762" numCol="1" rIns="90762" tIns="45383" vert="horz" wrap="square">
            <a:prstTxWarp prst="textNoShape"/>
          </a:bodyPr>
          <a:lst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Copy files from source to destination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err="1">
                <a:latin typeface="Calibri" panose="020F0502020204030204" pitchFamily="34" charset="0"/>
                <a:cs typeface="Calibri" panose="020F0502020204030204" pitchFamily="34" charset="0"/>
              </a:rPr>
              <a:t>cp</a:t>
            </a:r>
            <a:r>
              <a:rPr dirty="0" lang="en-GB">
                <a:latin typeface="Calibri" panose="020F0502020204030204" pitchFamily="34" charset="0"/>
                <a:cs typeface="Calibri" panose="020F0502020204030204" pitchFamily="34" charset="0"/>
              </a:rPr>
              <a:t> source destination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e.g.</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	</a:t>
            </a:r>
            <a:r>
              <a:rPr dirty="0" i="1" lang="en-GB" err="1">
                <a:latin typeface="Calibri" panose="020F0502020204030204" pitchFamily="34" charset="0"/>
                <a:cs typeface="Calibri" panose="020F0502020204030204" pitchFamily="34" charset="0"/>
              </a:rPr>
              <a:t>cp</a:t>
            </a:r>
            <a:r>
              <a:rPr dirty="0" i="1" lang="en-GB">
                <a:latin typeface="Calibri" panose="020F0502020204030204" pitchFamily="34" charset="0"/>
                <a:cs typeface="Calibri" panose="020F0502020204030204" pitchFamily="34" charset="0"/>
              </a:rPr>
              <a:t> sample.txt	/</a:t>
            </a:r>
            <a:r>
              <a:rPr dirty="0" i="1" lang="en-GB" smtClean="0">
                <a:latin typeface="Calibri" panose="020F0502020204030204" pitchFamily="34" charset="0"/>
                <a:cs typeface="Calibri" panose="020F0502020204030204" pitchFamily="34" charset="0"/>
              </a:rPr>
              <a:t>home/training/</a:t>
            </a:r>
            <a:endParaRPr dirty="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Move files from source to destination – cut and paste</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mv source destination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e.g.</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mv sample.txt	/home/training</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a:p>
        </p:txBody>
      </p:sp>
    </p:spTree>
  </p:cSld>
  <p:clrMapOvr>
    <a:overrideClrMapping accent1="accent1" accent2="accent2" accent3="accent3" accent4="accent4" accent5="accent5" accent6="accent6" bg1="lt1" bg2="lt2" tx1="dk1" tx2="dk2" hlink="hlink" folHlink="folHlink"/>
  </p:clrMapOvr>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93" name=""/>
        <p:cNvGrpSpPr/>
        <p:nvPr/>
      </p:nvGrpSpPr>
      <p:grpSpPr>
        <a:xfrm>
          <a:off x="0" y="0"/>
          <a:ext cx="0" cy="0"/>
          <a:chOff x="0" y="0"/>
          <a:chExt cx="0" cy="0"/>
        </a:xfrm>
      </p:grpSpPr>
      <p:sp>
        <p:nvSpPr>
          <p:cNvPr id="1048690" name="Rectangle 1"/>
          <p:cNvSpPr txBox="1">
            <a:spLocks noChangeArrowheads="1"/>
          </p:cNvSpPr>
          <p:nvPr/>
        </p:nvSpPr>
        <p:spPr bwMode="auto">
          <a:xfrm>
            <a:off x="3886200" y="1"/>
            <a:ext cx="6781800" cy="609600"/>
          </a:xfrm>
          <a:prstGeom prst="rect"/>
          <a:noFill/>
          <a:ln>
            <a:noFill/>
          </a:ln>
          <a:effectLst/>
        </p:spPr>
        <p:txBody>
          <a:bodyPr anchor="ctr" anchorCtr="0" bIns="45383" compatLnSpc="1" lIns="90762" numCol="1" rIns="90762" tIns="45383" vert="horz" wrap="square">
            <a:prstTxWarp prst="textNoShape"/>
          </a:bodyPr>
          <a:lstStyle>
            <a:lvl1pPr algn="l" defTabSz="457200" eaLnBrk="0" fontAlgn="base" hangingPunct="0" rtl="0">
              <a:spcBef>
                <a:spcPct val="0"/>
              </a:spcBef>
              <a:spcAft>
                <a:spcPct val="0"/>
              </a:spcAft>
              <a:buClr>
                <a:srgbClr val="000000"/>
              </a:buClr>
              <a:buSzPct val="100000"/>
              <a:buFont typeface="Times New Roman" panose="02020603050405020304" pitchFamily="18" charset="0"/>
              <a:defRPr b="1" sz="3200" kern="1200">
                <a:solidFill>
                  <a:srgbClr val="FFFFFF"/>
                </a:solidFill>
                <a:latin typeface="+mj-lt"/>
                <a:ea typeface="+mj-ea"/>
                <a:cs typeface="+mj-cs"/>
              </a:defRPr>
            </a:lvl1pPr>
            <a:lvl2pPr algn="l" defTabSz="457200" eaLnBrk="0" fontAlgn="base" hangingPunct="0" indent="-285750" marL="74295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2pPr>
            <a:lvl3pPr algn="l" defTabSz="457200" eaLnBrk="0" fontAlgn="base" hangingPunct="0" indent="-228600" marL="1143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3pPr>
            <a:lvl4pPr algn="l" defTabSz="457200" eaLnBrk="0" fontAlgn="base" hangingPunct="0" indent="-228600" marL="1600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4pPr>
            <a:lvl5pPr algn="l" defTabSz="457200" eaLnBrk="0" fontAlgn="base" hangingPunct="0" indent="-228600" marL="20574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5pPr>
            <a:lvl6pPr algn="l" defTabSz="457200" eaLnBrk="0" fontAlgn="base" hangingPunct="0" indent="-228600" marL="25146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6pPr>
            <a:lvl7pPr algn="l" defTabSz="457200" eaLnBrk="0" fontAlgn="base" hangingPunct="0" indent="-228600" marL="29718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7pPr>
            <a:lvl8pPr algn="l" defTabSz="457200" eaLnBrk="0" fontAlgn="base" hangingPunct="0" indent="-228600" marL="34290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8pPr>
            <a:lvl9pPr algn="l" defTabSz="457200" eaLnBrk="0" fontAlgn="base" hangingPunct="0" indent="-228600" marL="3886200" rtl="0">
              <a:spcBef>
                <a:spcPct val="0"/>
              </a:spcBef>
              <a:spcAft>
                <a:spcPct val="0"/>
              </a:spcAft>
              <a:buClr>
                <a:srgbClr val="000000"/>
              </a:buClr>
              <a:buSzPct val="100000"/>
              <a:buFont typeface="Times New Roman" panose="02020603050405020304" pitchFamily="18" charset="0"/>
              <a:defRPr b="1" sz="3200">
                <a:solidFill>
                  <a:srgbClr val="FFFFFF"/>
                </a:solidFill>
                <a:latin typeface="Trebuchet MS" panose="020B0603020202020204" pitchFamily="34" charset="0"/>
                <a:ea typeface="ＭＳ Ｐゴシック" panose="020B0600070205080204" pitchFamily="34" charset="-128"/>
              </a:defRPr>
            </a:lvl9pPr>
          </a:lstStyle>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Copy and Move Files</a:t>
            </a:r>
          </a:p>
        </p:txBody>
      </p:sp>
      <p:sp>
        <p:nvSpPr>
          <p:cNvPr id="1048691" name="Rectangle 2"/>
          <p:cNvSpPr txBox="1">
            <a:spLocks noChangeArrowheads="1"/>
          </p:cNvSpPr>
          <p:nvPr/>
        </p:nvSpPr>
        <p:spPr bwMode="auto">
          <a:xfrm>
            <a:off x="2209801" y="1143001"/>
            <a:ext cx="7807325" cy="4319587"/>
          </a:xfrm>
          <a:prstGeom prst="rect"/>
          <a:noFill/>
          <a:ln>
            <a:noFill/>
          </a:ln>
          <a:effectLst/>
        </p:spPr>
        <p:txBody>
          <a:bodyPr anchor="t" anchorCtr="0" bIns="45383" compatLnSpc="1" lIns="90762" numCol="1" rIns="90762" tIns="45383" vert="horz" wrap="square">
            <a:prstTxWarp prst="textNoShape"/>
          </a:bodyPr>
          <a:lstStyle>
            <a:lvl1pPr algn="l" defTabSz="457200" eaLnBrk="0" fontAlgn="base" hangingPunct="0" indent="-342900" marL="342900" rtl="0">
              <a:spcBef>
                <a:spcPts val="700"/>
              </a:spcBef>
              <a:spcAft>
                <a:spcPct val="0"/>
              </a:spcAft>
              <a:buClr>
                <a:srgbClr val="000000"/>
              </a:buClr>
              <a:buSzPct val="100000"/>
              <a:buFont typeface="Times New Roman" panose="02020603050405020304" pitchFamily="18" charset="0"/>
              <a:defRPr sz="2800" kern="1200">
                <a:solidFill>
                  <a:srgbClr val="333333"/>
                </a:solidFill>
                <a:latin typeface="+mn-lt"/>
                <a:ea typeface="+mn-ea"/>
                <a:cs typeface="+mn-cs"/>
              </a:defRPr>
            </a:lvl1pPr>
            <a:lvl2pPr algn="l" defTabSz="457200" eaLnBrk="0" fontAlgn="base" hangingPunct="0" indent="-285750" marL="742950" rtl="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algn="l" defTabSz="457200" eaLnBrk="0" fontAlgn="base" hangingPunct="0" indent="-228600" marL="11430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algn="l" defTabSz="457200" eaLnBrk="0" fontAlgn="base" hangingPunct="0" indent="-228600" marL="1600200" rtl="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algn="l" defTabSz="457200" eaLnBrk="0" fontAlgn="base" hangingPunct="0" indent="-228600" marL="2057400" rtl="0">
              <a:spcBef>
                <a:spcPts val="500"/>
              </a:spcBef>
              <a:spcAft>
                <a:spcPct val="0"/>
              </a:spcAft>
              <a:buClr>
                <a:srgbClr val="000000"/>
              </a:buClr>
              <a:buSzPct val="100000"/>
              <a:buFont typeface="Times New Roman" panose="02020603050405020304" pitchFamily="18" charset="0"/>
              <a:defRPr sz="2000" kern="1200">
                <a:solidFill>
                  <a:srgbClr val="264C9D"/>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000" i="1" lang="en-IN" err="1">
                <a:latin typeface="Calibri" panose="020F0502020204030204" pitchFamily="34" charset="0"/>
                <a:cs typeface="Calibri" panose="020F0502020204030204" pitchFamily="34" charset="0"/>
              </a:rPr>
              <a:t>i</a:t>
            </a:r>
            <a:r>
              <a:rPr dirty="0" sz="2000" i="1" lang="en-IN">
                <a:latin typeface="Calibri" panose="020F0502020204030204" pitchFamily="34" charset="0"/>
                <a:cs typeface="Calibri" panose="020F0502020204030204" pitchFamily="34" charset="0"/>
              </a:rPr>
              <a:t> -- interactive. Prompts you to confirm if the file is going to overwrite a file in your destination. This is a handy option because it can help prevent you from making mistakes.</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000" i="1" lang="en-IN">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000" i="1" lang="en-IN">
                <a:latin typeface="Calibri" panose="020F0502020204030204" pitchFamily="34" charset="0"/>
                <a:cs typeface="Calibri" panose="020F0502020204030204" pitchFamily="34" charset="0"/>
              </a:rPr>
              <a:t>-r -- recursive. Rather than just copying all the files and directories, copies the whole directory tree, subdirectories and all, to another location.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000" i="1" lang="en-IN">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000" i="1" lang="en-IN">
                <a:latin typeface="Calibri" panose="020F0502020204030204" pitchFamily="34" charset="0"/>
                <a:cs typeface="Calibri" panose="020F0502020204030204" pitchFamily="34" charset="0"/>
              </a:rPr>
              <a:t>-f -- force. Copies without prompting you for confirmation that the file should be overwritten. Unless you're sure you want to force the copy, you probably don't want to make friends with this option right now.</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000" i="1" lang="en-IN">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000" i="1" lang="en-IN">
                <a:latin typeface="Calibri" panose="020F0502020204030204" pitchFamily="34" charset="0"/>
                <a:cs typeface="Calibri" panose="020F0502020204030204" pitchFamily="34" charset="0"/>
              </a:rPr>
              <a:t>-v - verbose. Will show the progress of the files being copied.</a:t>
            </a:r>
            <a:endParaRPr dirty="0" sz="200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00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000" lang="en-GB"/>
          </a:p>
        </p:txBody>
      </p:sp>
    </p:spTree>
  </p:cSld>
  <p:clrMapOvr>
    <a:overrideClrMapping accent1="accent1" accent2="accent2" accent3="accent3" accent4="accent4" accent5="accent5" accent6="accent6" bg1="lt1" bg2="lt2" tx1="dk1" tx2="dk2" hlink="hlink" folHlink="folHlink"/>
  </p:clrMapOvr>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94" name=""/>
        <p:cNvGrpSpPr/>
        <p:nvPr/>
      </p:nvGrpSpPr>
      <p:grpSpPr>
        <a:xfrm>
          <a:off x="0" y="0"/>
          <a:ext cx="0" cy="0"/>
          <a:chOff x="0" y="0"/>
          <a:chExt cx="0" cy="0"/>
        </a:xfrm>
      </p:grpSpPr>
      <p:sp>
        <p:nvSpPr>
          <p:cNvPr id="1048692" name="Text Box 1"/>
          <p:cNvSpPr txBox="1">
            <a:spLocks noChangeArrowheads="1"/>
          </p:cNvSpPr>
          <p:nvPr/>
        </p:nvSpPr>
        <p:spPr bwMode="auto">
          <a:xfrm>
            <a:off x="3886200" y="0"/>
            <a:ext cx="6781800" cy="60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buFontTx/>
              <a:buNone/>
            </a:pPr>
            <a:r>
              <a:rPr b="1" dirty="0" sz="3600" lang="en-US">
                <a:solidFill>
                  <a:srgbClr val="FFFFFF"/>
                </a:solidFill>
                <a:latin typeface="Calibri" panose="020F0502020204030204" pitchFamily="34" charset="0"/>
                <a:cs typeface="Calibri" panose="020F0502020204030204" pitchFamily="34" charset="0"/>
              </a:rPr>
              <a:t>Remove</a:t>
            </a:r>
          </a:p>
        </p:txBody>
      </p:sp>
      <p:sp>
        <p:nvSpPr>
          <p:cNvPr id="1048693" name="Text Box 2"/>
          <p:cNvSpPr txBox="1">
            <a:spLocks noChangeArrowheads="1"/>
          </p:cNvSpPr>
          <p:nvPr/>
        </p:nvSpPr>
        <p:spPr bwMode="auto">
          <a:xfrm>
            <a:off x="1524000" y="609600"/>
            <a:ext cx="9144000" cy="62484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sz="2400" lang="en-US">
                <a:latin typeface="Calibri" panose="020F0502020204030204" pitchFamily="34" charset="0"/>
                <a:cs typeface="Calibri" panose="020F0502020204030204" pitchFamily="34" charset="0"/>
              </a:rPr>
              <a:t># rm filename    		(To delete a file)</a:t>
            </a:r>
          </a:p>
          <a:p>
            <a:pPr>
              <a:buClrTx/>
              <a:buFontTx/>
              <a:buNone/>
            </a:pPr>
            <a:r>
              <a:rPr dirty="0" sz="2400" lang="en-US">
                <a:latin typeface="Calibri" panose="020F0502020204030204" pitchFamily="34" charset="0"/>
                <a:cs typeface="Calibri" panose="020F0502020204030204" pitchFamily="34" charset="0"/>
              </a:rPr>
              <a:t>   </a:t>
            </a:r>
          </a:p>
          <a:p>
            <a:pPr>
              <a:buClrTx/>
              <a:buFontTx/>
              <a:buNone/>
            </a:pPr>
            <a:r>
              <a:rPr dirty="0" sz="2400" lang="en-US">
                <a:latin typeface="Calibri" panose="020F0502020204030204" pitchFamily="34" charset="0"/>
                <a:cs typeface="Calibri" panose="020F0502020204030204" pitchFamily="34" charset="0"/>
              </a:rPr>
              <a:t># rm file1 file2 file3 	(To delete multiple files)</a:t>
            </a:r>
          </a:p>
          <a:p>
            <a:pPr>
              <a:buClrTx/>
              <a:buFontTx/>
              <a:buNone/>
            </a:pPr>
            <a:r>
              <a:rPr dirty="0" sz="2400" lang="en-US">
                <a:latin typeface="Calibri" panose="020F0502020204030204" pitchFamily="34" charset="0"/>
                <a:cs typeface="Calibri" panose="020F0502020204030204" pitchFamily="34" charset="0"/>
              </a:rPr>
              <a:t>      </a:t>
            </a:r>
          </a:p>
          <a:p>
            <a:pPr>
              <a:buClrTx/>
              <a:buFontTx/>
              <a:buNone/>
            </a:pPr>
            <a:r>
              <a:rPr dirty="0" sz="2400" lang="en-US">
                <a:latin typeface="Calibri" panose="020F0502020204030204" pitchFamily="34" charset="0"/>
                <a:cs typeface="Calibri" panose="020F0502020204030204" pitchFamily="34" charset="0"/>
              </a:rPr>
              <a:t># rmdir dirname 		(To delete a empty folder only)</a:t>
            </a:r>
          </a:p>
          <a:p>
            <a:pPr>
              <a:buClrTx/>
              <a:buFontTx/>
              <a:buNone/>
            </a:pPr>
            <a:r>
              <a:rPr dirty="0" sz="2400" lang="en-US">
                <a:latin typeface="Calibri" panose="020F0502020204030204" pitchFamily="34" charset="0"/>
                <a:cs typeface="Calibri" panose="020F0502020204030204" pitchFamily="34" charset="0"/>
              </a:rPr>
              <a:t>   </a:t>
            </a:r>
          </a:p>
          <a:p>
            <a:pPr>
              <a:buClrTx/>
              <a:buFontTx/>
              <a:buNone/>
            </a:pPr>
            <a:r>
              <a:rPr dirty="0" sz="2400" lang="en-US">
                <a:latin typeface="Calibri" panose="020F0502020204030204" pitchFamily="34" charset="0"/>
                <a:cs typeface="Calibri" panose="020F0502020204030204" pitchFamily="34" charset="0"/>
              </a:rPr>
              <a:t># rm -rfv foldername </a:t>
            </a:r>
          </a:p>
          <a:p>
            <a:pPr>
              <a:buClrTx/>
              <a:buFontTx/>
              <a:buNone/>
            </a:pPr>
            <a:r>
              <a:rPr dirty="0" sz="2400" lang="en-US">
                <a:latin typeface="Calibri" panose="020F0502020204030204" pitchFamily="34" charset="0"/>
                <a:cs typeface="Calibri" panose="020F0502020204030204" pitchFamily="34" charset="0"/>
              </a:rPr>
              <a:t>   						(To delete a folder &amp; it's content recursively &amp; with verbose)</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-r = recursive</a:t>
            </a:r>
          </a:p>
          <a:p>
            <a:pPr>
              <a:buClrTx/>
              <a:buFontTx/>
              <a:buNone/>
            </a:pPr>
            <a:r>
              <a:rPr dirty="0" sz="2400" lang="en-US">
                <a:latin typeface="Calibri" panose="020F0502020204030204" pitchFamily="34" charset="0"/>
                <a:cs typeface="Calibri" panose="020F0502020204030204" pitchFamily="34" charset="0"/>
              </a:rPr>
              <a:t>    -f = forcefully</a:t>
            </a:r>
          </a:p>
          <a:p>
            <a:pPr>
              <a:buClrTx/>
              <a:buFontTx/>
              <a:buNone/>
            </a:pPr>
            <a:r>
              <a:rPr dirty="0" sz="2400" lang="en-US">
                <a:latin typeface="Calibri" panose="020F0502020204030204" pitchFamily="34" charset="0"/>
                <a:cs typeface="Calibri" panose="020F0502020204030204" pitchFamily="34" charset="0"/>
              </a:rPr>
              <a:t>    -v = Verbose</a:t>
            </a:r>
          </a:p>
        </p:txBody>
      </p:sp>
      <p:pic>
        <p:nvPicPr>
          <p:cNvPr id="2097165" name="Picture 3"/>
          <p:cNvPicPr>
            <a:picLocks noChangeAspect="1"/>
          </p:cNvPicPr>
          <p:nvPr/>
        </p:nvPicPr>
        <p:blipFill>
          <a:blip xmlns:r="http://schemas.openxmlformats.org/officeDocument/2006/relationships" r:embed="rId2"/>
          <a:stretch>
            <a:fillRect/>
          </a:stretch>
        </p:blipFill>
        <p:spPr>
          <a:xfrm>
            <a:off x="4267201" y="3886200"/>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97" name=""/>
        <p:cNvGrpSpPr/>
        <p:nvPr/>
      </p:nvGrpSpPr>
      <p:grpSpPr>
        <a:xfrm>
          <a:off x="0" y="0"/>
          <a:ext cx="0" cy="0"/>
          <a:chOff x="0" y="0"/>
          <a:chExt cx="0" cy="0"/>
        </a:xfrm>
      </p:grpSpPr>
      <p:sp>
        <p:nvSpPr>
          <p:cNvPr id="1048696" name="Text Box 1"/>
          <p:cNvSpPr txBox="1">
            <a:spLocks noChangeArrowheads="1"/>
          </p:cNvSpPr>
          <p:nvPr/>
        </p:nvSpPr>
        <p:spPr bwMode="auto">
          <a:xfrm>
            <a:off x="3886200" y="0"/>
            <a:ext cx="6781800" cy="60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b="1" dirty="0" sz="3600" lang="en-US">
                <a:solidFill>
                  <a:schemeClr val="bg1"/>
                </a:solidFill>
                <a:latin typeface="Calibri" panose="020F0502020204030204" pitchFamily="34" charset="0"/>
                <a:cs typeface="Calibri" panose="020F0502020204030204" pitchFamily="34" charset="0"/>
              </a:rPr>
              <a:t>Identifying file type </a:t>
            </a:r>
          </a:p>
          <a:p>
            <a:pPr eaLnBrk="1" hangingPunct="1">
              <a:buClrTx/>
              <a:buFontTx/>
              <a:buNone/>
            </a:pPr>
            <a:endParaRPr b="1" dirty="0" sz="3600" lang="en-US">
              <a:solidFill>
                <a:schemeClr val="bg1"/>
              </a:solidFill>
              <a:latin typeface="Calibri" panose="020F0502020204030204" pitchFamily="34" charset="0"/>
              <a:cs typeface="Calibri" panose="020F0502020204030204" pitchFamily="34" charset="0"/>
            </a:endParaRPr>
          </a:p>
        </p:txBody>
      </p:sp>
      <p:sp>
        <p:nvSpPr>
          <p:cNvPr id="1048697" name="Rectangle 1"/>
          <p:cNvSpPr/>
          <p:nvPr/>
        </p:nvSpPr>
        <p:spPr>
          <a:xfrm>
            <a:off x="1524000" y="609601"/>
            <a:ext cx="9144000" cy="7939024"/>
          </a:xfrm>
          <a:prstGeom prst="rect"/>
        </p:spPr>
        <p:txBody>
          <a:bodyPr wrap="square">
            <a:spAutoFit/>
          </a:bodyPr>
          <a:p>
            <a:r>
              <a:rPr b="1" dirty="0" sz="2400" lang="en-US" err="1">
                <a:latin typeface="Calibri" panose="020F0502020204030204" pitchFamily="34" charset="0"/>
              </a:rPr>
              <a:t>ls</a:t>
            </a:r>
            <a:r>
              <a:rPr b="1" dirty="0" sz="2400" lang="en-US">
                <a:latin typeface="Calibri" panose="020F0502020204030204" pitchFamily="34" charset="0"/>
              </a:rPr>
              <a:t> -l </a:t>
            </a:r>
            <a:r>
              <a:rPr dirty="0" sz="2400" lang="en-US">
                <a:latin typeface="Calibri" panose="020F0502020204030204" pitchFamily="34" charset="0"/>
              </a:rPr>
              <a:t>shows the file type in the 1st character of line.</a:t>
            </a:r>
          </a:p>
          <a:p>
            <a:endParaRPr dirty="0" sz="2400" lang="en-US">
              <a:latin typeface="Calibri" panose="020F0502020204030204" pitchFamily="34" charset="0"/>
            </a:endParaRPr>
          </a:p>
          <a:p>
            <a:r>
              <a:rPr dirty="0" sz="2400" lang="en-US">
                <a:latin typeface="Calibri" panose="020F0502020204030204" pitchFamily="34" charset="0"/>
              </a:rPr>
              <a:t>For example. 		</a:t>
            </a:r>
            <a:endParaRPr dirty="0" sz="2400" lang="en-US" smtClean="0">
              <a:latin typeface="Calibri" panose="020F0502020204030204" pitchFamily="34" charset="0"/>
            </a:endParaRPr>
          </a:p>
          <a:p>
            <a:r>
              <a:rPr dirty="0" sz="2400" lang="en-US" smtClean="0">
                <a:latin typeface="Calibri" panose="020F0502020204030204" pitchFamily="34" charset="0"/>
              </a:rPr>
              <a:t>#</a:t>
            </a:r>
            <a:r>
              <a:rPr dirty="0" sz="2400" lang="en-US" err="1">
                <a:latin typeface="Calibri" panose="020F0502020204030204" pitchFamily="34" charset="0"/>
              </a:rPr>
              <a:t>ls</a:t>
            </a:r>
            <a:r>
              <a:rPr dirty="0" sz="2400" lang="en-US">
                <a:latin typeface="Calibri" panose="020F0502020204030204" pitchFamily="34" charset="0"/>
              </a:rPr>
              <a:t> -l /</a:t>
            </a:r>
            <a:r>
              <a:rPr dirty="0" sz="2400" lang="en-US" err="1" smtClean="0">
                <a:latin typeface="Calibri" panose="020F0502020204030204" pitchFamily="34" charset="0"/>
              </a:rPr>
              <a:t>dev</a:t>
            </a:r>
            <a:r>
              <a:rPr dirty="0" sz="2400" lang="en-US" smtClean="0">
                <a:latin typeface="Calibri" panose="020F0502020204030204" pitchFamily="34" charset="0"/>
              </a:rPr>
              <a:t>/</a:t>
            </a:r>
            <a:r>
              <a:rPr dirty="0" sz="2400" lang="en-US" err="1" smtClean="0">
                <a:latin typeface="Calibri" panose="020F0502020204030204" pitchFamily="34" charset="0"/>
              </a:rPr>
              <a:t>sda</a:t>
            </a:r>
            <a:endParaRPr dirty="0" sz="2400" lang="en-US" smtClean="0">
              <a:latin typeface="Calibri" panose="020F0502020204030204" pitchFamily="34" charset="0"/>
            </a:endParaRPr>
          </a:p>
          <a:p>
            <a:r>
              <a:rPr dirty="0" sz="2400" lang="en-US" err="1" smtClean="0">
                <a:latin typeface="Calibri" panose="020F0502020204030204" pitchFamily="34" charset="0"/>
              </a:rPr>
              <a:t>brw</a:t>
            </a:r>
            <a:r>
              <a:rPr dirty="0" sz="2400" lang="en-US" smtClean="0">
                <a:latin typeface="Calibri" panose="020F0502020204030204" pitchFamily="34" charset="0"/>
              </a:rPr>
              <a:t>-</a:t>
            </a:r>
            <a:r>
              <a:rPr dirty="0" sz="2400" lang="en-US" err="1" smtClean="0">
                <a:latin typeface="Calibri" panose="020F0502020204030204" pitchFamily="34" charset="0"/>
              </a:rPr>
              <a:t>rw</a:t>
            </a:r>
            <a:r>
              <a:rPr dirty="0" sz="2400" lang="en-US" smtClean="0">
                <a:latin typeface="Calibri" panose="020F0502020204030204" pitchFamily="34" charset="0"/>
              </a:rPr>
              <a:t>----. 1 root disk 8, 0 Mar 16 08:03 /</a:t>
            </a:r>
            <a:r>
              <a:rPr dirty="0" sz="2400" lang="en-US" err="1" smtClean="0">
                <a:latin typeface="Calibri" panose="020F0502020204030204" pitchFamily="34" charset="0"/>
              </a:rPr>
              <a:t>dev</a:t>
            </a:r>
            <a:r>
              <a:rPr dirty="0" sz="2400" lang="en-US" smtClean="0">
                <a:latin typeface="Calibri" panose="020F0502020204030204" pitchFamily="34" charset="0"/>
              </a:rPr>
              <a:t>/</a:t>
            </a:r>
            <a:r>
              <a:rPr dirty="0" sz="2400" lang="en-US" err="1" smtClean="0">
                <a:latin typeface="Calibri" panose="020F0502020204030204" pitchFamily="34" charset="0"/>
              </a:rPr>
              <a:t>sda</a:t>
            </a:r>
            <a:endParaRPr dirty="0" sz="2400" lang="en-US" smtClean="0">
              <a:latin typeface="Calibri" panose="020F0502020204030204" pitchFamily="34" charset="0"/>
            </a:endParaRPr>
          </a:p>
          <a:p>
            <a:endParaRPr dirty="0" sz="2400" lang="en-US">
              <a:latin typeface="Calibri" panose="020F0502020204030204" pitchFamily="34" charset="0"/>
            </a:endParaRPr>
          </a:p>
          <a:p>
            <a:endParaRPr dirty="0" sz="2400" lang="en-US">
              <a:latin typeface="Calibri" panose="020F0502020204030204" pitchFamily="34" charset="0"/>
            </a:endParaRPr>
          </a:p>
          <a:p>
            <a:r>
              <a:rPr b="1" dirty="0" sz="2400" lang="en-US" err="1">
                <a:latin typeface="Calibri" panose="020F0502020204030204" pitchFamily="34" charset="0"/>
              </a:rPr>
              <a:t>i</a:t>
            </a:r>
            <a:r>
              <a:rPr b="1" dirty="0" sz="2400" lang="en-US">
                <a:latin typeface="Calibri" panose="020F0502020204030204" pitchFamily="34" charset="0"/>
              </a:rPr>
              <a:t>&gt; Regular Files</a:t>
            </a:r>
          </a:p>
          <a:p>
            <a:r>
              <a:rPr dirty="0" sz="2400" lang="en-US">
                <a:latin typeface="Calibri" panose="020F0502020204030204" pitchFamily="34" charset="0"/>
              </a:rPr>
              <a:t>		</a:t>
            </a:r>
            <a:r>
              <a:rPr dirty="0" sz="2400" lang="en-US" smtClean="0">
                <a:latin typeface="Calibri" panose="020F0502020204030204" pitchFamily="34" charset="0"/>
              </a:rPr>
              <a:t>These </a:t>
            </a:r>
            <a:r>
              <a:rPr dirty="0" sz="2400" lang="en-US">
                <a:latin typeface="Calibri" panose="020F0502020204030204" pitchFamily="34" charset="0"/>
              </a:rPr>
              <a:t>are normal files. (represented as '-' in </a:t>
            </a:r>
            <a:r>
              <a:rPr dirty="0" sz="2400" lang="en-US" err="1">
                <a:latin typeface="Calibri" panose="020F0502020204030204" pitchFamily="34" charset="0"/>
              </a:rPr>
              <a:t>ls</a:t>
            </a:r>
            <a:r>
              <a:rPr dirty="0" sz="2400" lang="en-US">
                <a:latin typeface="Calibri" panose="020F0502020204030204" pitchFamily="34" charset="0"/>
              </a:rPr>
              <a:t> -l o/p )</a:t>
            </a:r>
          </a:p>
          <a:p>
            <a:endParaRPr dirty="0" sz="2400" lang="en-US">
              <a:latin typeface="Calibri" panose="020F0502020204030204" pitchFamily="34" charset="0"/>
            </a:endParaRPr>
          </a:p>
          <a:p>
            <a:r>
              <a:rPr b="1" dirty="0" sz="2400" lang="en-US">
                <a:latin typeface="Calibri" panose="020F0502020204030204" pitchFamily="34" charset="0"/>
              </a:rPr>
              <a:t>ii&gt; Directory files</a:t>
            </a:r>
          </a:p>
          <a:p>
            <a:r>
              <a:rPr dirty="0" sz="2400" lang="en-US">
                <a:latin typeface="Calibri" panose="020F0502020204030204" pitchFamily="34" charset="0"/>
              </a:rPr>
              <a:t>		</a:t>
            </a:r>
            <a:r>
              <a:rPr dirty="0" sz="2400" lang="en-US" smtClean="0">
                <a:latin typeface="Calibri" panose="020F0502020204030204" pitchFamily="34" charset="0"/>
              </a:rPr>
              <a:t>These </a:t>
            </a:r>
            <a:r>
              <a:rPr dirty="0" sz="2400" lang="en-US">
                <a:latin typeface="Calibri" panose="020F0502020204030204" pitchFamily="34" charset="0"/>
              </a:rPr>
              <a:t>are directories. (represented as 'd' in </a:t>
            </a:r>
            <a:r>
              <a:rPr dirty="0" sz="2400" lang="en-US" err="1">
                <a:latin typeface="Calibri" panose="020F0502020204030204" pitchFamily="34" charset="0"/>
              </a:rPr>
              <a:t>ls</a:t>
            </a:r>
            <a:r>
              <a:rPr dirty="0" sz="2400" lang="en-US">
                <a:latin typeface="Calibri" panose="020F0502020204030204" pitchFamily="34" charset="0"/>
              </a:rPr>
              <a:t> -l o/p )</a:t>
            </a:r>
          </a:p>
          <a:p>
            <a:endParaRPr b="1" dirty="0" sz="2400" lang="en-US">
              <a:latin typeface="Calibri" panose="020F0502020204030204" pitchFamily="34" charset="0"/>
            </a:endParaRPr>
          </a:p>
          <a:p>
            <a:r>
              <a:rPr b="1" dirty="0" sz="2400" lang="en-US">
                <a:latin typeface="Calibri" panose="020F0502020204030204" pitchFamily="34" charset="0"/>
              </a:rPr>
              <a:t>iii&gt; Link Files (Symlinks)</a:t>
            </a:r>
          </a:p>
          <a:p>
            <a:r>
              <a:rPr dirty="0" sz="2400" lang="en-US">
                <a:latin typeface="Calibri" panose="020F0502020204030204" pitchFamily="34" charset="0"/>
              </a:rPr>
              <a:t>		</a:t>
            </a:r>
            <a:r>
              <a:rPr dirty="0" sz="2400" lang="en-US" smtClean="0">
                <a:latin typeface="Calibri" panose="020F0502020204030204" pitchFamily="34" charset="0"/>
              </a:rPr>
              <a:t>This </a:t>
            </a:r>
            <a:r>
              <a:rPr dirty="0" sz="2400" lang="en-US">
                <a:latin typeface="Calibri" panose="020F0502020204030204" pitchFamily="34" charset="0"/>
              </a:rPr>
              <a:t>are links(shortcut) . (represented as 'l' in </a:t>
            </a:r>
            <a:r>
              <a:rPr dirty="0" sz="2400" lang="en-US" err="1">
                <a:latin typeface="Calibri" panose="020F0502020204030204" pitchFamily="34" charset="0"/>
              </a:rPr>
              <a:t>ls</a:t>
            </a:r>
            <a:r>
              <a:rPr dirty="0" sz="2400" lang="en-US">
                <a:latin typeface="Calibri" panose="020F0502020204030204" pitchFamily="34" charset="0"/>
              </a:rPr>
              <a:t> -l o/p )</a:t>
            </a:r>
          </a:p>
          <a:p>
            <a:endParaRPr dirty="0" sz="2400" lang="en-US">
              <a:latin typeface="Calibri" panose="020F0502020204030204" pitchFamily="34" charset="0"/>
            </a:endParaRPr>
          </a:p>
        </p:txBody>
      </p:sp>
      <p:pic>
        <p:nvPicPr>
          <p:cNvPr id="2097166" name="Picture 3"/>
          <p:cNvPicPr>
            <a:picLocks noChangeAspect="1"/>
          </p:cNvPicPr>
          <p:nvPr/>
        </p:nvPicPr>
        <p:blipFill>
          <a:blip xmlns:r="http://schemas.openxmlformats.org/officeDocument/2006/relationships" r:embed="rId2"/>
          <a:stretch>
            <a:fillRect/>
          </a:stretch>
        </p:blipFill>
        <p:spPr>
          <a:xfrm>
            <a:off x="8001001" y="833629"/>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00" name=""/>
        <p:cNvGrpSpPr/>
        <p:nvPr/>
      </p:nvGrpSpPr>
      <p:grpSpPr>
        <a:xfrm>
          <a:off x="0" y="0"/>
          <a:ext cx="0" cy="0"/>
          <a:chOff x="0" y="0"/>
          <a:chExt cx="0" cy="0"/>
        </a:xfrm>
      </p:grpSpPr>
      <p:pic>
        <p:nvPicPr>
          <p:cNvPr id="2097167" name="Picture 3"/>
          <p:cNvPicPr>
            <a:picLocks noChangeAspect="1"/>
          </p:cNvPicPr>
          <p:nvPr/>
        </p:nvPicPr>
        <p:blipFill>
          <a:blip xmlns:r="http://schemas.openxmlformats.org/officeDocument/2006/relationships" r:embed="rId2"/>
          <a:stretch>
            <a:fillRect/>
          </a:stretch>
        </p:blipFill>
        <p:spPr>
          <a:xfrm>
            <a:off x="8001001" y="4876800"/>
            <a:ext cx="2514599" cy="1844040"/>
          </a:xfrm>
          <a:prstGeom prst="rect"/>
        </p:spPr>
      </p:pic>
      <p:sp>
        <p:nvSpPr>
          <p:cNvPr id="1048700" name="Text Box 1"/>
          <p:cNvSpPr txBox="1">
            <a:spLocks noChangeArrowheads="1"/>
          </p:cNvSpPr>
          <p:nvPr/>
        </p:nvSpPr>
        <p:spPr bwMode="auto">
          <a:xfrm>
            <a:off x="3886200" y="0"/>
            <a:ext cx="6781800" cy="60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b="1" dirty="0" sz="3600" lang="en-US">
                <a:solidFill>
                  <a:schemeClr val="bg1"/>
                </a:solidFill>
                <a:latin typeface="Calibri" panose="020F0502020204030204" pitchFamily="34" charset="0"/>
                <a:cs typeface="Calibri" panose="020F0502020204030204" pitchFamily="34" charset="0"/>
              </a:rPr>
              <a:t>Identifying file type </a:t>
            </a:r>
          </a:p>
          <a:p>
            <a:pPr eaLnBrk="1" hangingPunct="1">
              <a:buClrTx/>
              <a:buFontTx/>
              <a:buNone/>
            </a:pPr>
            <a:endParaRPr b="1" dirty="0" sz="3600" lang="en-US">
              <a:solidFill>
                <a:schemeClr val="bg1"/>
              </a:solidFill>
              <a:latin typeface="Calibri" panose="020F0502020204030204" pitchFamily="34" charset="0"/>
              <a:cs typeface="Calibri" panose="020F0502020204030204" pitchFamily="34" charset="0"/>
            </a:endParaRPr>
          </a:p>
        </p:txBody>
      </p:sp>
      <p:sp>
        <p:nvSpPr>
          <p:cNvPr id="1048701" name="Rectangle 1"/>
          <p:cNvSpPr/>
          <p:nvPr/>
        </p:nvSpPr>
        <p:spPr>
          <a:xfrm>
            <a:off x="1524000" y="609601"/>
            <a:ext cx="9144000" cy="8253476"/>
          </a:xfrm>
          <a:prstGeom prst="rect"/>
        </p:spPr>
        <p:txBody>
          <a:bodyPr wrap="square">
            <a:spAutoFit/>
          </a:bodyPr>
          <a:p>
            <a:r>
              <a:rPr dirty="0" sz="2400" lang="en-US">
                <a:latin typeface="Calibri" panose="020F0502020204030204" pitchFamily="34" charset="0"/>
              </a:rPr>
              <a:t>There are 2 types of device files .</a:t>
            </a:r>
          </a:p>
          <a:p>
            <a:endParaRPr dirty="0" sz="2400" lang="en-US">
              <a:latin typeface="Calibri" panose="020F0502020204030204" pitchFamily="34" charset="0"/>
            </a:endParaRPr>
          </a:p>
          <a:p>
            <a:r>
              <a:rPr b="1" dirty="0" sz="2400" lang="en-US">
                <a:latin typeface="Calibri" panose="020F0502020204030204" pitchFamily="34" charset="0"/>
              </a:rPr>
              <a:t>iv&gt; Character Files</a:t>
            </a:r>
            <a:r>
              <a:rPr dirty="0" sz="2400" lang="en-US">
                <a:latin typeface="Calibri" panose="020F0502020204030204" pitchFamily="34" charset="0"/>
              </a:rPr>
              <a:t>		(represented as 'c' in </a:t>
            </a:r>
            <a:r>
              <a:rPr dirty="0" sz="2400" lang="en-US" err="1">
                <a:latin typeface="Calibri" panose="020F0502020204030204" pitchFamily="34" charset="0"/>
              </a:rPr>
              <a:t>ls</a:t>
            </a:r>
            <a:r>
              <a:rPr dirty="0" sz="2400" lang="en-US">
                <a:latin typeface="Calibri" panose="020F0502020204030204" pitchFamily="34" charset="0"/>
              </a:rPr>
              <a:t> -l o/p ) Kernel communicates with these devices in </a:t>
            </a:r>
            <a:r>
              <a:rPr dirty="0" sz="2400" lang="en-US" err="1">
                <a:latin typeface="Calibri" panose="020F0502020204030204" pitchFamily="34" charset="0"/>
              </a:rPr>
              <a:t>charector</a:t>
            </a:r>
            <a:r>
              <a:rPr dirty="0" sz="2400" lang="en-US">
                <a:latin typeface="Calibri" panose="020F0502020204030204" pitchFamily="34" charset="0"/>
              </a:rPr>
              <a:t> size data (1byte).</a:t>
            </a:r>
          </a:p>
          <a:p>
            <a:endParaRPr b="1" dirty="0" sz="2400" lang="en-US">
              <a:latin typeface="Calibri" panose="020F0502020204030204" pitchFamily="34" charset="0"/>
            </a:endParaRPr>
          </a:p>
          <a:p>
            <a:r>
              <a:rPr b="1" dirty="0" sz="2400" lang="en-US">
                <a:latin typeface="Calibri" panose="020F0502020204030204" pitchFamily="34" charset="0"/>
              </a:rPr>
              <a:t>v&gt; Block Files	</a:t>
            </a:r>
            <a:r>
              <a:rPr dirty="0" sz="2400" lang="en-US">
                <a:latin typeface="Calibri" panose="020F0502020204030204" pitchFamily="34" charset="0"/>
              </a:rPr>
              <a:t>			(represented as 'b' in </a:t>
            </a:r>
            <a:r>
              <a:rPr dirty="0" sz="2400" lang="en-US" err="1">
                <a:latin typeface="Calibri" panose="020F0502020204030204" pitchFamily="34" charset="0"/>
              </a:rPr>
              <a:t>ls</a:t>
            </a:r>
            <a:r>
              <a:rPr dirty="0" sz="2400" lang="en-US">
                <a:latin typeface="Calibri" panose="020F0502020204030204" pitchFamily="34" charset="0"/>
              </a:rPr>
              <a:t> -l o/p ) Kernel communicates with these devices in block size data (512byte).</a:t>
            </a:r>
          </a:p>
          <a:p>
            <a:endParaRPr dirty="0" sz="2400" lang="en-US">
              <a:latin typeface="Calibri" panose="020F0502020204030204" pitchFamily="34" charset="0"/>
            </a:endParaRPr>
          </a:p>
          <a:p>
            <a:endParaRPr dirty="0" sz="2400" lang="en-US">
              <a:latin typeface="Calibri" panose="020F0502020204030204" pitchFamily="34" charset="0"/>
            </a:endParaRPr>
          </a:p>
          <a:p>
            <a:r>
              <a:rPr b="1" dirty="0" sz="2400" lang="en-US">
                <a:latin typeface="Calibri" panose="020F0502020204030204" pitchFamily="34" charset="0"/>
              </a:rPr>
              <a:t>vi&gt; Socket Files</a:t>
            </a:r>
            <a:r>
              <a:rPr dirty="0" sz="2400" lang="en-US">
                <a:latin typeface="Calibri" panose="020F0502020204030204" pitchFamily="34" charset="0"/>
              </a:rPr>
              <a:t>			(represented as 's' in </a:t>
            </a:r>
            <a:r>
              <a:rPr dirty="0" sz="2400" lang="en-US" err="1">
                <a:latin typeface="Calibri" panose="020F0502020204030204" pitchFamily="34" charset="0"/>
              </a:rPr>
              <a:t>ls</a:t>
            </a:r>
            <a:r>
              <a:rPr dirty="0" sz="2400" lang="en-US">
                <a:latin typeface="Calibri" panose="020F0502020204030204" pitchFamily="34" charset="0"/>
              </a:rPr>
              <a:t> -l o/p  Used for communication .</a:t>
            </a:r>
          </a:p>
          <a:p>
            <a:endParaRPr dirty="0" sz="2400" lang="en-US">
              <a:latin typeface="Calibri" panose="020F0502020204030204" pitchFamily="34" charset="0"/>
            </a:endParaRPr>
          </a:p>
          <a:p>
            <a:endParaRPr dirty="0" sz="2400" lang="en-US">
              <a:latin typeface="Calibri" panose="020F0502020204030204" pitchFamily="34" charset="0"/>
            </a:endParaRPr>
          </a:p>
          <a:p>
            <a:r>
              <a:rPr b="1" dirty="0" sz="2400" lang="en-US">
                <a:latin typeface="Calibri" panose="020F0502020204030204" pitchFamily="34" charset="0"/>
              </a:rPr>
              <a:t>vii&gt; Pipe Files</a:t>
            </a:r>
            <a:r>
              <a:rPr dirty="0" sz="2400" lang="en-US">
                <a:latin typeface="Calibri" panose="020F0502020204030204" pitchFamily="34" charset="0"/>
              </a:rPr>
              <a:t>				(represented as 'p' in </a:t>
            </a:r>
            <a:r>
              <a:rPr dirty="0" sz="2400" lang="en-US" err="1">
                <a:latin typeface="Calibri" panose="020F0502020204030204" pitchFamily="34" charset="0"/>
              </a:rPr>
              <a:t>ls</a:t>
            </a:r>
            <a:r>
              <a:rPr dirty="0" sz="2400" lang="en-US">
                <a:latin typeface="Calibri" panose="020F0502020204030204" pitchFamily="34" charset="0"/>
              </a:rPr>
              <a:t> -l o/p )</a:t>
            </a:r>
          </a:p>
          <a:p>
            <a:endParaRPr dirty="0" sz="2400" lang="en-US">
              <a:latin typeface="Calibri" panose="020F0502020204030204" pitchFamily="34" charset="0"/>
            </a:endParaRPr>
          </a:p>
          <a:p>
            <a:endParaRPr dirty="0" sz="2400" lang="en-US">
              <a:latin typeface="Calibri" panose="020F0502020204030204" pitchFamily="34" charset="0"/>
            </a:endParaRPr>
          </a:p>
          <a:p>
            <a:endParaRPr dirty="0" sz="2400" lang="en-US">
              <a:latin typeface="Calibri" panose="020F0502020204030204" pitchFamily="34" charset="0"/>
            </a:endParaRPr>
          </a:p>
        </p:txBody>
      </p:sp>
    </p:spTree>
  </p:cSld>
  <p:clrMapOvr>
    <a:overrideClrMapping accent1="accent1" accent2="accent2" accent3="accent3" accent4="accent4" accent5="accent5" accent6="accent6" bg1="lt1" bg2="lt2" tx1="dk1" tx2="dk2" hlink="hlink" folHlink="folHlink"/>
  </p:clrMapOvr>
  <p:timing/>
</p:sld>
</file>

<file path=ppt/slides/slide19.xml><?xml version="1.0" encoding="utf-8"?>
<p:sld xmlns:a="http://schemas.openxmlformats.org/drawingml/2006/main" xmlns:r="http://schemas.openxmlformats.org/officeDocument/2006/relationships" xmlns:p="http://schemas.openxmlformats.org/presentationml/2006/main" show="0">
  <p:cSld>
    <p:bg>
      <p:bgPr>
        <a:blipFill rotWithShape="0" dpi="0">
          <a:blip xmlns:r="http://schemas.openxmlformats.org/officeDocument/2006/relationships" r:embed="rId1"/>
          <a:srcRect/>
          <a:stretch>
            <a:fillRect/>
          </a:stretch>
        </a:blipFill>
      </p:bgPr>
    </p:bg>
    <p:spTree>
      <p:nvGrpSpPr>
        <p:cNvPr id="203" name=""/>
        <p:cNvGrpSpPr/>
        <p:nvPr/>
      </p:nvGrpSpPr>
      <p:grpSpPr>
        <a:xfrm>
          <a:off x="0" y="0"/>
          <a:ext cx="0" cy="0"/>
          <a:chOff x="0" y="0"/>
          <a:chExt cx="0" cy="0"/>
        </a:xfrm>
      </p:grpSpPr>
      <p:sp>
        <p:nvSpPr>
          <p:cNvPr id="1048704" name="Text Box 1"/>
          <p:cNvSpPr txBox="1">
            <a:spLocks noChangeArrowheads="1"/>
          </p:cNvSpPr>
          <p:nvPr/>
        </p:nvSpPr>
        <p:spPr bwMode="auto">
          <a:xfrm>
            <a:off x="3886200" y="-21491"/>
            <a:ext cx="6781800" cy="55999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b="1" dirty="0" sz="3600" lang="en-US">
                <a:solidFill>
                  <a:schemeClr val="bg1"/>
                </a:solidFill>
                <a:latin typeface="Calibri" panose="020F0502020204030204" pitchFamily="34" charset="0"/>
                <a:cs typeface="Calibri" panose="020F0502020204030204" pitchFamily="34" charset="0"/>
              </a:rPr>
              <a:t>Identifying file type </a:t>
            </a:r>
          </a:p>
        </p:txBody>
      </p:sp>
      <p:sp>
        <p:nvSpPr>
          <p:cNvPr id="1048705" name="Rectangle 1"/>
          <p:cNvSpPr/>
          <p:nvPr/>
        </p:nvSpPr>
        <p:spPr>
          <a:xfrm>
            <a:off x="2133601" y="3124201"/>
            <a:ext cx="9143999" cy="1246123"/>
          </a:xfrm>
          <a:prstGeom prst="rect"/>
        </p:spPr>
        <p:txBody>
          <a:bodyPr wrap="square">
            <a:spAutoFit/>
          </a:bodyPr>
          <a:p>
            <a:r>
              <a:rPr dirty="0" sz="2800" lang="en-US">
                <a:latin typeface="Calibri" panose="020F0502020204030204" pitchFamily="34" charset="0"/>
              </a:rPr>
              <a:t># file filename 		(To Determine the file type)</a:t>
            </a:r>
          </a:p>
          <a:p>
            <a:r>
              <a:rPr dirty="0" sz="2800" lang="en-US">
                <a:latin typeface="Calibri" panose="020F0502020204030204" pitchFamily="34" charset="0"/>
              </a:rPr>
              <a:t># stat filename 		(To display file or file system status)</a:t>
            </a:r>
          </a:p>
        </p:txBody>
      </p:sp>
      <p:pic>
        <p:nvPicPr>
          <p:cNvPr id="2097168" name="Picture 3"/>
          <p:cNvPicPr>
            <a:picLocks noChangeAspect="1"/>
          </p:cNvPicPr>
          <p:nvPr/>
        </p:nvPicPr>
        <p:blipFill>
          <a:blip xmlns:r="http://schemas.openxmlformats.org/officeDocument/2006/relationships" r:embed="rId2"/>
          <a:stretch>
            <a:fillRect/>
          </a:stretch>
        </p:blipFill>
        <p:spPr>
          <a:xfrm>
            <a:off x="7924801" y="909329"/>
            <a:ext cx="2514599" cy="1844040"/>
          </a:xfrm>
          <a:prstGeom prst="rect"/>
        </p:spPr>
      </p:pic>
    </p:spTree>
  </p:cSld>
  <p:clrMapOvr>
    <a:overrideClrMapping accent1="accent1" accent2="accent2" accent3="accent3" accent4="accent4" accent5="accent5" accent6="accent6" bg1="lt1" bg2="lt2" tx1="dk1" tx2="dk2" hlink="hlink" folHlink="folHlink"/>
  </p:clrMapOvr>
  <p:transition xmlns:p14="http://schemas.microsoft.com/office/powerpoint/2010/main" spd="slow" p14:dur="2000"/>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60" name=""/>
        <p:cNvGrpSpPr/>
        <p:nvPr/>
      </p:nvGrpSpPr>
      <p:grpSpPr>
        <a:xfrm>
          <a:off x="0" y="0"/>
          <a:ext cx="0" cy="0"/>
          <a:chOff x="0" y="0"/>
          <a:chExt cx="0" cy="0"/>
        </a:xfrm>
      </p:grpSpPr>
      <p:sp>
        <p:nvSpPr>
          <p:cNvPr id="1048631" name="Rectangle 1"/>
          <p:cNvSpPr/>
          <p:nvPr/>
        </p:nvSpPr>
        <p:spPr>
          <a:xfrm>
            <a:off x="1515414" y="533401"/>
            <a:ext cx="4267200" cy="830997"/>
          </a:xfrm>
          <a:prstGeom prst="rect"/>
        </p:spPr>
        <p:txBody>
          <a:bodyPr wrap="square">
            <a:spAutoFit/>
          </a:bodyPr>
          <a:p>
            <a:endParaRPr b="1" dirty="0" sz="2400" lang="en-US">
              <a:latin typeface="Calibri" panose="020F0502020204030204" pitchFamily="34" charset="0"/>
              <a:ea typeface="Microsoft YaHei" pitchFamily="2"/>
              <a:cs typeface="Calibri" panose="020F0502020204030204" pitchFamily="34" charset="0"/>
            </a:endParaRPr>
          </a:p>
          <a:p>
            <a:r>
              <a:rPr b="1" dirty="0" sz="2400" lang="en-US">
                <a:latin typeface="Calibri" panose="020F0502020204030204" pitchFamily="34" charset="0"/>
                <a:ea typeface="Microsoft YaHei" pitchFamily="2"/>
                <a:cs typeface="Calibri" panose="020F0502020204030204" pitchFamily="34" charset="0"/>
              </a:rPr>
              <a:t>Linux Directory Structure</a:t>
            </a:r>
          </a:p>
        </p:txBody>
      </p:sp>
      <p:pic>
        <p:nvPicPr>
          <p:cNvPr id="2097156" name="Picture 2"/>
          <p:cNvPicPr>
            <a:picLocks noChangeAspect="1"/>
          </p:cNvPicPr>
          <p:nvPr/>
        </p:nvPicPr>
        <p:blipFill>
          <a:blip xmlns:r="http://schemas.openxmlformats.org/officeDocument/2006/relationships" r:embed="rId2">
            <a:alphaModFix/>
          </a:blip>
          <a:srcRect/>
          <a:stretch>
            <a:fillRect/>
          </a:stretch>
        </p:blipFill>
        <p:spPr>
          <a:xfrm>
            <a:off x="2209800" y="1407468"/>
            <a:ext cx="7696200" cy="5411774"/>
          </a:xfrm>
          <a:prstGeom prst="rect"/>
          <a:noFill/>
          <a:ln>
            <a:noFill/>
          </a:ln>
        </p:spPr>
      </p:pic>
      <p:sp>
        <p:nvSpPr>
          <p:cNvPr id="1048632" name="Rectangle 3"/>
          <p:cNvSpPr/>
          <p:nvPr/>
        </p:nvSpPr>
        <p:spPr>
          <a:xfrm>
            <a:off x="3886200" y="1"/>
            <a:ext cx="6781800" cy="646331"/>
          </a:xfrm>
          <a:prstGeom prst="rect"/>
        </p:spPr>
        <p:txBody>
          <a:bodyPr wrap="square">
            <a:spAutoFit/>
          </a:bodyPr>
          <a:p>
            <a:r>
              <a:rPr b="1" dirty="0" sz="3600" lang="en-US">
                <a:solidFill>
                  <a:schemeClr val="bg1"/>
                </a:solidFill>
                <a:latin typeface="Calibri" panose="020F0502020204030204" pitchFamily="34" charset="0"/>
              </a:rPr>
              <a:t>Linux File System</a:t>
            </a:r>
            <a:endParaRPr b="1" dirty="0" sz="3600" lang="en-IN">
              <a:solidFill>
                <a:schemeClr val="bg1"/>
              </a:solidFill>
              <a:latin typeface="Calibri" panose="020F0502020204030204" pitchFamily="34" charset="0"/>
            </a:endParaRPr>
          </a:p>
        </p:txBody>
      </p:sp>
    </p:spTree>
  </p:cSld>
  <p:clrMapOvr>
    <a:overrideClrMapping accent1="accent1" accent2="accent2" accent3="accent3" accent4="accent4" accent5="accent5" accent6="accent6" bg1="lt1" bg2="lt2" tx1="dk1" tx2="dk2" hlink="hlink" folHlink="folHlink"/>
  </p:clrMapOvr>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06" name=""/>
        <p:cNvGrpSpPr/>
        <p:nvPr/>
      </p:nvGrpSpPr>
      <p:grpSpPr>
        <a:xfrm>
          <a:off x="0" y="0"/>
          <a:ext cx="0" cy="0"/>
          <a:chOff x="0" y="0"/>
          <a:chExt cx="0" cy="0"/>
        </a:xfrm>
      </p:grpSpPr>
      <p:sp>
        <p:nvSpPr>
          <p:cNvPr id="1048708" name="Text Box 1"/>
          <p:cNvSpPr txBox="1">
            <a:spLocks noChangeArrowheads="1"/>
          </p:cNvSpPr>
          <p:nvPr/>
        </p:nvSpPr>
        <p:spPr bwMode="auto">
          <a:xfrm>
            <a:off x="3886200" y="0"/>
            <a:ext cx="6781800" cy="60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buFontTx/>
              <a:buNone/>
            </a:pPr>
            <a:r>
              <a:rPr b="1" dirty="0" sz="3600" lang="en-US">
                <a:solidFill>
                  <a:srgbClr val="FFFFFF"/>
                </a:solidFill>
                <a:latin typeface="Calibri" panose="020F0502020204030204" pitchFamily="34" charset="0"/>
                <a:cs typeface="Calibri" panose="020F0502020204030204" pitchFamily="34" charset="0"/>
              </a:rPr>
              <a:t>Date, hwclock, calendar </a:t>
            </a:r>
          </a:p>
        </p:txBody>
      </p:sp>
      <p:sp>
        <p:nvSpPr>
          <p:cNvPr id="1048709" name="Text Box 2"/>
          <p:cNvSpPr txBox="1">
            <a:spLocks noChangeArrowheads="1"/>
          </p:cNvSpPr>
          <p:nvPr/>
        </p:nvSpPr>
        <p:spPr bwMode="auto">
          <a:xfrm>
            <a:off x="1524001" y="609600"/>
            <a:ext cx="9143999" cy="62484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sz="2400" lang="en-US">
                <a:latin typeface="Calibri" panose="020F0502020204030204" pitchFamily="34" charset="0"/>
                <a:cs typeface="Calibri" panose="020F0502020204030204" pitchFamily="34" charset="0"/>
              </a:rPr>
              <a:t>   # date 						(To </a:t>
            </a:r>
            <a:r>
              <a:rPr dirty="0" sz="2400" lang="en-US" err="1">
                <a:latin typeface="Calibri" panose="020F0502020204030204" pitchFamily="34" charset="0"/>
                <a:cs typeface="Calibri" panose="020F0502020204030204" pitchFamily="34" charset="0"/>
              </a:rPr>
              <a:t>to</a:t>
            </a:r>
            <a:r>
              <a:rPr dirty="0" sz="2400" lang="en-US">
                <a:latin typeface="Calibri" panose="020F0502020204030204" pitchFamily="34" charset="0"/>
                <a:cs typeface="Calibri" panose="020F0502020204030204" pitchFamily="34" charset="0"/>
              </a:rPr>
              <a:t> show current date &amp; time)</a:t>
            </a:r>
          </a:p>
          <a:p>
            <a:pPr>
              <a:buClrTx/>
              <a:buFontTx/>
              <a:buNone/>
            </a:pPr>
            <a:r>
              <a:rPr dirty="0" sz="2400" lang="en-US">
                <a:latin typeface="Calibri" panose="020F0502020204030204" pitchFamily="34" charset="0"/>
                <a:cs typeface="Calibri" panose="020F0502020204030204" pitchFamily="34" charset="0"/>
              </a:rPr>
              <a:t>   # date -s 12:00				(To change time)</a:t>
            </a:r>
          </a:p>
          <a:p>
            <a:pPr>
              <a:buClrTx/>
              <a:buFontTx/>
              <a:buNone/>
            </a:pPr>
            <a:r>
              <a:rPr dirty="0" sz="2400" lang="en-US">
                <a:latin typeface="Calibri" panose="020F0502020204030204" pitchFamily="34" charset="0"/>
                <a:cs typeface="Calibri" panose="020F0502020204030204" pitchFamily="34" charset="0"/>
              </a:rPr>
              <a:t>   # date -s YYYY-MM-DD		(To change date)</a:t>
            </a:r>
          </a:p>
          <a:p>
            <a:pPr>
              <a:buClrTx/>
              <a:buFontTx/>
              <a:buNone/>
            </a:pPr>
            <a:r>
              <a:rPr dirty="0" sz="2400" lang="en-US">
                <a:latin typeface="Calibri" panose="020F0502020204030204" pitchFamily="34" charset="0"/>
                <a:cs typeface="Calibri" panose="020F0502020204030204" pitchFamily="34" charset="0"/>
              </a:rPr>
              <a:t>   # date </a:t>
            </a:r>
            <a:r>
              <a:rPr dirty="0" sz="2400" lang="en-US" err="1">
                <a:latin typeface="Calibri" panose="020F0502020204030204" pitchFamily="34" charset="0"/>
                <a:cs typeface="Calibri" panose="020F0502020204030204" pitchFamily="34" charset="0"/>
              </a:rPr>
              <a:t>MMDDhhmmYYYY</a:t>
            </a:r>
            <a:r>
              <a:rPr dirty="0" sz="2400" lang="en-US">
                <a:latin typeface="Calibri" panose="020F0502020204030204" pitchFamily="34" charset="0"/>
                <a:cs typeface="Calibri" panose="020F0502020204030204" pitchFamily="34" charset="0"/>
              </a:rPr>
              <a:t>	(To change time &amp; date together)</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MM - Month </a:t>
            </a:r>
          </a:p>
          <a:p>
            <a:pPr>
              <a:buClrTx/>
              <a:buFontTx/>
              <a:buNone/>
            </a:pPr>
            <a:r>
              <a:rPr dirty="0" sz="2400" lang="en-US">
                <a:latin typeface="Calibri" panose="020F0502020204030204" pitchFamily="34" charset="0"/>
                <a:cs typeface="Calibri" panose="020F0502020204030204" pitchFamily="34" charset="0"/>
              </a:rPr>
              <a:t>	DD - date </a:t>
            </a:r>
          </a:p>
          <a:p>
            <a:pPr>
              <a:buClrTx/>
              <a:buFontTx/>
              <a:buNone/>
            </a:pPr>
            <a:r>
              <a:rPr dirty="0" sz="2400" lang="en-US">
                <a:latin typeface="Calibri" panose="020F0502020204030204" pitchFamily="34" charset="0"/>
                <a:cs typeface="Calibri" panose="020F0502020204030204" pitchFamily="34" charset="0"/>
              </a:rPr>
              <a:t>	</a:t>
            </a:r>
            <a:r>
              <a:rPr dirty="0" sz="2400" lang="en-US" err="1">
                <a:latin typeface="Calibri" panose="020F0502020204030204" pitchFamily="34" charset="0"/>
                <a:cs typeface="Calibri" panose="020F0502020204030204" pitchFamily="34" charset="0"/>
              </a:rPr>
              <a:t>hh</a:t>
            </a:r>
            <a:r>
              <a:rPr dirty="0" sz="2400" lang="en-US">
                <a:latin typeface="Calibri" panose="020F0502020204030204" pitchFamily="34" charset="0"/>
                <a:cs typeface="Calibri" panose="020F0502020204030204" pitchFamily="34" charset="0"/>
              </a:rPr>
              <a:t> - hours</a:t>
            </a:r>
          </a:p>
          <a:p>
            <a:pPr>
              <a:buClrTx/>
              <a:buFontTx/>
              <a:buNone/>
            </a:pPr>
            <a:r>
              <a:rPr dirty="0" sz="2400" lang="en-US">
                <a:latin typeface="Calibri" panose="020F0502020204030204" pitchFamily="34" charset="0"/>
                <a:cs typeface="Calibri" panose="020F0502020204030204" pitchFamily="34" charset="0"/>
              </a:rPr>
              <a:t>	mm - minute</a:t>
            </a:r>
          </a:p>
          <a:p>
            <a:pPr>
              <a:buClrTx/>
              <a:buFontTx/>
              <a:buNone/>
            </a:pPr>
            <a:r>
              <a:rPr dirty="0" sz="2400" lang="en-US">
                <a:latin typeface="Calibri" panose="020F0502020204030204" pitchFamily="34" charset="0"/>
                <a:cs typeface="Calibri" panose="020F0502020204030204" pitchFamily="34" charset="0"/>
              </a:rPr>
              <a:t>	YY - years</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a:t>
            </a:r>
          </a:p>
          <a:p>
            <a:pPr>
              <a:buClrTx/>
              <a:buFontTx/>
              <a:buNone/>
            </a:pPr>
            <a:r>
              <a:rPr dirty="0" sz="2400" lang="en-US">
                <a:latin typeface="Calibri" panose="020F0502020204030204" pitchFamily="34" charset="0"/>
                <a:cs typeface="Calibri" panose="020F0502020204030204" pitchFamily="34" charset="0"/>
              </a:rPr>
              <a:t>   </a:t>
            </a:r>
          </a:p>
        </p:txBody>
      </p:sp>
      <p:pic>
        <p:nvPicPr>
          <p:cNvPr id="2097169" name="Picture 3"/>
          <p:cNvPicPr>
            <a:picLocks noChangeAspect="1"/>
          </p:cNvPicPr>
          <p:nvPr/>
        </p:nvPicPr>
        <p:blipFill>
          <a:blip xmlns:r="http://schemas.openxmlformats.org/officeDocument/2006/relationships" r:embed="rId2"/>
          <a:stretch>
            <a:fillRect/>
          </a:stretch>
        </p:blipFill>
        <p:spPr>
          <a:xfrm>
            <a:off x="4038601" y="2438400"/>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09" name=""/>
        <p:cNvGrpSpPr/>
        <p:nvPr/>
      </p:nvGrpSpPr>
      <p:grpSpPr>
        <a:xfrm>
          <a:off x="0" y="0"/>
          <a:ext cx="0" cy="0"/>
          <a:chOff x="0" y="0"/>
          <a:chExt cx="0" cy="0"/>
        </a:xfrm>
      </p:grpSpPr>
      <p:sp>
        <p:nvSpPr>
          <p:cNvPr id="1048712"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85CFACF7-6CC9-4B93-9F09-DAE60EA96B61}" type="slidenum">
              <a:rPr sz="1000" lang="en-US"/>
              <a:pPr algn="r">
                <a:buClrTx/>
                <a:buFontTx/>
                <a:buNone/>
              </a:pPr>
              <a:t>21</a:t>
            </a:fld>
            <a:endParaRPr sz="1000" lang="en-US"/>
          </a:p>
        </p:txBody>
      </p:sp>
      <p:sp>
        <p:nvSpPr>
          <p:cNvPr id="1048713" name="Text Box 2"/>
          <p:cNvSpPr txBox="1">
            <a:spLocks noChangeArrowheads="1"/>
          </p:cNvSpPr>
          <p:nvPr/>
        </p:nvSpPr>
        <p:spPr bwMode="auto">
          <a:xfrm>
            <a:off x="1524000" y="0"/>
            <a:ext cx="91186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a:buClrTx/>
              <a:buFontTx/>
              <a:buNone/>
            </a:pPr>
            <a:r>
              <a:rPr b="1" dirty="0" sz="2800" lang="en-US">
                <a:solidFill>
                  <a:srgbClr val="FFFFFF"/>
                </a:solidFill>
                <a:latin typeface="Calibri" panose="020F0502020204030204" pitchFamily="34" charset="0"/>
              </a:rPr>
              <a:t>Head, Tail and Word Count</a:t>
            </a:r>
          </a:p>
        </p:txBody>
      </p:sp>
      <p:sp>
        <p:nvSpPr>
          <p:cNvPr id="1048714"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6443BF35-FCB8-44AC-94A2-726D144F6240}" type="slidenum">
              <a:rPr sz="1000" lang="en-US"/>
              <a:pPr algn="r">
                <a:buClrTx/>
                <a:buFontTx/>
                <a:buNone/>
              </a:pPr>
              <a:t>21</a:t>
            </a:fld>
            <a:endParaRPr sz="1000" lang="en-US"/>
          </a:p>
        </p:txBody>
      </p:sp>
      <p:sp>
        <p:nvSpPr>
          <p:cNvPr id="1048715" name="Text Box 4"/>
          <p:cNvSpPr txBox="1">
            <a:spLocks noChangeArrowheads="1"/>
          </p:cNvSpPr>
          <p:nvPr/>
        </p:nvSpPr>
        <p:spPr bwMode="auto">
          <a:xfrm>
            <a:off x="1544392" y="609600"/>
            <a:ext cx="9144000" cy="574675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a:t># head filename          	(To read top 10 lines from a file)</a:t>
            </a:r>
          </a:p>
          <a:p>
            <a:pPr>
              <a:buClrTx/>
              <a:buFontTx/>
              <a:buNone/>
            </a:pPr>
            <a:r>
              <a:rPr dirty="0" lang="en-US"/>
              <a:t># head -n 15 filename 	(To read top 15 lines from a file)</a:t>
            </a:r>
          </a:p>
          <a:p>
            <a:pPr>
              <a:buClrTx/>
              <a:buFontTx/>
              <a:buNone/>
            </a:pPr>
            <a:endParaRPr dirty="0" lang="en-US"/>
          </a:p>
          <a:p>
            <a:pPr>
              <a:buClrTx/>
              <a:buFontTx/>
              <a:buNone/>
            </a:pPr>
            <a:r>
              <a:rPr dirty="0" lang="en-US"/>
              <a:t># tail filename           	(To read bottom 10 lines from a file)</a:t>
            </a:r>
          </a:p>
          <a:p>
            <a:pPr>
              <a:buClrTx/>
              <a:buFontTx/>
              <a:buNone/>
            </a:pPr>
            <a:r>
              <a:rPr dirty="0" lang="en-US"/>
              <a:t># tail -n 15 filename 		(To read bottom 15 lines from a file)</a:t>
            </a:r>
          </a:p>
          <a:p>
            <a:pPr>
              <a:buClrTx/>
              <a:buFontTx/>
              <a:buNone/>
            </a:pPr>
            <a:endParaRPr dirty="0" lang="en-US"/>
          </a:p>
          <a:p>
            <a:pPr>
              <a:buClrTx/>
              <a:buFontTx/>
              <a:buNone/>
            </a:pPr>
            <a:endParaRPr dirty="0" lang="en-US"/>
          </a:p>
          <a:p>
            <a:pPr>
              <a:buClrTx/>
              <a:buFontTx/>
              <a:buNone/>
            </a:pPr>
            <a:r>
              <a:rPr dirty="0" lang="en-US"/>
              <a:t># tail -f /</a:t>
            </a:r>
            <a:r>
              <a:rPr dirty="0" lang="en-US" err="1"/>
              <a:t>var</a:t>
            </a:r>
            <a:r>
              <a:rPr dirty="0" lang="en-US"/>
              <a:t>/log/message (This is will continuously show updates from the file until you pressed `</a:t>
            </a:r>
            <a:r>
              <a:rPr dirty="0" lang="en-US" err="1"/>
              <a:t>Ctrl+c</a:t>
            </a:r>
            <a:r>
              <a:rPr dirty="0" lang="en-US"/>
              <a:t>' 	</a:t>
            </a:r>
          </a:p>
          <a:p>
            <a:pPr>
              <a:buClrTx/>
              <a:buFontTx/>
              <a:buNone/>
            </a:pPr>
            <a:endParaRPr dirty="0" lang="en-US"/>
          </a:p>
          <a:p>
            <a:pPr>
              <a:buClrTx/>
              <a:buFontTx/>
              <a:buNone/>
            </a:pPr>
            <a:endParaRPr dirty="0" lang="en-US"/>
          </a:p>
          <a:p>
            <a:pPr>
              <a:buClrTx/>
              <a:buFontTx/>
              <a:buNone/>
            </a:pPr>
            <a:r>
              <a:rPr dirty="0" lang="en-US"/>
              <a:t> 	</a:t>
            </a:r>
          </a:p>
          <a:p>
            <a:pPr>
              <a:buClrTx/>
              <a:buFontTx/>
              <a:buNone/>
            </a:pPr>
            <a:r>
              <a:rPr dirty="0" lang="en-US"/>
              <a:t># </a:t>
            </a:r>
            <a:r>
              <a:rPr dirty="0" lang="en-US" err="1"/>
              <a:t>wc</a:t>
            </a:r>
            <a:r>
              <a:rPr dirty="0" lang="en-US"/>
              <a:t> filename (print the number of newlines, words, and bytes in files)</a:t>
            </a:r>
          </a:p>
        </p:txBody>
      </p:sp>
    </p:spTree>
  </p:cSld>
  <p:clrMapOvr>
    <a:overrideClrMapping accent1="accent1" accent2="accent2" accent3="accent3" accent4="accent4" accent5="accent5" accent6="accent6" bg1="lt1" bg2="lt2" tx1="dk1" tx2="dk2" hlink="hlink" folHlink="folHlink"/>
  </p:clrMapOvr>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15" name=""/>
        <p:cNvGrpSpPr/>
        <p:nvPr/>
      </p:nvGrpSpPr>
      <p:grpSpPr>
        <a:xfrm>
          <a:off x="0" y="0"/>
          <a:ext cx="0" cy="0"/>
          <a:chOff x="0" y="0"/>
          <a:chExt cx="0" cy="0"/>
        </a:xfrm>
      </p:grpSpPr>
      <p:sp>
        <p:nvSpPr>
          <p:cNvPr id="1048725" name="Rectangle 2"/>
          <p:cNvSpPr/>
          <p:nvPr/>
        </p:nvSpPr>
        <p:spPr>
          <a:xfrm>
            <a:off x="682580" y="609601"/>
            <a:ext cx="9985420" cy="9293097"/>
          </a:xfrm>
          <a:prstGeom prst="rect"/>
        </p:spPr>
        <p:txBody>
          <a:bodyPr wrap="square">
            <a:spAutoFit/>
          </a:bodyPr>
          <a:p>
            <a:pPr>
              <a:buClrTx/>
            </a:pPr>
            <a:r>
              <a:rPr b="1" dirty="0" sz="2400" lang="en-US" err="1" u="sng">
                <a:latin typeface="Calibri" panose="020F0502020204030204" pitchFamily="34" charset="0"/>
                <a:cs typeface="Calibri" panose="020F0502020204030204" pitchFamily="34" charset="0"/>
              </a:rPr>
              <a:t>grep</a:t>
            </a:r>
            <a:endParaRPr b="1" dirty="0" sz="2400" lang="en-US" u="sng">
              <a:latin typeface="Calibri" panose="020F0502020204030204" pitchFamily="34" charset="0"/>
              <a:cs typeface="Calibri" panose="020F0502020204030204" pitchFamily="34" charset="0"/>
            </a:endParaRPr>
          </a:p>
          <a:p>
            <a:pPr>
              <a:buClrTx/>
            </a:pPr>
            <a:endParaRPr dirty="0" sz="2400" lang="en-US">
              <a:latin typeface="Calibri" panose="020F0502020204030204" pitchFamily="34" charset="0"/>
              <a:cs typeface="Calibri" panose="020F0502020204030204" pitchFamily="34" charset="0"/>
            </a:endParaRPr>
          </a:p>
          <a:p>
            <a:pPr>
              <a:buClrTx/>
            </a:pPr>
            <a:r>
              <a:rPr dirty="0" sz="2400" lang="en-US" err="1">
                <a:latin typeface="Calibri" panose="020F0502020204030204" pitchFamily="34" charset="0"/>
                <a:cs typeface="Calibri" panose="020F0502020204030204" pitchFamily="34" charset="0"/>
              </a:rPr>
              <a:t>grep</a:t>
            </a:r>
            <a:r>
              <a:rPr dirty="0" sz="2400" lang="en-US">
                <a:latin typeface="Calibri" panose="020F0502020204030204" pitchFamily="34" charset="0"/>
                <a:cs typeface="Calibri" panose="020F0502020204030204" pitchFamily="34" charset="0"/>
              </a:rPr>
              <a:t> --&gt; general regular expression processor</a:t>
            </a:r>
          </a:p>
          <a:p>
            <a:pPr>
              <a:buClrTx/>
              <a:buFontTx/>
              <a:buNone/>
            </a:pPr>
            <a:r>
              <a:rPr b="1" dirty="0" sz="2400" lang="en-US" smtClean="0">
                <a:latin typeface="Calibri" panose="020F0502020204030204" pitchFamily="34" charset="0"/>
                <a:cs typeface="Calibri" panose="020F0502020204030204" pitchFamily="34" charset="0"/>
              </a:rPr>
              <a:t>Syntax:</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err="1" smtClean="0">
                <a:latin typeface="Calibri" panose="020F0502020204030204" pitchFamily="34" charset="0"/>
                <a:cs typeface="Calibri" panose="020F0502020204030204" pitchFamily="34" charset="0"/>
              </a:rPr>
              <a:t>grep</a:t>
            </a:r>
            <a:r>
              <a:rPr b="1" dirty="0" sz="2400" lang="en-US" smtClean="0">
                <a:latin typeface="Calibri" panose="020F0502020204030204" pitchFamily="34" charset="0"/>
                <a:cs typeface="Calibri" panose="020F0502020204030204" pitchFamily="34" charset="0"/>
              </a:rPr>
              <a:t> </a:t>
            </a:r>
            <a:r>
              <a:rPr b="1" dirty="0" sz="2400" lang="en-US" err="1" smtClean="0">
                <a:latin typeface="Calibri" panose="020F0502020204030204" pitchFamily="34" charset="0"/>
                <a:cs typeface="Calibri" panose="020F0502020204030204" pitchFamily="34" charset="0"/>
              </a:rPr>
              <a:t>searchpattern</a:t>
            </a:r>
            <a:r>
              <a:rPr b="1" dirty="0" sz="2400" lang="en-US" smtClean="0">
                <a:latin typeface="Calibri" panose="020F0502020204030204" pitchFamily="34" charset="0"/>
                <a:cs typeface="Calibri" panose="020F0502020204030204" pitchFamily="34" charset="0"/>
              </a:rPr>
              <a:t> filename</a:t>
            </a:r>
          </a:p>
          <a:p>
            <a:pPr>
              <a:buClrTx/>
              <a:buFontTx/>
              <a:buNone/>
            </a:pPr>
            <a:endParaRPr b="1" dirty="0" sz="2400" i="1" lang="en-US" smtClean="0">
              <a:latin typeface="Calibri" panose="020F0502020204030204" pitchFamily="34" charset="0"/>
              <a:cs typeface="Calibri" panose="020F0502020204030204" pitchFamily="34" charset="0"/>
            </a:endParaRPr>
          </a:p>
          <a:p>
            <a:pPr>
              <a:buClrTx/>
              <a:buFontTx/>
              <a:buNone/>
            </a:pPr>
            <a:r>
              <a:rPr b="1" dirty="0" sz="2400" i="1" lang="en-US" smtClean="0">
                <a:latin typeface="Calibri" panose="020F0502020204030204" pitchFamily="34" charset="0"/>
                <a:cs typeface="Calibri" panose="020F0502020204030204" pitchFamily="34" charset="0"/>
              </a:rPr>
              <a:t>#</a:t>
            </a:r>
            <a:r>
              <a:rPr b="1" dirty="0" sz="2400" i="1" lang="en-US" err="1" smtClean="0">
                <a:latin typeface="Calibri" panose="020F0502020204030204" pitchFamily="34" charset="0"/>
                <a:cs typeface="Calibri" panose="020F0502020204030204" pitchFamily="34" charset="0"/>
              </a:rPr>
              <a:t>grep</a:t>
            </a:r>
            <a:r>
              <a:rPr b="1" dirty="0" sz="2400" i="1" lang="en-US" smtClean="0">
                <a:latin typeface="Calibri" panose="020F0502020204030204" pitchFamily="34" charset="0"/>
                <a:cs typeface="Calibri" panose="020F0502020204030204" pitchFamily="34" charset="0"/>
              </a:rPr>
              <a:t> error /</a:t>
            </a:r>
            <a:r>
              <a:rPr b="1" dirty="0" sz="2400" i="1" lang="en-US" err="1" smtClean="0">
                <a:latin typeface="Calibri" panose="020F0502020204030204" pitchFamily="34" charset="0"/>
                <a:cs typeface="Calibri" panose="020F0502020204030204" pitchFamily="34" charset="0"/>
              </a:rPr>
              <a:t>var</a:t>
            </a:r>
            <a:r>
              <a:rPr b="1" dirty="0" sz="2400" i="1" lang="en-US" smtClean="0">
                <a:latin typeface="Calibri" panose="020F0502020204030204" pitchFamily="34" charset="0"/>
                <a:cs typeface="Calibri" panose="020F0502020204030204" pitchFamily="34" charset="0"/>
              </a:rPr>
              <a:t>/log/syslog</a:t>
            </a:r>
          </a:p>
          <a:p>
            <a:pPr>
              <a:buClrTx/>
              <a:buFontTx/>
              <a:buNone/>
            </a:pPr>
            <a:r>
              <a:rPr b="1" dirty="0" sz="2400" i="1" lang="en-US" smtClean="0">
                <a:latin typeface="Calibri" panose="020F0502020204030204" pitchFamily="34" charset="0"/>
                <a:cs typeface="Calibri" panose="020F0502020204030204" pitchFamily="34" charset="0"/>
              </a:rPr>
              <a:t># </a:t>
            </a:r>
            <a:r>
              <a:rPr b="1" dirty="0" sz="2400" i="1" lang="en-US">
                <a:latin typeface="Calibri" panose="020F0502020204030204" pitchFamily="34" charset="0"/>
                <a:cs typeface="Calibri" panose="020F0502020204030204" pitchFamily="34" charset="0"/>
              </a:rPr>
              <a:t>grep bash /etc/</a:t>
            </a:r>
            <a:r>
              <a:rPr b="1" dirty="0" sz="2400" i="1" lang="en-US" err="1">
                <a:latin typeface="Calibri" panose="020F0502020204030204" pitchFamily="34" charset="0"/>
                <a:cs typeface="Calibri" panose="020F0502020204030204" pitchFamily="34" charset="0"/>
              </a:rPr>
              <a:t>passwd</a:t>
            </a:r>
            <a:r>
              <a:rPr b="1" dirty="0" sz="2400" i="1" lang="en-US">
                <a:latin typeface="Calibri" panose="020F0502020204030204" pitchFamily="34" charset="0"/>
                <a:cs typeface="Calibri" panose="020F0502020204030204" pitchFamily="34" charset="0"/>
              </a:rPr>
              <a:t> (To search a bash word in a file)</a:t>
            </a:r>
          </a:p>
          <a:p>
            <a:pPr>
              <a:buClrTx/>
              <a:buFontTx/>
              <a:buNone/>
            </a:pPr>
            <a:r>
              <a:rPr dirty="0" sz="2400" lang="en-US" smtClean="0">
                <a:latin typeface="Calibri" panose="020F0502020204030204" pitchFamily="34" charset="0"/>
                <a:cs typeface="Calibri" panose="020F0502020204030204" pitchFamily="34" charset="0"/>
              </a:rPr>
              <a:t>     </a:t>
            </a:r>
            <a:endParaRPr dirty="0" sz="2400" lang="en-US">
              <a:latin typeface="Calibri" panose="020F0502020204030204" pitchFamily="34" charset="0"/>
              <a:cs typeface="Calibri" panose="020F0502020204030204" pitchFamily="34" charset="0"/>
            </a:endParaRPr>
          </a:p>
          <a:p>
            <a:pPr>
              <a:buClrTx/>
              <a:buFontTx/>
              <a:buNone/>
            </a:pPr>
            <a:r>
              <a:rPr b="1" dirty="0" sz="2400" lang="en-US">
                <a:latin typeface="Calibri" panose="020F0502020204030204" pitchFamily="34" charset="0"/>
                <a:cs typeface="Calibri" panose="020F0502020204030204" pitchFamily="34" charset="0"/>
              </a:rPr>
              <a:t>-v  </a:t>
            </a:r>
            <a:r>
              <a:rPr dirty="0" sz="2400" lang="en-US">
                <a:latin typeface="Calibri" panose="020F0502020204030204" pitchFamily="34" charset="0"/>
                <a:cs typeface="Calibri" panose="020F0502020204030204" pitchFamily="34" charset="0"/>
              </a:rPr>
              <a:t>--&gt; returns lines do not contain the pattern</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a:latin typeface="Calibri" panose="020F0502020204030204" pitchFamily="34" charset="0"/>
                <a:cs typeface="Calibri" panose="020F0502020204030204" pitchFamily="34" charset="0"/>
              </a:rPr>
              <a:t>n  </a:t>
            </a:r>
            <a:r>
              <a:rPr dirty="0" sz="2400" lang="en-US">
                <a:latin typeface="Calibri" panose="020F0502020204030204" pitchFamily="34" charset="0"/>
                <a:cs typeface="Calibri" panose="020F0502020204030204" pitchFamily="34" charset="0"/>
              </a:rPr>
              <a:t>--&gt; precede returned lines with line numbers</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a:latin typeface="Calibri" panose="020F0502020204030204" pitchFamily="34" charset="0"/>
                <a:cs typeface="Calibri" panose="020F0502020204030204" pitchFamily="34" charset="0"/>
              </a:rPr>
              <a:t>c  </a:t>
            </a:r>
            <a:r>
              <a:rPr dirty="0" sz="2400" lang="en-US">
                <a:latin typeface="Calibri" panose="020F0502020204030204" pitchFamily="34" charset="0"/>
                <a:cs typeface="Calibri" panose="020F0502020204030204" pitchFamily="34" charset="0"/>
              </a:rPr>
              <a:t>--&gt; only return a count of lines with the matching </a:t>
            </a:r>
            <a:r>
              <a:rPr dirty="0" sz="2400" lang="en-US" smtClean="0">
                <a:latin typeface="Calibri" panose="020F0502020204030204" pitchFamily="34" charset="0"/>
                <a:cs typeface="Calibri" panose="020F0502020204030204" pitchFamily="34" charset="0"/>
              </a:rPr>
              <a:t>pattern</a:t>
            </a:r>
            <a:endParaRPr dirty="0" sz="2400" lang="en-US">
              <a:latin typeface="Calibri" panose="020F0502020204030204" pitchFamily="34" charset="0"/>
              <a:cs typeface="Calibri" panose="020F0502020204030204" pitchFamily="34" charset="0"/>
            </a:endParaRPr>
          </a:p>
          <a:p>
            <a:pPr>
              <a:buClrTx/>
              <a:buFontTx/>
              <a:buNone/>
            </a:pPr>
            <a:r>
              <a:rPr b="1" dirty="0" sz="2400" lang="en-US">
                <a:latin typeface="Calibri" panose="020F0502020204030204" pitchFamily="34" charset="0"/>
                <a:cs typeface="Calibri" panose="020F0502020204030204" pitchFamily="34" charset="0"/>
              </a:rPr>
              <a:t>-l   </a:t>
            </a:r>
            <a:r>
              <a:rPr dirty="0" sz="2400" lang="en-US">
                <a:latin typeface="Calibri" panose="020F0502020204030204" pitchFamily="34" charset="0"/>
                <a:cs typeface="Calibri" panose="020F0502020204030204" pitchFamily="34" charset="0"/>
              </a:rPr>
              <a:t>--&gt; only return the names of files that have at least one line containing the pattern</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a:latin typeface="Calibri" panose="020F0502020204030204" pitchFamily="34" charset="0"/>
                <a:cs typeface="Calibri" panose="020F0502020204030204" pitchFamily="34" charset="0"/>
              </a:rPr>
              <a:t>r  </a:t>
            </a:r>
            <a:r>
              <a:rPr dirty="0" sz="2400" lang="en-US">
                <a:latin typeface="Calibri" panose="020F0502020204030204" pitchFamily="34" charset="0"/>
                <a:cs typeface="Calibri" panose="020F0502020204030204" pitchFamily="34" charset="0"/>
              </a:rPr>
              <a:t>--&gt; perform a recursive search of files, starting with the named directory </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err="1">
                <a:latin typeface="Calibri" panose="020F0502020204030204" pitchFamily="34" charset="0"/>
                <a:cs typeface="Calibri" panose="020F0502020204030204" pitchFamily="34" charset="0"/>
              </a:rPr>
              <a:t>i</a:t>
            </a:r>
            <a:r>
              <a:rPr b="1" dirty="0" sz="2400" lang="en-US">
                <a:latin typeface="Calibri" panose="020F0502020204030204" pitchFamily="34" charset="0"/>
                <a:cs typeface="Calibri" panose="020F0502020204030204" pitchFamily="34" charset="0"/>
              </a:rPr>
              <a:t>  </a:t>
            </a:r>
            <a:r>
              <a:rPr dirty="0" sz="2400" lang="en-US">
                <a:latin typeface="Calibri" panose="020F0502020204030204" pitchFamily="34" charset="0"/>
                <a:cs typeface="Calibri" panose="020F0502020204030204" pitchFamily="34" charset="0"/>
              </a:rPr>
              <a:t>--&gt; perform a case-insensitive search 	   	</a:t>
            </a:r>
          </a:p>
          <a:p>
            <a:pPr>
              <a:buClrTx/>
              <a:buFontTx/>
              <a:buNone/>
            </a:pPr>
            <a:r>
              <a:rPr dirty="0" sz="2400" lang="en-US">
                <a:latin typeface="Calibri" panose="020F0502020204030204" pitchFamily="34" charset="0"/>
                <a:cs typeface="Calibri" panose="020F0502020204030204" pitchFamily="34" charset="0"/>
              </a:rPr>
              <a:t>  	</a:t>
            </a:r>
          </a:p>
          <a:p>
            <a:pPr>
              <a:buClrTx/>
              <a:buFontTx/>
              <a:buNone/>
            </a:pPr>
            <a:endParaRPr dirty="0" sz="2400" lang="en-US">
              <a:latin typeface="Calibri" panose="020F0502020204030204" pitchFamily="34" charset="0"/>
              <a:cs typeface="Calibri" panose="020F0502020204030204" pitchFamily="34" charset="0"/>
            </a:endParaRPr>
          </a:p>
        </p:txBody>
      </p:sp>
      <p:sp>
        <p:nvSpPr>
          <p:cNvPr id="1048726" name="Rectangle 3"/>
          <p:cNvSpPr/>
          <p:nvPr/>
        </p:nvSpPr>
        <p:spPr>
          <a:xfrm>
            <a:off x="3886200" y="31125"/>
            <a:ext cx="6781800" cy="646331"/>
          </a:xfrm>
          <a:prstGeom prst="rect"/>
          <a:noFill/>
          <a:ln>
            <a:noFill/>
          </a:ln>
          <a:effectLst/>
        </p:spPr>
        <p:txBody>
          <a:bodyPr/>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rPr>
              <a:t>grep </a:t>
            </a:r>
          </a:p>
        </p:txBody>
      </p:sp>
    </p:spTree>
  </p:cSld>
  <p:clrMapOvr>
    <a:overrideClrMapping accent1="accent1" accent2="accent2" accent3="accent3" accent4="accent4" accent5="accent5" accent6="accent6" bg1="lt1" bg2="lt2" tx1="dk1" tx2="dk2" hlink="hlink" folHlink="folHlink"/>
  </p:clrMapOvr>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16" name=""/>
        <p:cNvGrpSpPr/>
        <p:nvPr/>
      </p:nvGrpSpPr>
      <p:grpSpPr>
        <a:xfrm>
          <a:off x="0" y="0"/>
          <a:ext cx="0" cy="0"/>
          <a:chOff x="0" y="0"/>
          <a:chExt cx="0" cy="0"/>
        </a:xfrm>
      </p:grpSpPr>
      <p:sp>
        <p:nvSpPr>
          <p:cNvPr id="1048727"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0AD4330F-CD7E-4934-B792-29AB32DA750B}" type="slidenum">
              <a:rPr sz="1000" lang="en-US"/>
              <a:pPr algn="r">
                <a:buClrTx/>
                <a:buFontTx/>
                <a:buNone/>
              </a:pPr>
              <a:t>23</a:t>
            </a:fld>
            <a:endParaRPr sz="1000" lang="en-US"/>
          </a:p>
        </p:txBody>
      </p:sp>
      <p:sp>
        <p:nvSpPr>
          <p:cNvPr id="1048728" name="Text Box 2"/>
          <p:cNvSpPr txBox="1">
            <a:spLocks noChangeArrowheads="1"/>
          </p:cNvSpPr>
          <p:nvPr/>
        </p:nvSpPr>
        <p:spPr bwMode="auto">
          <a:xfrm>
            <a:off x="3886200" y="0"/>
            <a:ext cx="67818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3600" lang="en-IN">
                <a:solidFill>
                  <a:schemeClr val="bg1"/>
                </a:solidFill>
                <a:latin typeface="Calibri" panose="020F0502020204030204" pitchFamily="34" charset="0"/>
                <a:cs typeface="Calibri" panose="020F0502020204030204" pitchFamily="34" charset="0"/>
              </a:rPr>
              <a:t>How To Use Find Locate, grep </a:t>
            </a:r>
            <a:endParaRPr b="1" dirty="0" sz="3600" lang="en-US">
              <a:solidFill>
                <a:schemeClr val="bg1"/>
              </a:solidFill>
              <a:latin typeface="Calibri" panose="020F0502020204030204" pitchFamily="34" charset="0"/>
              <a:cs typeface="Calibri" panose="020F0502020204030204" pitchFamily="34" charset="0"/>
            </a:endParaRPr>
          </a:p>
        </p:txBody>
      </p:sp>
      <p:sp>
        <p:nvSpPr>
          <p:cNvPr id="1048729" name="Text Box 4"/>
          <p:cNvSpPr txBox="1">
            <a:spLocks noChangeArrowheads="1"/>
          </p:cNvSpPr>
          <p:nvPr/>
        </p:nvSpPr>
        <p:spPr bwMode="auto">
          <a:xfrm>
            <a:off x="1524000" y="609600"/>
            <a:ext cx="9144000" cy="62484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sz="2400" lang="en-US" smtClean="0">
                <a:latin typeface="Calibri" panose="020F0502020204030204" pitchFamily="34" charset="0"/>
                <a:cs typeface="Calibri" panose="020F0502020204030204" pitchFamily="34" charset="0"/>
              </a:rPr>
              <a:t>Anchors match the beginning or end of a line or word</a:t>
            </a:r>
          </a:p>
          <a:p>
            <a:pPr>
              <a:buClrTx/>
              <a:buFontTx/>
              <a:buNone/>
            </a:pPr>
            <a:endParaRPr sz="2400" lang="en-US" smtClean="0">
              <a:latin typeface="Calibri" panose="020F0502020204030204" pitchFamily="34" charset="0"/>
              <a:cs typeface="Calibri" panose="020F0502020204030204" pitchFamily="34" charset="0"/>
            </a:endParaRPr>
          </a:p>
          <a:p>
            <a:pPr>
              <a:buClrTx/>
              <a:buFontTx/>
              <a:buNone/>
            </a:pPr>
            <a:r>
              <a:rPr sz="2400" lang="en-US" smtClean="0">
                <a:latin typeface="Calibri" panose="020F0502020204030204" pitchFamily="34" charset="0"/>
                <a:cs typeface="Calibri" panose="020F0502020204030204" pitchFamily="34" charset="0"/>
              </a:rPr>
              <a:t>   ^       --&gt; Line begins with </a:t>
            </a:r>
          </a:p>
          <a:p>
            <a:pPr>
              <a:buClrTx/>
              <a:buFontTx/>
              <a:buNone/>
            </a:pPr>
            <a:r>
              <a:rPr sz="2400" lang="en-US" smtClean="0">
                <a:latin typeface="Calibri" panose="020F0502020204030204" pitchFamily="34" charset="0"/>
                <a:cs typeface="Calibri" panose="020F0502020204030204" pitchFamily="34" charset="0"/>
              </a:rPr>
              <a:t>   $       --&gt; Line ends with </a:t>
            </a:r>
          </a:p>
          <a:p>
            <a:pPr>
              <a:buClrTx/>
              <a:buFontTx/>
              <a:buNone/>
            </a:pPr>
            <a:r>
              <a:rPr sz="2400" lang="en-US" smtClean="0">
                <a:latin typeface="Calibri" panose="020F0502020204030204" pitchFamily="34" charset="0"/>
                <a:cs typeface="Calibri" panose="020F0502020204030204" pitchFamily="34" charset="0"/>
              </a:rPr>
              <a:t>   \       --&gt; Escape Character</a:t>
            </a:r>
          </a:p>
          <a:p>
            <a:pPr>
              <a:buClrTx/>
              <a:buFontTx/>
              <a:buNone/>
            </a:pPr>
            <a:r>
              <a:rPr sz="2400" lang="en-US" smtClean="0">
                <a:latin typeface="Calibri" panose="020F0502020204030204" pitchFamily="34" charset="0"/>
                <a:cs typeface="Calibri" panose="020F0502020204030204" pitchFamily="34" charset="0"/>
              </a:rPr>
              <a:t>   \ &lt;&gt;  --&gt; word begins with </a:t>
            </a:r>
          </a:p>
          <a:p>
            <a:pPr>
              <a:buClrTx/>
              <a:buFontTx/>
              <a:buNone/>
            </a:pPr>
            <a:r>
              <a:rPr sz="2400" lang="en-US" smtClean="0">
                <a:latin typeface="Calibri" panose="020F0502020204030204" pitchFamily="34" charset="0"/>
                <a:cs typeface="Calibri" panose="020F0502020204030204" pitchFamily="34" charset="0"/>
              </a:rPr>
              <a:t>   &lt;&gt;\   --&gt; word ends with </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a:t>
            </a:r>
          </a:p>
          <a:p>
            <a:pPr>
              <a:buClrTx/>
              <a:buFontTx/>
              <a:buNone/>
            </a:pPr>
            <a:r>
              <a:rPr dirty="0" sz="2400" lang="en-US">
                <a:latin typeface="Calibri" panose="020F0502020204030204" pitchFamily="34" charset="0"/>
                <a:cs typeface="Calibri" panose="020F0502020204030204" pitchFamily="34" charset="0"/>
              </a:rPr>
              <a:t>   </a:t>
            </a:r>
          </a:p>
        </p:txBody>
      </p:sp>
    </p:spTree>
  </p:cSld>
  <p:clrMapOvr>
    <a:overrideClrMapping accent1="accent1" accent2="accent2" accent3="accent3" accent4="accent4" accent5="accent5" accent6="accent6" bg1="lt1" bg2="lt2" tx1="dk1" tx2="dk2" hlink="hlink" folHlink="folHlink"/>
  </p:clrMapOvr>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19" name=""/>
        <p:cNvGrpSpPr/>
        <p:nvPr/>
      </p:nvGrpSpPr>
      <p:grpSpPr>
        <a:xfrm>
          <a:off x="0" y="0"/>
          <a:ext cx="0" cy="0"/>
          <a:chOff x="0" y="0"/>
          <a:chExt cx="0" cy="0"/>
        </a:xfrm>
      </p:grpSpPr>
      <p:sp>
        <p:nvSpPr>
          <p:cNvPr id="1048732" name="Rectangle 2"/>
          <p:cNvSpPr/>
          <p:nvPr/>
        </p:nvSpPr>
        <p:spPr>
          <a:xfrm>
            <a:off x="1524001" y="685801"/>
            <a:ext cx="8915399" cy="5977128"/>
          </a:xfrm>
          <a:prstGeom prst="rect"/>
        </p:spPr>
        <p:txBody>
          <a:bodyPr wrap="square">
            <a:spAutoFit/>
          </a:bodyPr>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grep -r useradd /</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grep -rli useradd /root/</a:t>
            </a:r>
            <a:r>
              <a:rPr dirty="0" sz="2400" lang="en-US" err="1">
                <a:latin typeface="Calibri" panose="020F0502020204030204" pitchFamily="34" charset="0"/>
                <a:cs typeface="Calibri" panose="020F0502020204030204" pitchFamily="34" charset="0"/>
              </a:rPr>
              <a:t>samnotes</a:t>
            </a:r>
            <a:r>
              <a:rPr dirty="0" sz="2400" lang="en-US">
                <a:latin typeface="Calibri" panose="020F0502020204030204" pitchFamily="34" charset="0"/>
                <a:cs typeface="Calibri" panose="020F0502020204030204" pitchFamily="34" charset="0"/>
              </a:rPr>
              <a:t>	</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a:t>
            </a:r>
            <a:r>
              <a:rPr b="1" dirty="0" sz="2400" lang="en-US">
                <a:latin typeface="Calibri" panose="020F0502020204030204" pitchFamily="34" charset="0"/>
                <a:cs typeface="Calibri" panose="020F0502020204030204" pitchFamily="34" charset="0"/>
              </a:rPr>
              <a:t>grep -E "word1|word2|word3|word4" /etc/</a:t>
            </a:r>
            <a:r>
              <a:rPr b="1" dirty="0" sz="2400" lang="en-US" err="1">
                <a:latin typeface="Calibri" panose="020F0502020204030204" pitchFamily="34" charset="0"/>
                <a:cs typeface="Calibri" panose="020F0502020204030204" pitchFamily="34" charset="0"/>
              </a:rPr>
              <a:t>passwd</a:t>
            </a:r>
            <a:endParaRPr b="1"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(To search two or more than two words by using grep)</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a:t>
            </a:r>
            <a:r>
              <a:rPr b="1" dirty="0" sz="2400" lang="en-US">
                <a:latin typeface="Calibri" panose="020F0502020204030204" pitchFamily="34" charset="0"/>
                <a:cs typeface="Calibri" panose="020F0502020204030204" pitchFamily="34" charset="0"/>
              </a:rPr>
              <a:t> egrep "bash|nologin" /etc/</a:t>
            </a:r>
            <a:r>
              <a:rPr b="1" dirty="0" sz="2400" lang="en-US" err="1">
                <a:latin typeface="Calibri" panose="020F0502020204030204" pitchFamily="34" charset="0"/>
                <a:cs typeface="Calibri" panose="020F0502020204030204" pitchFamily="34" charset="0"/>
              </a:rPr>
              <a:t>passwd</a:t>
            </a:r>
            <a:endParaRPr b="1"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(To search two or more than two words by using grep)</a:t>
            </a:r>
          </a:p>
        </p:txBody>
      </p:sp>
      <p:sp>
        <p:nvSpPr>
          <p:cNvPr id="1048733" name="Rectangle 3"/>
          <p:cNvSpPr/>
          <p:nvPr/>
        </p:nvSpPr>
        <p:spPr>
          <a:xfrm>
            <a:off x="3954464" y="12880"/>
            <a:ext cx="6713537" cy="814450"/>
          </a:xfrm>
          <a:prstGeom prst="rect"/>
        </p:spPr>
        <p:txBody>
          <a:bodyPr wrap="square">
            <a:spAutoFit/>
          </a:bodyPr>
          <a:p>
            <a:r>
              <a:rPr b="1" dirty="0" sz="3600" lang="en-IN">
                <a:solidFill>
                  <a:schemeClr val="bg1"/>
                </a:solidFill>
                <a:latin typeface="Calibri" panose="020F0502020204030204" pitchFamily="34" charset="0"/>
              </a:rPr>
              <a:t>grep </a:t>
            </a:r>
          </a:p>
        </p:txBody>
      </p:sp>
      <p:pic>
        <p:nvPicPr>
          <p:cNvPr id="2097171" name="Picture 4"/>
          <p:cNvPicPr>
            <a:picLocks noChangeAspect="1"/>
          </p:cNvPicPr>
          <p:nvPr/>
        </p:nvPicPr>
        <p:blipFill>
          <a:blip xmlns:r="http://schemas.openxmlformats.org/officeDocument/2006/relationships" r:embed="rId2"/>
          <a:stretch>
            <a:fillRect/>
          </a:stretch>
        </p:blipFill>
        <p:spPr>
          <a:xfrm>
            <a:off x="9677401" y="5013960"/>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212" name=""/>
        <p:cNvGrpSpPr/>
        <p:nvPr/>
      </p:nvGrpSpPr>
      <p:grpSpPr>
        <a:xfrm>
          <a:off x="0" y="0"/>
          <a:ext cx="0" cy="0"/>
          <a:chOff x="0" y="0"/>
          <a:chExt cx="0" cy="0"/>
        </a:xfrm>
      </p:grpSpPr>
      <p:sp>
        <p:nvSpPr>
          <p:cNvPr id="1048719" name="Text Box 1"/>
          <p:cNvSpPr txBox="1">
            <a:spLocks noChangeArrowheads="1"/>
          </p:cNvSpPr>
          <p:nvPr/>
        </p:nvSpPr>
        <p:spPr bwMode="auto">
          <a:xfrm>
            <a:off x="3962400" y="0"/>
            <a:ext cx="6705600" cy="814451"/>
          </a:xfrm>
          <a:prstGeom prst="rect"/>
        </p:spPr>
        <p:txBody>
          <a:bodyPr wrap="square">
            <a:spAutoFit/>
          </a:bodyPr>
          <a:lstStyle>
            <a:defPPr>
              <a:defRPr lang="en-US"/>
            </a:defPPr>
            <a:lvl1pPr>
              <a:defRPr b="1" sz="3600">
                <a:solidFill>
                  <a:schemeClr val="bg1"/>
                </a:solidFill>
                <a:latin typeface="Calibri" panose="020F0502020204030204" pitchFamily="34" charset="0"/>
              </a:defRPr>
            </a:lvl1pPr>
          </a:lstStyle>
          <a:p>
            <a:r>
              <a:rPr dirty="0" lang="en-IN"/>
              <a:t>grep</a:t>
            </a:r>
            <a:endParaRPr dirty="0" lang="en-US"/>
          </a:p>
        </p:txBody>
      </p:sp>
      <p:sp>
        <p:nvSpPr>
          <p:cNvPr id="1048720" name="Text Box 2"/>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4736C9BE-8D17-4CA9-A73E-A19A37BC76FD}" type="slidenum">
              <a:rPr sz="1000" lang="en-US"/>
              <a:pPr algn="r">
                <a:buClrTx/>
                <a:buFontTx/>
                <a:buNone/>
              </a:pPr>
              <a:t>25</a:t>
            </a:fld>
            <a:endParaRPr sz="1000" lang="en-US"/>
          </a:p>
        </p:txBody>
      </p:sp>
      <p:sp>
        <p:nvSpPr>
          <p:cNvPr id="1048721" name="Text Box 3"/>
          <p:cNvSpPr txBox="1">
            <a:spLocks noChangeArrowheads="1"/>
          </p:cNvSpPr>
          <p:nvPr/>
        </p:nvSpPr>
        <p:spPr bwMode="auto">
          <a:xfrm>
            <a:off x="1524000" y="609600"/>
            <a:ext cx="9144000" cy="62484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2400" lang="en-US" smtClean="0">
                <a:latin typeface="Calibri" panose="020F0502020204030204" pitchFamily="34" charset="0"/>
                <a:cs typeface="Calibri" panose="020F0502020204030204" pitchFamily="34" charset="0"/>
              </a:rPr>
              <a:t>Pipe output to </a:t>
            </a:r>
            <a:r>
              <a:rPr b="1" dirty="0" sz="2400" lang="en-US" err="1" smtClean="0">
                <a:latin typeface="Calibri" panose="020F0502020204030204" pitchFamily="34" charset="0"/>
                <a:cs typeface="Calibri" panose="020F0502020204030204" pitchFamily="34" charset="0"/>
              </a:rPr>
              <a:t>grep</a:t>
            </a:r>
            <a:r>
              <a:rPr dirty="0" sz="2400" lang="en-US" smtClean="0">
                <a:latin typeface="Calibri" panose="020F0502020204030204" pitchFamily="34" charset="0"/>
                <a:cs typeface="Calibri" panose="020F0502020204030204" pitchFamily="34" charset="0"/>
              </a:rPr>
              <a:t> </a:t>
            </a:r>
          </a:p>
          <a:p>
            <a:pPr>
              <a:buClrTx/>
              <a:buFontTx/>
              <a:buNone/>
            </a:pPr>
            <a:endParaRPr dirty="0" sz="2400" lang="en-US" smtClean="0">
              <a:latin typeface="Calibri" panose="020F0502020204030204" pitchFamily="34" charset="0"/>
              <a:cs typeface="Calibri" panose="020F0502020204030204" pitchFamily="34" charset="0"/>
            </a:endParaRPr>
          </a:p>
          <a:p>
            <a:pPr>
              <a:buClrTx/>
              <a:buFontTx/>
              <a:buNone/>
            </a:pPr>
            <a:r>
              <a:rPr dirty="0" sz="2400" lang="en-US" smtClean="0">
                <a:latin typeface="Calibri" panose="020F0502020204030204" pitchFamily="34" charset="0"/>
                <a:cs typeface="Calibri" panose="020F0502020204030204" pitchFamily="34" charset="0"/>
              </a:rPr>
              <a:t>#service </a:t>
            </a:r>
            <a:r>
              <a:rPr dirty="0" sz="2400" lang="en-US" err="1" smtClean="0">
                <a:latin typeface="Calibri" panose="020F0502020204030204" pitchFamily="34" charset="0"/>
                <a:cs typeface="Calibri" panose="020F0502020204030204" pitchFamily="34" charset="0"/>
              </a:rPr>
              <a:t>sshd</a:t>
            </a:r>
            <a:r>
              <a:rPr dirty="0" sz="2400" lang="en-US" smtClean="0">
                <a:latin typeface="Calibri" panose="020F0502020204030204" pitchFamily="34" charset="0"/>
                <a:cs typeface="Calibri" panose="020F0502020204030204" pitchFamily="34" charset="0"/>
              </a:rPr>
              <a:t> start</a:t>
            </a:r>
          </a:p>
          <a:p>
            <a:pPr>
              <a:buClrTx/>
              <a:buFontTx/>
              <a:buNone/>
            </a:pPr>
            <a:r>
              <a:rPr b="1" dirty="0" sz="2400" lang="en-US" smtClean="0">
                <a:latin typeface="Calibri" panose="020F0502020204030204" pitchFamily="34" charset="0"/>
                <a:cs typeface="Calibri" panose="020F0502020204030204" pitchFamily="34" charset="0"/>
              </a:rPr>
              <a:t>#</a:t>
            </a:r>
            <a:r>
              <a:rPr b="1" dirty="0" sz="2400" lang="en-US" err="1" smtClean="0">
                <a:latin typeface="Calibri" panose="020F0502020204030204" pitchFamily="34" charset="0"/>
                <a:cs typeface="Calibri" panose="020F0502020204030204" pitchFamily="34" charset="0"/>
              </a:rPr>
              <a:t>netstat</a:t>
            </a:r>
            <a:r>
              <a:rPr b="1" dirty="0" sz="2400" lang="en-US" smtClean="0">
                <a:latin typeface="Calibri" panose="020F0502020204030204" pitchFamily="34" charset="0"/>
                <a:cs typeface="Calibri" panose="020F0502020204030204" pitchFamily="34" charset="0"/>
              </a:rPr>
              <a:t> -a | </a:t>
            </a:r>
            <a:r>
              <a:rPr b="1" dirty="0" sz="2400" lang="en-US" err="1" smtClean="0">
                <a:latin typeface="Calibri" panose="020F0502020204030204" pitchFamily="34" charset="0"/>
                <a:cs typeface="Calibri" panose="020F0502020204030204" pitchFamily="34" charset="0"/>
              </a:rPr>
              <a:t>grep</a:t>
            </a:r>
            <a:r>
              <a:rPr b="1" dirty="0" sz="2400" lang="en-US" smtClean="0">
                <a:latin typeface="Calibri" panose="020F0502020204030204" pitchFamily="34" charset="0"/>
                <a:cs typeface="Calibri" panose="020F0502020204030204" pitchFamily="34" charset="0"/>
              </a:rPr>
              <a:t> 22</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smtClean="0">
                <a:latin typeface="Calibri" panose="020F0502020204030204" pitchFamily="34" charset="0"/>
                <a:cs typeface="Calibri" panose="020F0502020204030204" pitchFamily="34" charset="0"/>
              </a:rPr>
              <a:t>There </a:t>
            </a:r>
            <a:r>
              <a:rPr dirty="0" sz="2400" lang="en-US">
                <a:latin typeface="Calibri" panose="020F0502020204030204" pitchFamily="34" charset="0"/>
                <a:cs typeface="Calibri" panose="020F0502020204030204" pitchFamily="34" charset="0"/>
              </a:rPr>
              <a:t>are different types of data:- </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a:t>
            </a:r>
            <a:r>
              <a:rPr dirty="0" sz="2400" lang="en-US" err="1">
                <a:latin typeface="Calibri" panose="020F0502020204030204" pitchFamily="34" charset="0"/>
                <a:cs typeface="Calibri" panose="020F0502020204030204" pitchFamily="34" charset="0"/>
              </a:rPr>
              <a:t>ls</a:t>
            </a:r>
            <a:r>
              <a:rPr dirty="0" sz="2400" lang="en-US">
                <a:latin typeface="Calibri" panose="020F0502020204030204" pitchFamily="34" charset="0"/>
                <a:cs typeface="Calibri" panose="020F0502020204030204" pitchFamily="34" charset="0"/>
              </a:rPr>
              <a:t> -al | grep ^- 	(It will list only Normal files)</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a:t>
            </a:r>
            <a:r>
              <a:rPr dirty="0" sz="2400" lang="en-US" err="1">
                <a:latin typeface="Calibri" panose="020F0502020204030204" pitchFamily="34" charset="0"/>
                <a:cs typeface="Calibri" panose="020F0502020204030204" pitchFamily="34" charset="0"/>
              </a:rPr>
              <a:t>ls</a:t>
            </a:r>
            <a:r>
              <a:rPr dirty="0" sz="2400" lang="en-US">
                <a:latin typeface="Calibri" panose="020F0502020204030204" pitchFamily="34" charset="0"/>
                <a:cs typeface="Calibri" panose="020F0502020204030204" pitchFamily="34" charset="0"/>
              </a:rPr>
              <a:t> -al | grep ^d	(It will list only Directories)</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a:latin typeface="Calibri" panose="020F0502020204030204" pitchFamily="34" charset="0"/>
                <a:cs typeface="Calibri" panose="020F0502020204030204" pitchFamily="34" charset="0"/>
              </a:rPr>
              <a:t>  # </a:t>
            </a:r>
            <a:r>
              <a:rPr dirty="0" sz="2400" lang="en-US" err="1">
                <a:latin typeface="Calibri" panose="020F0502020204030204" pitchFamily="34" charset="0"/>
                <a:cs typeface="Calibri" panose="020F0502020204030204" pitchFamily="34" charset="0"/>
              </a:rPr>
              <a:t>ls</a:t>
            </a:r>
            <a:r>
              <a:rPr dirty="0" sz="2400" lang="en-US">
                <a:latin typeface="Calibri" panose="020F0502020204030204" pitchFamily="34" charset="0"/>
                <a:cs typeface="Calibri" panose="020F0502020204030204" pitchFamily="34" charset="0"/>
              </a:rPr>
              <a:t> -al | grep ^c	(It will list only Character files) </a:t>
            </a:r>
          </a:p>
          <a:p>
            <a:pPr>
              <a:buClrTx/>
              <a:buFontTx/>
              <a:buNone/>
            </a:pPr>
            <a:r>
              <a:rPr dirty="0" sz="2400" lang="en-US">
                <a:latin typeface="Calibri" panose="020F0502020204030204" pitchFamily="34" charset="0"/>
                <a:cs typeface="Calibri" panose="020F0502020204030204" pitchFamily="34" charset="0"/>
              </a:rPr>
              <a:t>  </a:t>
            </a:r>
            <a:r>
              <a:rPr dirty="0" sz="2400" lang="en-US" smtClean="0">
                <a:latin typeface="Calibri" panose="020F0502020204030204" pitchFamily="34" charset="0"/>
                <a:cs typeface="Calibri" panose="020F0502020204030204" pitchFamily="34" charset="0"/>
              </a:rPr>
              <a:t> </a:t>
            </a:r>
            <a:endParaRPr dirty="0" sz="2400" lang="en-US">
              <a:latin typeface="Calibri" panose="020F0502020204030204" pitchFamily="34" charset="0"/>
              <a:cs typeface="Calibri" panose="020F0502020204030204" pitchFamily="34" charset="0"/>
            </a:endParaRPr>
          </a:p>
        </p:txBody>
      </p:sp>
      <p:sp>
        <p:nvSpPr>
          <p:cNvPr id="1048722" name="Text Box 4"/>
          <p:cNvSpPr txBox="1">
            <a:spLocks noChangeArrowheads="1"/>
          </p:cNvSpPr>
          <p:nvPr/>
        </p:nvSpPr>
        <p:spPr bwMode="auto">
          <a:xfrm>
            <a:off x="1811338" y="6234114"/>
            <a:ext cx="8399462"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dirty="0" lang="en-US"/>
          </a:p>
        </p:txBody>
      </p:sp>
      <p:pic>
        <p:nvPicPr>
          <p:cNvPr id="2097170" name="Picture 5"/>
          <p:cNvPicPr>
            <a:picLocks noChangeAspect="1"/>
          </p:cNvPicPr>
          <p:nvPr/>
        </p:nvPicPr>
        <p:blipFill>
          <a:blip xmlns:r="http://schemas.openxmlformats.org/officeDocument/2006/relationships" r:embed="rId2"/>
          <a:stretch>
            <a:fillRect/>
          </a:stretch>
        </p:blipFill>
        <p:spPr>
          <a:xfrm>
            <a:off x="7848602" y="838200"/>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56" name=""/>
        <p:cNvGrpSpPr/>
        <p:nvPr/>
      </p:nvGrpSpPr>
      <p:grpSpPr>
        <a:xfrm>
          <a:off x="0" y="0"/>
          <a:ext cx="0" cy="0"/>
          <a:chOff x="0" y="0"/>
          <a:chExt cx="0" cy="0"/>
        </a:xfrm>
      </p:grpSpPr>
      <p:sp>
        <p:nvSpPr>
          <p:cNvPr id="1048620" name="Rectangle 2"/>
          <p:cNvSpPr/>
          <p:nvPr/>
        </p:nvSpPr>
        <p:spPr>
          <a:xfrm>
            <a:off x="763935" y="1196662"/>
            <a:ext cx="6553200" cy="6199124"/>
          </a:xfrm>
          <a:prstGeom prst="rect"/>
        </p:spPr>
        <p:txBody>
          <a:bodyPr wrap="square">
            <a:spAutoFit/>
          </a:bodyPr>
          <a:p>
            <a:pPr>
              <a:buClrTx/>
              <a:buFontTx/>
              <a:buNone/>
            </a:pPr>
            <a:r>
              <a:rPr b="1" dirty="0" sz="2800" lang="en-US">
                <a:latin typeface="Calibri" panose="020F0502020204030204" pitchFamily="34" charset="0"/>
                <a:cs typeface="Calibri" panose="020F0502020204030204" pitchFamily="34" charset="0"/>
              </a:rPr>
              <a:t> # </a:t>
            </a:r>
            <a:r>
              <a:rPr b="1" dirty="0" sz="2800" lang="en-US" err="1">
                <a:latin typeface="Calibri" panose="020F0502020204030204" pitchFamily="34" charset="0"/>
                <a:cs typeface="Calibri" panose="020F0502020204030204" pitchFamily="34" charset="0"/>
              </a:rPr>
              <a:t>ls</a:t>
            </a:r>
            <a:r>
              <a:rPr b="1" dirty="0" sz="2800" lang="en-US">
                <a:latin typeface="Calibri" panose="020F0502020204030204" pitchFamily="34" charset="0"/>
                <a:cs typeface="Calibri" panose="020F0502020204030204" pitchFamily="34" charset="0"/>
              </a:rPr>
              <a:t> -al | grep ^- | </a:t>
            </a:r>
            <a:r>
              <a:rPr b="1" dirty="0" sz="2800" lang="en-US" err="1">
                <a:latin typeface="Calibri" panose="020F0502020204030204" pitchFamily="34" charset="0"/>
                <a:cs typeface="Calibri" panose="020F0502020204030204" pitchFamily="34" charset="0"/>
              </a:rPr>
              <a:t>wc</a:t>
            </a:r>
            <a:r>
              <a:rPr b="1" dirty="0" sz="2800" lang="en-US">
                <a:latin typeface="Calibri" panose="020F0502020204030204" pitchFamily="34" charset="0"/>
                <a:cs typeface="Calibri" panose="020F0502020204030204" pitchFamily="34" charset="0"/>
              </a:rPr>
              <a:t> -l</a:t>
            </a:r>
            <a:r>
              <a:rPr dirty="0" sz="2400" lang="en-US">
                <a:latin typeface="Calibri" panose="020F0502020204030204" pitchFamily="34" charset="0"/>
                <a:cs typeface="Calibri" panose="020F0502020204030204" pitchFamily="34" charset="0"/>
              </a:rPr>
              <a:t> (It will list only normal files &amp; will count no. of files)</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b="1" dirty="0" sz="2800" lang="en-US">
                <a:latin typeface="Calibri" panose="020F0502020204030204" pitchFamily="34" charset="0"/>
                <a:cs typeface="Calibri" panose="020F0502020204030204" pitchFamily="34" charset="0"/>
              </a:rPr>
              <a:t>#ls –l | grep .txt</a:t>
            </a:r>
            <a:r>
              <a:rPr b="1" dirty="0" sz="2800" lang="en-US" smtClean="0">
                <a:latin typeface="Calibri" panose="020F0502020204030204" pitchFamily="34" charset="0"/>
                <a:cs typeface="Calibri" panose="020F0502020204030204" pitchFamily="34" charset="0"/>
              </a:rPr>
              <a:t>$</a:t>
            </a:r>
          </a:p>
          <a:p>
            <a:pPr>
              <a:buClrTx/>
              <a:buFontTx/>
              <a:buNone/>
            </a:pPr>
            <a:endParaRPr b="1" dirty="0" sz="2800" lang="en-US">
              <a:latin typeface="Calibri" panose="020F0502020204030204" pitchFamily="34" charset="0"/>
              <a:cs typeface="Calibri" panose="020F0502020204030204" pitchFamily="34" charset="0"/>
            </a:endParaRPr>
          </a:p>
          <a:p>
            <a:r>
              <a:rPr dirty="0" sz="2800" lang="en-IN">
                <a:latin typeface="Calibri" panose="020F0502020204030204" pitchFamily="34" charset="0"/>
                <a:cs typeface="Calibri" panose="020F0502020204030204" pitchFamily="34" charset="0"/>
              </a:rPr>
              <a:t>Note : - We can use </a:t>
            </a:r>
            <a:r>
              <a:rPr dirty="0" sz="2800" lang="en-IN" err="1">
                <a:latin typeface="Calibri" panose="020F0502020204030204" pitchFamily="34" charset="0"/>
                <a:cs typeface="Calibri" panose="020F0502020204030204" pitchFamily="34" charset="0"/>
              </a:rPr>
              <a:t>grep</a:t>
            </a:r>
            <a:r>
              <a:rPr dirty="0" sz="2800" lang="en-IN">
                <a:latin typeface="Calibri" panose="020F0502020204030204" pitchFamily="34" charset="0"/>
                <a:cs typeface="Calibri" panose="020F0502020204030204" pitchFamily="34" charset="0"/>
              </a:rPr>
              <a:t> along with </a:t>
            </a:r>
            <a:r>
              <a:rPr dirty="0" sz="2800" lang="en-IN" err="1">
                <a:latin typeface="Calibri" panose="020F0502020204030204" pitchFamily="34" charset="0"/>
                <a:cs typeface="Calibri" panose="020F0502020204030204" pitchFamily="34" charset="0"/>
              </a:rPr>
              <a:t>color</a:t>
            </a:r>
            <a:r>
              <a:rPr dirty="0" sz="2800" lang="en-IN">
                <a:latin typeface="Calibri" panose="020F0502020204030204" pitchFamily="34" charset="0"/>
                <a:cs typeface="Calibri" panose="020F0502020204030204" pitchFamily="34" charset="0"/>
              </a:rPr>
              <a:t> by using following options.</a:t>
            </a:r>
          </a:p>
          <a:p>
            <a:endParaRPr dirty="0" sz="2800" lang="en-IN">
              <a:latin typeface="Calibri" panose="020F0502020204030204" pitchFamily="34" charset="0"/>
              <a:cs typeface="Calibri" panose="020F0502020204030204" pitchFamily="34" charset="0"/>
            </a:endParaRPr>
          </a:p>
          <a:p>
            <a:endParaRPr dirty="0" sz="2800" lang="en-IN">
              <a:latin typeface="Calibri" panose="020F0502020204030204" pitchFamily="34" charset="0"/>
              <a:cs typeface="Calibri" panose="020F0502020204030204" pitchFamily="34" charset="0"/>
            </a:endParaRPr>
          </a:p>
          <a:p>
            <a:r>
              <a:rPr dirty="0" sz="2800" lang="en-IN">
                <a:latin typeface="Calibri" panose="020F0502020204030204" pitchFamily="34" charset="0"/>
                <a:cs typeface="Calibri" panose="020F0502020204030204" pitchFamily="34" charset="0"/>
              </a:rPr>
              <a:t>#</a:t>
            </a:r>
            <a:r>
              <a:rPr dirty="0" sz="2800" lang="en-IN" err="1">
                <a:latin typeface="Calibri" panose="020F0502020204030204" pitchFamily="34" charset="0"/>
                <a:cs typeface="Calibri" panose="020F0502020204030204" pitchFamily="34" charset="0"/>
              </a:rPr>
              <a:t>ls</a:t>
            </a:r>
            <a:r>
              <a:rPr dirty="0" sz="2800" lang="en-IN">
                <a:latin typeface="Calibri" panose="020F0502020204030204" pitchFamily="34" charset="0"/>
                <a:cs typeface="Calibri" panose="020F0502020204030204" pitchFamily="34" charset="0"/>
              </a:rPr>
              <a:t> -al | </a:t>
            </a:r>
            <a:r>
              <a:rPr dirty="0" sz="2800" lang="en-IN" err="1">
                <a:latin typeface="Calibri" panose="020F0502020204030204" pitchFamily="34" charset="0"/>
                <a:cs typeface="Calibri" panose="020F0502020204030204" pitchFamily="34" charset="0"/>
              </a:rPr>
              <a:t>grep</a:t>
            </a:r>
            <a:r>
              <a:rPr dirty="0" sz="2800" lang="en-IN">
                <a:latin typeface="Calibri" panose="020F0502020204030204" pitchFamily="34" charset="0"/>
                <a:cs typeface="Calibri" panose="020F0502020204030204" pitchFamily="34" charset="0"/>
              </a:rPr>
              <a:t> --</a:t>
            </a:r>
            <a:r>
              <a:rPr dirty="0" sz="2800" lang="en-IN" err="1">
                <a:latin typeface="Calibri" panose="020F0502020204030204" pitchFamily="34" charset="0"/>
                <a:cs typeface="Calibri" panose="020F0502020204030204" pitchFamily="34" charset="0"/>
              </a:rPr>
              <a:t>color</a:t>
            </a:r>
            <a:r>
              <a:rPr dirty="0" sz="2800" lang="en-IN">
                <a:latin typeface="Calibri" panose="020F0502020204030204" pitchFamily="34" charset="0"/>
                <a:cs typeface="Calibri" panose="020F0502020204030204" pitchFamily="34" charset="0"/>
              </a:rPr>
              <a:t>=always ^-</a:t>
            </a:r>
          </a:p>
          <a:p>
            <a:pPr>
              <a:buClrTx/>
              <a:buFontTx/>
              <a:buNone/>
            </a:pPr>
            <a:endParaRPr b="1" dirty="0" sz="2800" lang="en-US">
              <a:latin typeface="Calibri" panose="020F0502020204030204" pitchFamily="34" charset="0"/>
              <a:cs typeface="Calibri" panose="020F0502020204030204" pitchFamily="34" charset="0"/>
            </a:endParaRPr>
          </a:p>
        </p:txBody>
      </p:sp>
      <p:sp>
        <p:nvSpPr>
          <p:cNvPr id="1048621" name="Rectangle 3"/>
          <p:cNvSpPr/>
          <p:nvPr/>
        </p:nvSpPr>
        <p:spPr>
          <a:xfrm>
            <a:off x="3954464" y="1"/>
            <a:ext cx="6725343" cy="814451"/>
          </a:xfrm>
          <a:prstGeom prst="rect"/>
        </p:spPr>
        <p:txBody>
          <a:bodyPr wrap="square">
            <a:spAutoFit/>
          </a:bodyPr>
          <a:p>
            <a:r>
              <a:rPr b="1" dirty="0" sz="3600" lang="en-IN">
                <a:solidFill>
                  <a:schemeClr val="bg1"/>
                </a:solidFill>
                <a:latin typeface="Calibri" panose="020F0502020204030204" pitchFamily="34" charset="0"/>
              </a:rPr>
              <a:t>grep</a:t>
            </a:r>
          </a:p>
        </p:txBody>
      </p:sp>
      <p:pic>
        <p:nvPicPr>
          <p:cNvPr id="2097155" name="Picture 4"/>
          <p:cNvPicPr>
            <a:picLocks noChangeAspect="1"/>
          </p:cNvPicPr>
          <p:nvPr/>
        </p:nvPicPr>
        <p:blipFill>
          <a:blip xmlns:r="http://schemas.openxmlformats.org/officeDocument/2006/relationships" r:embed="rId2"/>
          <a:stretch>
            <a:fillRect/>
          </a:stretch>
        </p:blipFill>
        <p:spPr>
          <a:xfrm>
            <a:off x="8001001" y="975360"/>
            <a:ext cx="2514599" cy="1844040"/>
          </a:xfrm>
          <a:prstGeom prst="rect"/>
        </p:spPr>
      </p:pic>
    </p:spTree>
  </p:cSld>
  <p:clrMapOvr>
    <a:overrideClrMapping accent1="accent1" accent2="accent2" accent3="accent3" accent4="accent4" accent5="accent5" accent6="accent6" bg1="lt1" bg2="lt2" tx1="dk1" tx2="dk2"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50" name=""/>
        <p:cNvGrpSpPr/>
        <p:nvPr/>
      </p:nvGrpSpPr>
      <p:grpSpPr>
        <a:xfrm>
          <a:off x="0" y="0"/>
          <a:ext cx="0" cy="0"/>
          <a:chOff x="0" y="0"/>
          <a:chExt cx="0" cy="0"/>
        </a:xfrm>
      </p:grpSpPr>
      <p:sp>
        <p:nvSpPr>
          <p:cNvPr id="1048606" name="Text Box 1"/>
          <p:cNvSpPr txBox="1">
            <a:spLocks noChangeArrowheads="1"/>
          </p:cNvSpPr>
          <p:nvPr/>
        </p:nvSpPr>
        <p:spPr bwMode="auto">
          <a:xfrm>
            <a:off x="3886200" y="0"/>
            <a:ext cx="6781800" cy="609600"/>
          </a:xfrm>
          <a:prstGeom prst="rect"/>
          <a:noFill/>
          <a:ln>
            <a:noFill/>
          </a:ln>
          <a:effectLst/>
        </p:spPr>
        <p:txBody>
          <a:bodyPr anchor="ctr" wrap="none"/>
          <a:p>
            <a:r>
              <a:rPr b="1" dirty="0" sz="3600" lang="en-IN" err="1" smtClean="0">
                <a:solidFill>
                  <a:schemeClr val="bg1"/>
                </a:solidFill>
                <a:latin typeface="Calibri" panose="020F0502020204030204" pitchFamily="34" charset="0"/>
                <a:cs typeface="Calibri" panose="020F0502020204030204" pitchFamily="34" charset="0"/>
              </a:rPr>
              <a:t>Grep</a:t>
            </a:r>
            <a:r>
              <a:rPr b="1" dirty="0" sz="3600" lang="en-IN" smtClean="0">
                <a:solidFill>
                  <a:schemeClr val="bg1"/>
                </a:solidFill>
                <a:latin typeface="Calibri" panose="020F0502020204030204" pitchFamily="34" charset="0"/>
                <a:cs typeface="Calibri" panose="020F0502020204030204" pitchFamily="34" charset="0"/>
              </a:rPr>
              <a:t> with Regex</a:t>
            </a:r>
            <a:endParaRPr dirty="0" sz="3600" lang="en-US">
              <a:solidFill>
                <a:schemeClr val="bg1"/>
              </a:solidFill>
            </a:endParaRPr>
          </a:p>
        </p:txBody>
      </p:sp>
      <p:sp>
        <p:nvSpPr>
          <p:cNvPr id="1048607" name="Text Box 2"/>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355FA5CC-4542-4310-AE9B-7D069864557D}" type="slidenum">
              <a:rPr sz="1000" lang="en-US"/>
              <a:pPr algn="r">
                <a:buClrTx/>
                <a:buFontTx/>
                <a:buNone/>
              </a:pPr>
              <a:t>27</a:t>
            </a:fld>
            <a:endParaRPr sz="1000" lang="en-US"/>
          </a:p>
        </p:txBody>
      </p:sp>
      <p:sp>
        <p:nvSpPr>
          <p:cNvPr id="1048608" name="Text Box 3"/>
          <p:cNvSpPr txBox="1">
            <a:spLocks noChangeArrowheads="1"/>
          </p:cNvSpPr>
          <p:nvPr/>
        </p:nvSpPr>
        <p:spPr bwMode="auto">
          <a:xfrm>
            <a:off x="1635126" y="900114"/>
            <a:ext cx="7889875" cy="7000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dirty="0" lang="en-US"/>
          </a:p>
        </p:txBody>
      </p:sp>
      <p:sp>
        <p:nvSpPr>
          <p:cNvPr id="1048609" name="Rectangle 2"/>
          <p:cNvSpPr/>
          <p:nvPr/>
        </p:nvSpPr>
        <p:spPr>
          <a:xfrm>
            <a:off x="1517561" y="762001"/>
            <a:ext cx="9144000" cy="1562862"/>
          </a:xfrm>
          <a:prstGeom prst="rect"/>
        </p:spPr>
        <p:txBody>
          <a:bodyPr wrap="square">
            <a:spAutoFit/>
          </a:bodyPr>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p:txBody>
      </p:sp>
      <p:sp>
        <p:nvSpPr>
          <p:cNvPr id="1048610" name="Rectangle 1"/>
          <p:cNvSpPr/>
          <p:nvPr/>
        </p:nvSpPr>
        <p:spPr>
          <a:xfrm>
            <a:off x="986308" y="1018426"/>
            <a:ext cx="8538693" cy="6169026"/>
          </a:xfrm>
          <a:prstGeom prst="rect"/>
        </p:spPr>
        <p:txBody>
          <a:bodyPr wrap="square">
            <a:spAutoFit/>
          </a:bodyPr>
          <a:p>
            <a:r>
              <a:rPr dirty="0" lang="en-US">
                <a:solidFill>
                  <a:srgbClr val="333333"/>
                </a:solidFill>
                <a:latin typeface="Nothing You Could Do"/>
              </a:rPr>
              <a:t>Regular </a:t>
            </a:r>
            <a:r>
              <a:rPr dirty="0" lang="en-US" smtClean="0">
                <a:solidFill>
                  <a:srgbClr val="333333"/>
                </a:solidFill>
                <a:latin typeface="Nothing You Could Do"/>
              </a:rPr>
              <a:t>Expressions with </a:t>
            </a:r>
            <a:r>
              <a:rPr dirty="0" lang="en-US" err="1" smtClean="0">
                <a:solidFill>
                  <a:srgbClr val="333333"/>
                </a:solidFill>
                <a:latin typeface="Nothing You Could Do"/>
              </a:rPr>
              <a:t>grep</a:t>
            </a:r>
            <a:r>
              <a:rPr dirty="0" lang="en-US" smtClean="0">
                <a:solidFill>
                  <a:srgbClr val="333333"/>
                </a:solidFill>
                <a:latin typeface="Nothing You Could Do"/>
              </a:rPr>
              <a:t> – Overview</a:t>
            </a:r>
          </a:p>
          <a:p>
            <a:endParaRPr dirty="0" lang="en-US">
              <a:solidFill>
                <a:srgbClr val="333333"/>
              </a:solidFill>
              <a:latin typeface="Nothing You Could Do"/>
            </a:endParaRPr>
          </a:p>
          <a:p>
            <a:r>
              <a:rPr b="1" dirty="0" lang="en-US" smtClean="0">
                <a:solidFill>
                  <a:srgbClr val="333333"/>
                </a:solidFill>
                <a:latin typeface="Helvetica Neue"/>
              </a:rPr>
              <a:t>.</a:t>
            </a:r>
            <a:r>
              <a:rPr dirty="0" lang="en-US">
                <a:solidFill>
                  <a:srgbClr val="333333"/>
                </a:solidFill>
                <a:latin typeface="Helvetica Neue"/>
              </a:rPr>
              <a:t> (dot) </a:t>
            </a:r>
            <a:r>
              <a:rPr dirty="0" lang="en-US" smtClean="0">
                <a:solidFill>
                  <a:srgbClr val="333333"/>
                </a:solidFill>
                <a:latin typeface="Helvetica Neue"/>
              </a:rPr>
              <a:t> </a:t>
            </a:r>
            <a:r>
              <a:rPr dirty="0" lang="en-US">
                <a:solidFill>
                  <a:srgbClr val="333333"/>
                </a:solidFill>
                <a:latin typeface="Helvetica Neue"/>
              </a:rPr>
              <a:t>a single character</a:t>
            </a:r>
            <a:r>
              <a:rPr dirty="0" lang="en-US" smtClean="0">
                <a:solidFill>
                  <a:srgbClr val="333333"/>
                </a:solidFill>
                <a:latin typeface="Helvetica Neue"/>
              </a:rPr>
              <a:t>.</a:t>
            </a:r>
            <a:endParaRPr dirty="0" lang="en-US">
              <a:solidFill>
                <a:srgbClr val="333333"/>
              </a:solidFill>
              <a:latin typeface="Helvetica Neue"/>
            </a:endParaRPr>
          </a:p>
          <a:p>
            <a:r>
              <a:rPr b="1" dirty="0" lang="en-US" smtClean="0">
                <a:solidFill>
                  <a:srgbClr val="333333"/>
                </a:solidFill>
                <a:latin typeface="Helvetica Neue"/>
              </a:rPr>
              <a:t>?</a:t>
            </a:r>
            <a:r>
              <a:rPr dirty="0" lang="en-US" smtClean="0">
                <a:solidFill>
                  <a:srgbClr val="333333"/>
                </a:solidFill>
                <a:latin typeface="Helvetica Neue"/>
              </a:rPr>
              <a:t> </a:t>
            </a:r>
            <a:r>
              <a:rPr dirty="0" lang="en-US">
                <a:solidFill>
                  <a:srgbClr val="333333"/>
                </a:solidFill>
                <a:latin typeface="Helvetica Neue"/>
              </a:rPr>
              <a:t>the preceding character matches 0 or 1 times only</a:t>
            </a:r>
            <a:r>
              <a:rPr dirty="0" lang="en-US" smtClean="0">
                <a:solidFill>
                  <a:srgbClr val="333333"/>
                </a:solidFill>
                <a:latin typeface="Helvetica Neue"/>
              </a:rPr>
              <a:t>.</a:t>
            </a:r>
            <a:endParaRPr dirty="0" lang="en-US">
              <a:solidFill>
                <a:srgbClr val="333333"/>
              </a:solidFill>
              <a:latin typeface="Helvetica Neue"/>
            </a:endParaRPr>
          </a:p>
          <a:p>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preceding character matches 0 or more times</a:t>
            </a:r>
            <a:r>
              <a:rPr dirty="0" lang="en-US" smtClean="0">
                <a:solidFill>
                  <a:srgbClr val="333333"/>
                </a:solidFill>
                <a:latin typeface="Helvetica Neue"/>
              </a:rPr>
              <a:t>.</a:t>
            </a:r>
            <a:endParaRPr dirty="0" lang="en-US">
              <a:solidFill>
                <a:srgbClr val="333333"/>
              </a:solidFill>
              <a:latin typeface="Helvetica Neue"/>
            </a:endParaRPr>
          </a:p>
          <a:p>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preceding character matches 1 or more times</a:t>
            </a:r>
            <a:r>
              <a:rPr dirty="0" lang="en-US" smtClean="0">
                <a:solidFill>
                  <a:srgbClr val="333333"/>
                </a:solidFill>
                <a:latin typeface="Helvetica Neue"/>
              </a:rPr>
              <a:t>.</a:t>
            </a:r>
            <a:endParaRPr dirty="0" lang="en-US">
              <a:solidFill>
                <a:srgbClr val="333333"/>
              </a:solidFill>
              <a:latin typeface="Helvetica Neue"/>
            </a:endParaRPr>
          </a:p>
          <a:p>
            <a:r>
              <a:rPr b="1" dirty="0" lang="en-US">
                <a:solidFill>
                  <a:srgbClr val="333333"/>
                </a:solidFill>
                <a:latin typeface="Helvetica Neue"/>
              </a:rPr>
              <a:t>{n}</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preceding character matches exactly n times</a:t>
            </a:r>
            <a:r>
              <a:rPr dirty="0" lang="en-US" smtClean="0">
                <a:solidFill>
                  <a:srgbClr val="333333"/>
                </a:solidFill>
                <a:latin typeface="Helvetica Neue"/>
              </a:rPr>
              <a:t>.</a:t>
            </a:r>
            <a:endParaRPr dirty="0" lang="en-US">
              <a:solidFill>
                <a:srgbClr val="333333"/>
              </a:solidFill>
              <a:latin typeface="Helvetica Neue"/>
            </a:endParaRPr>
          </a:p>
          <a:p>
            <a:r>
              <a:rPr b="1" dirty="0" lang="en-US">
                <a:solidFill>
                  <a:srgbClr val="333333"/>
                </a:solidFill>
                <a:latin typeface="Helvetica Neue"/>
              </a:rPr>
              <a:t>{</a:t>
            </a:r>
            <a:r>
              <a:rPr b="1" dirty="0" lang="en-US" err="1">
                <a:solidFill>
                  <a:srgbClr val="333333"/>
                </a:solidFill>
                <a:latin typeface="Helvetica Neue"/>
              </a:rPr>
              <a:t>n,m</a:t>
            </a:r>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preceding character matches at least n times and not more than m times</a:t>
            </a:r>
            <a:r>
              <a:rPr dirty="0" lang="en-US" smtClean="0">
                <a:solidFill>
                  <a:srgbClr val="333333"/>
                </a:solidFill>
                <a:latin typeface="Helvetica Neue"/>
              </a:rPr>
              <a:t>.</a:t>
            </a:r>
            <a:endParaRPr dirty="0" lang="en-US">
              <a:solidFill>
                <a:srgbClr val="333333"/>
              </a:solidFill>
              <a:latin typeface="Helvetica Neue"/>
            </a:endParaRPr>
          </a:p>
          <a:p>
            <a:r>
              <a:rPr b="1" dirty="0" lang="en-US">
                <a:solidFill>
                  <a:srgbClr val="333333"/>
                </a:solidFill>
                <a:latin typeface="Helvetica Neue"/>
              </a:rPr>
              <a:t>[</a:t>
            </a:r>
            <a:r>
              <a:rPr b="1" dirty="0" lang="en-US" err="1">
                <a:solidFill>
                  <a:srgbClr val="333333"/>
                </a:solidFill>
                <a:latin typeface="Helvetica Neue"/>
              </a:rPr>
              <a:t>agd</a:t>
            </a:r>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character is one of those included within the square brackets.</a:t>
            </a:r>
          </a:p>
          <a:p>
            <a:r>
              <a:rPr b="1" dirty="0" lang="en-US">
                <a:solidFill>
                  <a:srgbClr val="333333"/>
                </a:solidFill>
                <a:latin typeface="Helvetica Neue"/>
              </a:rPr>
              <a:t>[^</a:t>
            </a:r>
            <a:r>
              <a:rPr b="1" dirty="0" lang="en-US" err="1">
                <a:solidFill>
                  <a:srgbClr val="333333"/>
                </a:solidFill>
                <a:latin typeface="Helvetica Neue"/>
              </a:rPr>
              <a:t>agd</a:t>
            </a:r>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character is not one of those included within the square brackets.</a:t>
            </a:r>
          </a:p>
          <a:p>
            <a:r>
              <a:rPr b="1" dirty="0" lang="en-US">
                <a:solidFill>
                  <a:srgbClr val="333333"/>
                </a:solidFill>
                <a:latin typeface="Helvetica Neue"/>
              </a:rPr>
              <a:t>[c-f]</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the dash within the square brackets operates as a range. In this case it means either the letters c, d, e or f.</a:t>
            </a:r>
          </a:p>
          <a:p>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allows us to group several characters to behave as one.</a:t>
            </a:r>
          </a:p>
          <a:p>
            <a:r>
              <a:rPr b="1" dirty="0" lang="en-US">
                <a:solidFill>
                  <a:srgbClr val="333333"/>
                </a:solidFill>
                <a:latin typeface="Helvetica Neue"/>
              </a:rPr>
              <a:t>|</a:t>
            </a:r>
            <a:r>
              <a:rPr dirty="0" lang="en-US">
                <a:solidFill>
                  <a:srgbClr val="333333"/>
                </a:solidFill>
                <a:latin typeface="Helvetica Neue"/>
              </a:rPr>
              <a:t> (pipe symbol) </a:t>
            </a:r>
            <a:r>
              <a:rPr dirty="0" lang="en-US" smtClean="0">
                <a:solidFill>
                  <a:srgbClr val="333333"/>
                </a:solidFill>
                <a:latin typeface="Helvetica Neue"/>
              </a:rPr>
              <a:t> </a:t>
            </a:r>
            <a:r>
              <a:rPr dirty="0" lang="en-US">
                <a:solidFill>
                  <a:srgbClr val="333333"/>
                </a:solidFill>
                <a:latin typeface="Helvetica Neue"/>
              </a:rPr>
              <a:t>the logical OR operation.</a:t>
            </a:r>
          </a:p>
          <a:p>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matches the beginning of the line.</a:t>
            </a:r>
          </a:p>
          <a:p>
            <a:r>
              <a:rPr b="1" dirty="0" lang="en-US">
                <a:solidFill>
                  <a:srgbClr val="333333"/>
                </a:solidFill>
                <a:latin typeface="Helvetica Neue"/>
              </a:rPr>
              <a:t>$</a:t>
            </a:r>
            <a:r>
              <a:rPr dirty="0" lang="en-US">
                <a:solidFill>
                  <a:srgbClr val="333333"/>
                </a:solidFill>
                <a:latin typeface="Helvetica Neue"/>
              </a:rPr>
              <a:t> </a:t>
            </a:r>
            <a:r>
              <a:rPr dirty="0" lang="en-US" smtClean="0">
                <a:solidFill>
                  <a:srgbClr val="333333"/>
                </a:solidFill>
                <a:latin typeface="Helvetica Neue"/>
              </a:rPr>
              <a:t> </a:t>
            </a:r>
            <a:r>
              <a:rPr dirty="0" lang="en-US">
                <a:solidFill>
                  <a:srgbClr val="333333"/>
                </a:solidFill>
                <a:latin typeface="Helvetica Neue"/>
              </a:rPr>
              <a:t>matches the end of the line.</a:t>
            </a:r>
            <a:endParaRPr b="0" dirty="0" i="0" lang="en-US">
              <a:solidFill>
                <a:srgbClr val="333333"/>
              </a:solidFill>
              <a:effectLst/>
              <a:latin typeface="Helvetica Neue"/>
            </a:endParaRPr>
          </a:p>
        </p:txBody>
      </p:sp>
    </p:spTree>
  </p:cSld>
  <p:clrMapOvr>
    <a:overrideClrMapping accent1="accent1" accent2="accent2" accent3="accent3" accent4="accent4" accent5="accent5" accent6="accent6" bg1="lt1" bg2="lt2" tx1="dk1" tx2="dk2" hlink="hlink" folHlink="folHlink"/>
  </p:clrMapOvr>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44" name=""/>
        <p:cNvGrpSpPr/>
        <p:nvPr/>
      </p:nvGrpSpPr>
      <p:grpSpPr>
        <a:xfrm>
          <a:off x="0" y="0"/>
          <a:ext cx="0" cy="0"/>
          <a:chOff x="0" y="0"/>
          <a:chExt cx="0" cy="0"/>
        </a:xfrm>
      </p:grpSpPr>
      <p:sp>
        <p:nvSpPr>
          <p:cNvPr id="1048595" name="Text Box 1"/>
          <p:cNvSpPr txBox="1">
            <a:spLocks noChangeArrowheads="1"/>
          </p:cNvSpPr>
          <p:nvPr/>
        </p:nvSpPr>
        <p:spPr bwMode="auto">
          <a:xfrm>
            <a:off x="3886200" y="0"/>
            <a:ext cx="6781800" cy="609600"/>
          </a:xfrm>
          <a:prstGeom prst="rect"/>
          <a:noFill/>
          <a:ln>
            <a:noFill/>
          </a:ln>
          <a:effectLst/>
        </p:spPr>
        <p:txBody>
          <a:bodyPr anchor="ctr" wrap="none"/>
          <a:p>
            <a:r>
              <a:rPr b="1" dirty="0" sz="3600" lang="en-IN" err="1" smtClean="0">
                <a:solidFill>
                  <a:schemeClr val="bg1"/>
                </a:solidFill>
                <a:latin typeface="Calibri" panose="020F0502020204030204" pitchFamily="34" charset="0"/>
                <a:cs typeface="Calibri" panose="020F0502020204030204" pitchFamily="34" charset="0"/>
              </a:rPr>
              <a:t>Grep</a:t>
            </a:r>
            <a:r>
              <a:rPr b="1" dirty="0" sz="3600" lang="en-IN" smtClean="0">
                <a:solidFill>
                  <a:schemeClr val="bg1"/>
                </a:solidFill>
                <a:latin typeface="Calibri" panose="020F0502020204030204" pitchFamily="34" charset="0"/>
                <a:cs typeface="Calibri" panose="020F0502020204030204" pitchFamily="34" charset="0"/>
              </a:rPr>
              <a:t> with Regex</a:t>
            </a:r>
            <a:endParaRPr dirty="0" sz="3600" lang="en-US">
              <a:solidFill>
                <a:schemeClr val="bg1"/>
              </a:solidFill>
            </a:endParaRPr>
          </a:p>
        </p:txBody>
      </p:sp>
      <p:sp>
        <p:nvSpPr>
          <p:cNvPr id="1048596" name="Text Box 2"/>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355FA5CC-4542-4310-AE9B-7D069864557D}" type="slidenum">
              <a:rPr sz="1000" lang="en-US"/>
              <a:pPr algn="r">
                <a:buClrTx/>
                <a:buFontTx/>
                <a:buNone/>
              </a:pPr>
              <a:t>28</a:t>
            </a:fld>
            <a:endParaRPr sz="1000" lang="en-US"/>
          </a:p>
        </p:txBody>
      </p:sp>
      <p:sp>
        <p:nvSpPr>
          <p:cNvPr id="1048597" name="Text Box 3"/>
          <p:cNvSpPr txBox="1">
            <a:spLocks noChangeArrowheads="1"/>
          </p:cNvSpPr>
          <p:nvPr/>
        </p:nvSpPr>
        <p:spPr bwMode="auto">
          <a:xfrm>
            <a:off x="1635126" y="900114"/>
            <a:ext cx="7889875" cy="7000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endParaRPr dirty="0" lang="en-US"/>
          </a:p>
        </p:txBody>
      </p:sp>
      <p:sp>
        <p:nvSpPr>
          <p:cNvPr id="1048598" name="Rectangle 2"/>
          <p:cNvSpPr/>
          <p:nvPr/>
        </p:nvSpPr>
        <p:spPr>
          <a:xfrm>
            <a:off x="1517561" y="762001"/>
            <a:ext cx="9144000" cy="1562862"/>
          </a:xfrm>
          <a:prstGeom prst="rect"/>
        </p:spPr>
        <p:txBody>
          <a:bodyPr wrap="square">
            <a:spAutoFit/>
          </a:bodyPr>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p:txBody>
      </p:sp>
      <p:sp>
        <p:nvSpPr>
          <p:cNvPr id="1048599" name="Rectangle 1"/>
          <p:cNvSpPr/>
          <p:nvPr/>
        </p:nvSpPr>
        <p:spPr>
          <a:xfrm>
            <a:off x="986308" y="1018426"/>
            <a:ext cx="8538693" cy="6337429"/>
          </a:xfrm>
          <a:prstGeom prst="rect"/>
        </p:spPr>
        <p:txBody>
          <a:bodyPr wrap="square">
            <a:spAutoFit/>
          </a:bodyPr>
          <a:p>
            <a:r>
              <a:rPr b="1" dirty="0" lang="en-US" smtClean="0">
                <a:latin typeface="Calibri" panose="020F0502020204030204" pitchFamily="34" charset="0"/>
              </a:rPr>
              <a:t>Example1: </a:t>
            </a:r>
          </a:p>
          <a:p>
            <a:r>
              <a:rPr dirty="0" lang="en-US" smtClean="0">
                <a:latin typeface="Calibri" panose="020F0502020204030204" pitchFamily="34" charset="0"/>
              </a:rPr>
              <a:t>Let's </a:t>
            </a:r>
            <a:r>
              <a:rPr dirty="0" lang="en-US">
                <a:latin typeface="Calibri" panose="020F0502020204030204" pitchFamily="34" charset="0"/>
              </a:rPr>
              <a:t>say we wish to identify any line with two or more vowels in a row. In the example below the multiplier </a:t>
            </a:r>
            <a:r>
              <a:rPr b="1" dirty="0" lang="en-US">
                <a:latin typeface="Calibri" panose="020F0502020204030204" pitchFamily="34" charset="0"/>
              </a:rPr>
              <a:t>{2,}</a:t>
            </a:r>
            <a:r>
              <a:rPr dirty="0" lang="en-US">
                <a:latin typeface="Calibri" panose="020F0502020204030204" pitchFamily="34" charset="0"/>
              </a:rPr>
              <a:t> applies to the preceding item which is the range.</a:t>
            </a:r>
          </a:p>
          <a:p>
            <a:r>
              <a:rPr dirty="0" lang="en-US">
                <a:latin typeface="Calibri" panose="020F0502020204030204" pitchFamily="34" charset="0"/>
              </a:rPr>
              <a:t/>
            </a:r>
            <a:br>
              <a:rPr dirty="0" lang="en-US">
                <a:latin typeface="Calibri" panose="020F0502020204030204" pitchFamily="34" charset="0"/>
              </a:rPr>
            </a:br>
            <a:r>
              <a:rPr b="1" dirty="0" sz="2000" lang="en-US">
                <a:latin typeface="Calibri" panose="020F0502020204030204" pitchFamily="34" charset="0"/>
              </a:rPr>
              <a:t>#</a:t>
            </a:r>
            <a:r>
              <a:rPr b="1" dirty="0" sz="2000" lang="en-US" err="1" smtClean="0">
                <a:latin typeface="Calibri" panose="020F0502020204030204" pitchFamily="34" charset="0"/>
              </a:rPr>
              <a:t>grep</a:t>
            </a:r>
            <a:r>
              <a:rPr b="1" dirty="0" sz="2000" lang="en-US" smtClean="0">
                <a:latin typeface="Calibri" panose="020F0502020204030204" pitchFamily="34" charset="0"/>
              </a:rPr>
              <a:t> </a:t>
            </a:r>
            <a:r>
              <a:rPr b="1" dirty="0" sz="2000" lang="en-US">
                <a:latin typeface="Calibri" panose="020F0502020204030204" pitchFamily="34" charset="0"/>
              </a:rPr>
              <a:t>'[</a:t>
            </a:r>
            <a:r>
              <a:rPr b="1" dirty="0" sz="2000" lang="en-US" err="1">
                <a:latin typeface="Calibri" panose="020F0502020204030204" pitchFamily="34" charset="0"/>
              </a:rPr>
              <a:t>aeiou</a:t>
            </a:r>
            <a:r>
              <a:rPr b="1" dirty="0" sz="2000" lang="en-US">
                <a:latin typeface="Calibri" panose="020F0502020204030204" pitchFamily="34" charset="0"/>
              </a:rPr>
              <a:t>]{2,}' </a:t>
            </a:r>
            <a:r>
              <a:rPr b="1" dirty="0" sz="2000" lang="en-US" smtClean="0">
                <a:latin typeface="Calibri" panose="020F0502020204030204" pitchFamily="34" charset="0"/>
              </a:rPr>
              <a:t>mysampledata.txt</a:t>
            </a:r>
            <a:endParaRPr b="1" dirty="0" lang="en-US" smtClean="0">
              <a:latin typeface="Calibri" panose="020F0502020204030204" pitchFamily="34" charset="0"/>
            </a:endParaRPr>
          </a:p>
          <a:p>
            <a:endParaRPr b="1" dirty="0" lang="en-US">
              <a:latin typeface="Calibri" panose="020F0502020204030204" pitchFamily="34" charset="0"/>
            </a:endParaRPr>
          </a:p>
          <a:p>
            <a:r>
              <a:rPr b="1" dirty="0" lang="en-US" smtClean="0">
                <a:latin typeface="Calibri" panose="020F0502020204030204" pitchFamily="34" charset="0"/>
              </a:rPr>
              <a:t>Example 2: </a:t>
            </a:r>
          </a:p>
          <a:p>
            <a:r>
              <a:rPr dirty="0" lang="en-US" smtClean="0">
                <a:latin typeface="Calibri" panose="020F0502020204030204" pitchFamily="34" charset="0"/>
              </a:rPr>
              <a:t>How </a:t>
            </a:r>
            <a:r>
              <a:rPr dirty="0" lang="en-US">
                <a:latin typeface="Calibri" panose="020F0502020204030204" pitchFamily="34" charset="0"/>
              </a:rPr>
              <a:t>about any line with a 2 on it which is not the end of the line. In this example the multiplier </a:t>
            </a:r>
            <a:r>
              <a:rPr b="1" dirty="0" lang="en-US">
                <a:latin typeface="Calibri" panose="020F0502020204030204" pitchFamily="34" charset="0"/>
              </a:rPr>
              <a:t>+</a:t>
            </a:r>
            <a:r>
              <a:rPr dirty="0" lang="en-US">
                <a:latin typeface="Calibri" panose="020F0502020204030204" pitchFamily="34" charset="0"/>
              </a:rPr>
              <a:t> applies to the </a:t>
            </a:r>
            <a:r>
              <a:rPr b="1" dirty="0" lang="en-US">
                <a:latin typeface="Calibri" panose="020F0502020204030204" pitchFamily="34" charset="0"/>
              </a:rPr>
              <a:t>.</a:t>
            </a:r>
            <a:r>
              <a:rPr dirty="0" lang="en-US">
                <a:latin typeface="Calibri" panose="020F0502020204030204" pitchFamily="34" charset="0"/>
              </a:rPr>
              <a:t> which is any character.</a:t>
            </a:r>
          </a:p>
          <a:p>
            <a:endParaRPr b="0" dirty="0" i="0" lang="en-US" smtClean="0">
              <a:solidFill>
                <a:srgbClr val="333333"/>
              </a:solidFill>
              <a:effectLst/>
              <a:latin typeface="Calibri" panose="020F0502020204030204" pitchFamily="34" charset="0"/>
            </a:endParaRPr>
          </a:p>
          <a:p>
            <a:r>
              <a:rPr dirty="0" sz="2000" lang="en-US" smtClean="0">
                <a:solidFill>
                  <a:srgbClr val="333333"/>
                </a:solidFill>
                <a:latin typeface="Calibri" panose="020F0502020204030204" pitchFamily="34" charset="0"/>
              </a:rPr>
              <a:t>#</a:t>
            </a:r>
            <a:r>
              <a:rPr b="1" dirty="0" sz="2000" lang="en-US" err="1">
                <a:latin typeface="Calibri" panose="020F0502020204030204" pitchFamily="34" charset="0"/>
              </a:rPr>
              <a:t>grep</a:t>
            </a:r>
            <a:r>
              <a:rPr b="1" dirty="0" sz="2000" lang="en-US">
                <a:latin typeface="Calibri" panose="020F0502020204030204" pitchFamily="34" charset="0"/>
              </a:rPr>
              <a:t> '2.+' </a:t>
            </a:r>
            <a:r>
              <a:rPr b="1" dirty="0" sz="2000" lang="en-US" smtClean="0">
                <a:latin typeface="Calibri" panose="020F0502020204030204" pitchFamily="34" charset="0"/>
              </a:rPr>
              <a:t>mysampledata.txt</a:t>
            </a:r>
          </a:p>
          <a:p>
            <a:endParaRPr b="1" dirty="0" i="0" lang="en-US">
              <a:solidFill>
                <a:srgbClr val="333333"/>
              </a:solidFill>
              <a:effectLst/>
              <a:latin typeface="Calibri" panose="020F0502020204030204" pitchFamily="34" charset="0"/>
            </a:endParaRPr>
          </a:p>
          <a:p>
            <a:r>
              <a:rPr b="1" dirty="0" lang="en-US">
                <a:latin typeface="Calibri" panose="020F0502020204030204" pitchFamily="34" charset="0"/>
              </a:rPr>
              <a:t>Example 3:</a:t>
            </a:r>
          </a:p>
          <a:p>
            <a:r>
              <a:rPr dirty="0" lang="en-US">
                <a:latin typeface="Calibri" panose="020F0502020204030204" pitchFamily="34" charset="0"/>
              </a:rPr>
              <a:t>List orders for everyone who’s name begins with A-K</a:t>
            </a:r>
          </a:p>
          <a:p>
            <a:endParaRPr b="1" dirty="0" lang="en-US">
              <a:solidFill>
                <a:srgbClr val="333333"/>
              </a:solidFill>
              <a:latin typeface="Calibri" panose="020F0502020204030204" pitchFamily="34" charset="0"/>
            </a:endParaRPr>
          </a:p>
          <a:p>
            <a:r>
              <a:rPr b="1" dirty="0" sz="2000" i="0" lang="en-US" smtClean="0">
                <a:solidFill>
                  <a:srgbClr val="333333"/>
                </a:solidFill>
                <a:effectLst/>
                <a:latin typeface="Calibri" panose="020F0502020204030204" pitchFamily="34" charset="0"/>
              </a:rPr>
              <a:t>#</a:t>
            </a:r>
            <a:r>
              <a:rPr b="1" dirty="0" sz="2000" lang="en-US" err="1" smtClean="0">
                <a:latin typeface="Calibri" panose="020F0502020204030204" pitchFamily="34" charset="0"/>
              </a:rPr>
              <a:t>grep</a:t>
            </a:r>
            <a:r>
              <a:rPr b="1" dirty="0" sz="2000" lang="en-US" smtClean="0">
                <a:latin typeface="Calibri" panose="020F0502020204030204" pitchFamily="34" charset="0"/>
              </a:rPr>
              <a:t> '^[A-K]' mysampledata.txt</a:t>
            </a:r>
            <a:endParaRPr b="1" dirty="0" sz="2000" i="0" lang="en-US">
              <a:solidFill>
                <a:srgbClr val="333333"/>
              </a:solidFill>
              <a:effectLst/>
              <a:latin typeface="Calibri" panose="020F0502020204030204" pitchFamily="34" charset="0"/>
            </a:endParaRPr>
          </a:p>
          <a:p>
            <a:endParaRPr b="0" dirty="0" i="0" lang="en-US">
              <a:solidFill>
                <a:srgbClr val="333333"/>
              </a:solidFill>
              <a:effectLst/>
              <a:latin typeface="Helvetica Neue"/>
            </a:endParaRPr>
          </a:p>
        </p:txBody>
      </p:sp>
    </p:spTree>
  </p:cSld>
  <p:clrMapOvr>
    <a:overrideClrMapping accent1="accent1" accent2="accent2" accent3="accent3" accent4="accent4" accent5="accent5" accent6="accent6" bg1="lt1" bg2="lt2" tx1="dk1" tx2="dk2" hlink="hlink" folHlink="folHlink"/>
  </p:clrMapOvr>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58" name=""/>
        <p:cNvGrpSpPr/>
        <p:nvPr/>
      </p:nvGrpSpPr>
      <p:grpSpPr>
        <a:xfrm>
          <a:off x="0" y="0"/>
          <a:ext cx="0" cy="0"/>
          <a:chOff x="0" y="0"/>
          <a:chExt cx="0" cy="0"/>
        </a:xfrm>
      </p:grpSpPr>
      <p:sp>
        <p:nvSpPr>
          <p:cNvPr id="1048583"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CD0E35B6-04B7-418E-9D5D-27366B6BFE00}" type="slidenum">
              <a:rPr sz="1000" lang="en-US"/>
              <a:pPr algn="r">
                <a:buClrTx/>
                <a:buFontTx/>
                <a:buNone/>
              </a:pPr>
              <a:t>29</a:t>
            </a:fld>
            <a:endParaRPr sz="1000" lang="en-US"/>
          </a:p>
        </p:txBody>
      </p:sp>
      <p:sp>
        <p:nvSpPr>
          <p:cNvPr id="1048584" name="Text Box 2"/>
          <p:cNvSpPr txBox="1">
            <a:spLocks noChangeArrowheads="1"/>
          </p:cNvSpPr>
          <p:nvPr/>
        </p:nvSpPr>
        <p:spPr bwMode="auto">
          <a:xfrm>
            <a:off x="3886200" y="0"/>
            <a:ext cx="6756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3600" lang="en-US">
                <a:solidFill>
                  <a:schemeClr val="bg1"/>
                </a:solidFill>
                <a:latin typeface="Calibri" panose="020F0502020204030204" pitchFamily="34" charset="0"/>
                <a:cs typeface="Calibri" panose="020F0502020204030204" pitchFamily="34" charset="0"/>
              </a:rPr>
              <a:t>Search</a:t>
            </a:r>
            <a:endParaRPr b="1" dirty="0" sz="3600" lang="en-US">
              <a:solidFill>
                <a:schemeClr val="bg1"/>
              </a:solidFill>
              <a:latin typeface="Calibri" panose="020F0502020204030204" pitchFamily="34" charset="0"/>
            </a:endParaRPr>
          </a:p>
        </p:txBody>
      </p:sp>
      <p:sp>
        <p:nvSpPr>
          <p:cNvPr id="1048585"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92E26C20-5E27-4514-AABB-193A5BE4146B}" type="slidenum">
              <a:rPr sz="1000" lang="en-US"/>
              <a:pPr algn="r">
                <a:buClrTx/>
                <a:buFontTx/>
                <a:buNone/>
              </a:pPr>
              <a:t>29</a:t>
            </a:fld>
            <a:endParaRPr sz="1000" lang="en-US"/>
          </a:p>
        </p:txBody>
      </p:sp>
      <p:sp>
        <p:nvSpPr>
          <p:cNvPr id="1048586" name="Text Box 4"/>
          <p:cNvSpPr txBox="1">
            <a:spLocks noChangeArrowheads="1"/>
          </p:cNvSpPr>
          <p:nvPr/>
        </p:nvSpPr>
        <p:spPr bwMode="auto">
          <a:xfrm>
            <a:off x="1524000" y="609601"/>
            <a:ext cx="9144000" cy="6248399"/>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lang="en-US"/>
              <a:t>Find</a:t>
            </a:r>
          </a:p>
          <a:p>
            <a:pPr>
              <a:buClrTx/>
              <a:buFontTx/>
              <a:buNone/>
            </a:pPr>
            <a:endParaRPr dirty="0" lang="en-US"/>
          </a:p>
          <a:p>
            <a:pPr>
              <a:buClrTx/>
              <a:buFontTx/>
              <a:buNone/>
            </a:pPr>
            <a:r>
              <a:rPr dirty="0" lang="en-US"/>
              <a:t>Syntax of find </a:t>
            </a:r>
          </a:p>
          <a:p>
            <a:pPr>
              <a:buClrTx/>
              <a:buFontTx/>
              <a:buNone/>
            </a:pPr>
            <a:endParaRPr dirty="0" lang="en-US"/>
          </a:p>
          <a:p>
            <a:pPr>
              <a:buClrTx/>
              <a:buFontTx/>
              <a:buNone/>
            </a:pPr>
            <a:r>
              <a:rPr b="1" dirty="0" lang="en-US"/>
              <a:t>   # find pathname-list expression </a:t>
            </a:r>
          </a:p>
          <a:p>
            <a:pPr>
              <a:buClrTx/>
              <a:buFontTx/>
              <a:buNone/>
            </a:pPr>
            <a:r>
              <a:rPr dirty="0" lang="en-US"/>
              <a:t>	                                                         </a:t>
            </a:r>
          </a:p>
          <a:p>
            <a:pPr>
              <a:buClrTx/>
              <a:buFontTx/>
              <a:buNone/>
            </a:pPr>
            <a:r>
              <a:rPr dirty="0" lang="en-US"/>
              <a:t>   # find / -name "sameer"      </a:t>
            </a:r>
          </a:p>
          <a:p>
            <a:pPr>
              <a:buClrTx/>
              <a:buFontTx/>
              <a:buNone/>
            </a:pPr>
            <a:r>
              <a:rPr dirty="0" lang="en-US"/>
              <a:t>    (To search files and folders in to system)  </a:t>
            </a:r>
          </a:p>
          <a:p>
            <a:pPr>
              <a:buClrTx/>
              <a:buFontTx/>
              <a:buNone/>
            </a:pPr>
            <a:endParaRPr dirty="0" lang="en-US"/>
          </a:p>
          <a:p>
            <a:pPr>
              <a:buClrTx/>
              <a:buFontTx/>
              <a:buNone/>
            </a:pPr>
            <a:r>
              <a:rPr dirty="0" lang="en-US"/>
              <a:t>   # find /data -name "sameer"  </a:t>
            </a:r>
          </a:p>
          <a:p>
            <a:pPr>
              <a:buClrTx/>
              <a:buFontTx/>
              <a:buNone/>
            </a:pPr>
            <a:r>
              <a:rPr dirty="0" lang="en-US"/>
              <a:t>    (To search files and folders in to system)</a:t>
            </a:r>
          </a:p>
          <a:p>
            <a:pPr>
              <a:buClrTx/>
              <a:buFontTx/>
              <a:buNone/>
            </a:pPr>
            <a:endParaRPr dirty="0" lang="en-US"/>
          </a:p>
          <a:p>
            <a:pPr>
              <a:buClrTx/>
              <a:buFontTx/>
              <a:buNone/>
            </a:pPr>
            <a:r>
              <a:rPr dirty="0" lang="en-US"/>
              <a:t>   # find . -name "sameer"      </a:t>
            </a:r>
          </a:p>
          <a:p>
            <a:pPr>
              <a:buClrTx/>
              <a:buFontTx/>
              <a:buNone/>
            </a:pPr>
            <a:r>
              <a:rPr dirty="0" lang="en-US"/>
              <a:t>    (Search the file sameer from current directory downwards &amp; print it.)  </a:t>
            </a:r>
          </a:p>
          <a:p>
            <a:pPr>
              <a:buClrTx/>
              <a:buFontTx/>
              <a:buNone/>
            </a:pPr>
            <a:endParaRPr dirty="0" lang="en-US"/>
          </a:p>
          <a:p>
            <a:pPr>
              <a:buClrTx/>
              <a:buFontTx/>
              <a:buNone/>
            </a:pPr>
            <a:r>
              <a:rPr dirty="0" lang="en-US"/>
              <a:t>   # find . -iname "sameer"    </a:t>
            </a:r>
          </a:p>
          <a:p>
            <a:pPr>
              <a:buClrTx/>
              <a:buFontTx/>
              <a:buNone/>
            </a:pPr>
            <a:r>
              <a:rPr dirty="0" lang="en-US"/>
              <a:t>    (Search the file sameer by case-insensitive</a:t>
            </a:r>
          </a:p>
          <a:p>
            <a:pPr>
              <a:buClrTx/>
              <a:buFontTx/>
              <a:buNone/>
            </a:pPr>
            <a:r>
              <a:rPr dirty="0" lang="en-US"/>
              <a:t>     "SAMEER" , "Sameer" , "sameer" etc.from current directory </a:t>
            </a:r>
          </a:p>
          <a:p>
            <a:pPr>
              <a:buClrTx/>
              <a:buFontTx/>
              <a:buNone/>
            </a:pPr>
            <a:r>
              <a:rPr dirty="0" lang="en-US"/>
              <a:t>     downwards &amp; print it.)  </a:t>
            </a:r>
          </a:p>
        </p:txBody>
      </p:sp>
      <p:pic>
        <p:nvPicPr>
          <p:cNvPr id="2097152" name="Picture 5"/>
          <p:cNvPicPr>
            <a:picLocks noChangeAspect="1"/>
          </p:cNvPicPr>
          <p:nvPr/>
        </p:nvPicPr>
        <p:blipFill>
          <a:blip xmlns:r="http://schemas.openxmlformats.org/officeDocument/2006/relationships" r:embed="rId2"/>
          <a:stretch>
            <a:fillRect/>
          </a:stretch>
        </p:blipFill>
        <p:spPr>
          <a:xfrm>
            <a:off x="7831430" y="838200"/>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61" name=""/>
        <p:cNvGrpSpPr/>
        <p:nvPr/>
      </p:nvGrpSpPr>
      <p:grpSpPr>
        <a:xfrm>
          <a:off x="0" y="0"/>
          <a:ext cx="0" cy="0"/>
          <a:chOff x="0" y="0"/>
          <a:chExt cx="0" cy="0"/>
        </a:xfrm>
      </p:grpSpPr>
      <p:sp>
        <p:nvSpPr>
          <p:cNvPr id="1048633" name="Text Box 1"/>
          <p:cNvSpPr txBox="1">
            <a:spLocks noChangeArrowheads="1"/>
          </p:cNvSpPr>
          <p:nvPr/>
        </p:nvSpPr>
        <p:spPr bwMode="auto">
          <a:xfrm>
            <a:off x="3886200" y="-21491"/>
            <a:ext cx="6781800" cy="55999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eaLnBrk="1" hangingPunct="1">
              <a:buClrTx/>
            </a:pPr>
            <a:r>
              <a:rPr b="1" dirty="0" sz="3600" lang="en-US">
                <a:solidFill>
                  <a:schemeClr val="bg1"/>
                </a:solidFill>
                <a:latin typeface="Calibri" panose="020F0502020204030204" pitchFamily="34" charset="0"/>
                <a:cs typeface="Calibri" panose="020F0502020204030204" pitchFamily="34" charset="0"/>
              </a:rPr>
              <a:t>Print current path and Manual</a:t>
            </a:r>
          </a:p>
        </p:txBody>
      </p:sp>
      <p:sp>
        <p:nvSpPr>
          <p:cNvPr id="1048634" name="Rectangle 1"/>
          <p:cNvSpPr/>
          <p:nvPr/>
        </p:nvSpPr>
        <p:spPr>
          <a:xfrm>
            <a:off x="845713" y="2377227"/>
            <a:ext cx="8153400" cy="2677656"/>
          </a:xfrm>
          <a:prstGeom prst="rect"/>
        </p:spPr>
        <p:txBody>
          <a:bodyPr wrap="square">
            <a:spAutoFit/>
          </a:bodyPr>
          <a:p>
            <a:r>
              <a:rPr dirty="0" sz="2800" lang="en-US" smtClean="0">
                <a:latin typeface="Calibri" panose="020F0502020204030204" pitchFamily="34" charset="0"/>
              </a:rPr>
              <a:t>Open the Terminal</a:t>
            </a:r>
          </a:p>
          <a:p>
            <a:endParaRPr dirty="0" sz="2800" lang="en-US">
              <a:latin typeface="Calibri" panose="020F0502020204030204" pitchFamily="34" charset="0"/>
            </a:endParaRPr>
          </a:p>
          <a:p>
            <a:r>
              <a:rPr dirty="0" sz="2800" lang="en-US" smtClean="0">
                <a:latin typeface="Calibri" panose="020F0502020204030204" pitchFamily="34" charset="0"/>
              </a:rPr>
              <a:t># </a:t>
            </a:r>
            <a:r>
              <a:rPr dirty="0" sz="2800" lang="en-US" err="1" smtClean="0">
                <a:latin typeface="Calibri" panose="020F0502020204030204" pitchFamily="34" charset="0"/>
              </a:rPr>
              <a:t>pwd</a:t>
            </a:r>
            <a:r>
              <a:rPr dirty="0" sz="2800" lang="en-US">
                <a:latin typeface="Calibri" panose="020F0502020204030204" pitchFamily="34" charset="0"/>
              </a:rPr>
              <a:t>				</a:t>
            </a:r>
            <a:r>
              <a:rPr dirty="0" sz="2800" lang="en-US" smtClean="0">
                <a:latin typeface="Calibri" panose="020F0502020204030204" pitchFamily="34" charset="0"/>
              </a:rPr>
              <a:t>(</a:t>
            </a:r>
            <a:r>
              <a:rPr dirty="0" sz="2800" lang="en-US">
                <a:latin typeface="Calibri" panose="020F0502020204030204" pitchFamily="34" charset="0"/>
              </a:rPr>
              <a:t>prints the working directory)</a:t>
            </a:r>
          </a:p>
          <a:p>
            <a:r>
              <a:rPr dirty="0" sz="2800" lang="en-US">
                <a:latin typeface="Calibri" panose="020F0502020204030204" pitchFamily="34" charset="0"/>
              </a:rPr>
              <a:t># man &lt;command</a:t>
            </a:r>
            <a:r>
              <a:rPr dirty="0" sz="2800" lang="en-US" smtClean="0">
                <a:latin typeface="Calibri" panose="020F0502020204030204" pitchFamily="34" charset="0"/>
              </a:rPr>
              <a:t>&gt;</a:t>
            </a:r>
            <a:r>
              <a:rPr dirty="0" sz="2800" lang="en-US">
                <a:latin typeface="Calibri" panose="020F0502020204030204" pitchFamily="34" charset="0"/>
              </a:rPr>
              <a:t>	(To display the help for the 				</a:t>
            </a:r>
            <a:r>
              <a:rPr dirty="0" sz="2800" lang="en-US" smtClean="0">
                <a:latin typeface="Calibri" panose="020F0502020204030204" pitchFamily="34" charset="0"/>
              </a:rPr>
              <a:t>command)</a:t>
            </a:r>
          </a:p>
          <a:p>
            <a:r>
              <a:rPr dirty="0" sz="2800" lang="en-US" smtClean="0">
                <a:latin typeface="Calibri" panose="020F0502020204030204" pitchFamily="34" charset="0"/>
              </a:rPr>
              <a:t>e.g. # man </a:t>
            </a:r>
            <a:r>
              <a:rPr dirty="0" sz="2800" lang="en-US" err="1" smtClean="0">
                <a:latin typeface="Calibri" panose="020F0502020204030204" pitchFamily="34" charset="0"/>
              </a:rPr>
              <a:t>grep</a:t>
            </a:r>
            <a:endParaRPr dirty="0" sz="2800" lang="en-US">
              <a:latin typeface="Calibri" panose="020F0502020204030204" pitchFamily="34" charset="0"/>
            </a:endParaRPr>
          </a:p>
        </p:txBody>
      </p:sp>
      <p:pic>
        <p:nvPicPr>
          <p:cNvPr id="2097157" name="Picture 3"/>
          <p:cNvPicPr>
            <a:picLocks noChangeAspect="1"/>
          </p:cNvPicPr>
          <p:nvPr/>
        </p:nvPicPr>
        <p:blipFill>
          <a:blip xmlns:r="http://schemas.openxmlformats.org/officeDocument/2006/relationships" r:embed="rId2"/>
          <a:stretch>
            <a:fillRect/>
          </a:stretch>
        </p:blipFill>
        <p:spPr>
          <a:xfrm>
            <a:off x="9534661" y="703267"/>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41" name=""/>
        <p:cNvGrpSpPr/>
        <p:nvPr/>
      </p:nvGrpSpPr>
      <p:grpSpPr>
        <a:xfrm>
          <a:off x="0" y="0"/>
          <a:ext cx="0" cy="0"/>
          <a:chOff x="0" y="0"/>
          <a:chExt cx="0" cy="0"/>
        </a:xfrm>
      </p:grpSpPr>
      <p:sp>
        <p:nvSpPr>
          <p:cNvPr id="1048589"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BF540025-042E-48D9-9124-14524E82474B}" type="slidenum">
              <a:rPr sz="1000" lang="en-US"/>
              <a:pPr algn="r">
                <a:buClrTx/>
                <a:buFontTx/>
                <a:buNone/>
              </a:pPr>
              <a:t>30</a:t>
            </a:fld>
            <a:endParaRPr sz="1000" lang="en-US"/>
          </a:p>
        </p:txBody>
      </p:sp>
      <p:sp>
        <p:nvSpPr>
          <p:cNvPr id="1048590" name="Text Box 2"/>
          <p:cNvSpPr txBox="1">
            <a:spLocks noChangeArrowheads="1"/>
          </p:cNvSpPr>
          <p:nvPr/>
        </p:nvSpPr>
        <p:spPr bwMode="auto">
          <a:xfrm>
            <a:off x="3886200" y="0"/>
            <a:ext cx="6756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2800" lang="en-US">
                <a:solidFill>
                  <a:schemeClr val="bg1"/>
                </a:solidFill>
                <a:latin typeface="Calibri" panose="020F0502020204030204" pitchFamily="34" charset="0"/>
                <a:cs typeface="Calibri" panose="020F0502020204030204" pitchFamily="34" charset="0"/>
              </a:rPr>
              <a:t>Search</a:t>
            </a:r>
            <a:endParaRPr b="1" dirty="0" sz="2800" lang="en-US">
              <a:solidFill>
                <a:srgbClr val="FFFFFF"/>
              </a:solidFill>
              <a:latin typeface="Calibri" panose="020F0502020204030204" pitchFamily="34" charset="0"/>
            </a:endParaRPr>
          </a:p>
        </p:txBody>
      </p:sp>
      <p:sp>
        <p:nvSpPr>
          <p:cNvPr id="1048591"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a:buClrTx/>
              <a:buFontTx/>
              <a:buNone/>
            </a:pPr>
            <a:fld id="{EAC2483F-9D93-4D9F-9C28-0A1D2A11C038}" type="slidenum">
              <a:rPr sz="1000" lang="en-US"/>
              <a:pPr algn="r">
                <a:buClrTx/>
                <a:buFontTx/>
                <a:buNone/>
              </a:pPr>
              <a:t>30</a:t>
            </a:fld>
            <a:endParaRPr sz="1000" lang="en-US"/>
          </a:p>
        </p:txBody>
      </p:sp>
      <p:sp>
        <p:nvSpPr>
          <p:cNvPr id="1048592" name="Text Box 4"/>
          <p:cNvSpPr txBox="1">
            <a:spLocks noChangeArrowheads="1"/>
          </p:cNvSpPr>
          <p:nvPr/>
        </p:nvSpPr>
        <p:spPr bwMode="auto">
          <a:xfrm>
            <a:off x="1524000" y="685800"/>
            <a:ext cx="9144000" cy="61722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a:t># find /</a:t>
            </a:r>
            <a:r>
              <a:rPr dirty="0" lang="en-US" err="1"/>
              <a:t>usr</a:t>
            </a:r>
            <a:r>
              <a:rPr dirty="0" lang="en-US"/>
              <a:t> -type d -name backup  </a:t>
            </a:r>
          </a:p>
          <a:p>
            <a:pPr>
              <a:buClrTx/>
              <a:buFontTx/>
              <a:buNone/>
            </a:pPr>
            <a:r>
              <a:rPr dirty="0" lang="en-US"/>
              <a:t>   (Search directories called "backup“ from /</a:t>
            </a:r>
            <a:r>
              <a:rPr dirty="0" lang="en-US" err="1"/>
              <a:t>usr</a:t>
            </a:r>
            <a:r>
              <a:rPr dirty="0" lang="en-US"/>
              <a:t> directory downward &amp; print them)  </a:t>
            </a:r>
          </a:p>
          <a:p>
            <a:pPr>
              <a:buClrTx/>
              <a:buFontTx/>
              <a:buNone/>
            </a:pPr>
            <a:endParaRPr dirty="0" lang="en-US"/>
          </a:p>
          <a:p>
            <a:pPr>
              <a:buClrTx/>
              <a:buFontTx/>
              <a:buNone/>
            </a:pPr>
            <a:r>
              <a:rPr dirty="0" lang="en-US"/>
              <a:t>   # find /</a:t>
            </a:r>
            <a:r>
              <a:rPr dirty="0" lang="en-US" err="1"/>
              <a:t>usr</a:t>
            </a:r>
            <a:r>
              <a:rPr dirty="0" lang="en-US"/>
              <a:t> -type f -name backup  </a:t>
            </a:r>
          </a:p>
          <a:p>
            <a:pPr>
              <a:buClrTx/>
              <a:buFontTx/>
              <a:buNone/>
            </a:pPr>
            <a:r>
              <a:rPr dirty="0" lang="en-US"/>
              <a:t>     (Search normal files called "backup" from /</a:t>
            </a:r>
            <a:r>
              <a:rPr dirty="0" lang="en-US" err="1"/>
              <a:t>usr</a:t>
            </a:r>
            <a:r>
              <a:rPr dirty="0" lang="en-US"/>
              <a:t> directory downward &amp; print them) 		</a:t>
            </a:r>
          </a:p>
          <a:p>
            <a:pPr>
              <a:buClrTx/>
              <a:buFontTx/>
              <a:buNone/>
            </a:pPr>
            <a:r>
              <a:rPr dirty="0" lang="en-US"/>
              <a:t> </a:t>
            </a:r>
          </a:p>
          <a:p>
            <a:pPr>
              <a:buClrTx/>
              <a:buFontTx/>
              <a:buNone/>
            </a:pPr>
            <a:r>
              <a:rPr dirty="0" lang="en-US"/>
              <a:t>   # find /</a:t>
            </a:r>
            <a:r>
              <a:rPr dirty="0" lang="en-US" err="1"/>
              <a:t>usr</a:t>
            </a:r>
            <a:r>
              <a:rPr dirty="0" lang="en-US"/>
              <a:t> -type c -name backup  </a:t>
            </a:r>
          </a:p>
          <a:p>
            <a:pPr>
              <a:buClrTx/>
              <a:buFontTx/>
              <a:buNone/>
            </a:pPr>
            <a:r>
              <a:rPr dirty="0" lang="en-US"/>
              <a:t>     (Search character special file called "backup" from /</a:t>
            </a:r>
            <a:r>
              <a:rPr dirty="0" lang="en-US" err="1"/>
              <a:t>usr</a:t>
            </a:r>
            <a:r>
              <a:rPr dirty="0" lang="en-US"/>
              <a:t> directory downwards &amp; print them)</a:t>
            </a:r>
          </a:p>
          <a:p>
            <a:pPr>
              <a:buClrTx/>
              <a:buFontTx/>
              <a:buNone/>
            </a:pPr>
            <a:endParaRPr dirty="0" lang="en-US"/>
          </a:p>
          <a:p>
            <a:pPr>
              <a:buClrTx/>
              <a:buFontTx/>
              <a:buNone/>
            </a:pPr>
            <a:r>
              <a:rPr dirty="0" lang="en-US"/>
              <a:t>   # find / -type b -name "*</a:t>
            </a:r>
            <a:r>
              <a:rPr dirty="0" lang="en-US" err="1"/>
              <a:t>sda</a:t>
            </a:r>
            <a:r>
              <a:rPr dirty="0" lang="en-US"/>
              <a:t>*"  </a:t>
            </a:r>
          </a:p>
          <a:p>
            <a:pPr>
              <a:buClrTx/>
              <a:buFontTx/>
              <a:buNone/>
            </a:pPr>
            <a:r>
              <a:rPr dirty="0" lang="en-US"/>
              <a:t>    (Search block special file called backup )</a:t>
            </a:r>
          </a:p>
          <a:p>
            <a:pPr>
              <a:buClrTx/>
              <a:buFontTx/>
              <a:buNone/>
            </a:pPr>
            <a:r>
              <a:rPr dirty="0" lang="en-US"/>
              <a:t>   </a:t>
            </a:r>
          </a:p>
          <a:p>
            <a:pPr>
              <a:buClrTx/>
              <a:buFontTx/>
              <a:buNone/>
            </a:pPr>
            <a:r>
              <a:rPr dirty="0" lang="en-US"/>
              <a:t>   # find / -links 2    </a:t>
            </a:r>
          </a:p>
          <a:p>
            <a:pPr>
              <a:buClrTx/>
              <a:buFontTx/>
              <a:buNone/>
            </a:pPr>
            <a:r>
              <a:rPr dirty="0" lang="en-US"/>
              <a:t>    (Search in root directory downwards all files which have exactly 2 links)	</a:t>
            </a:r>
          </a:p>
        </p:txBody>
      </p:sp>
      <p:pic>
        <p:nvPicPr>
          <p:cNvPr id="2097153" name="Picture 5"/>
          <p:cNvPicPr>
            <a:picLocks noChangeAspect="1"/>
          </p:cNvPicPr>
          <p:nvPr/>
        </p:nvPicPr>
        <p:blipFill>
          <a:blip xmlns:r="http://schemas.openxmlformats.org/officeDocument/2006/relationships" r:embed="rId2"/>
          <a:stretch>
            <a:fillRect/>
          </a:stretch>
        </p:blipFill>
        <p:spPr>
          <a:xfrm>
            <a:off x="8039101" y="3794438"/>
            <a:ext cx="2514599" cy="1844040"/>
          </a:xfrm>
          <a:prstGeom prst="rect"/>
        </p:spPr>
      </p:pic>
    </p:spTree>
  </p:cSld>
  <p:clrMapOvr>
    <a:overrideClrMapping accent1="accent1" accent2="accent2" accent3="accent3" accent4="accent4" accent5="accent5" accent6="accent6" bg1="lt1" bg2="lt2" tx1="dk1" tx2="dk2" hlink="hlink" folHlink="folHlink"/>
  </p:clrMapOvr>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
          <a:srcRect/>
          <a:stretch>
            <a:fillRect/>
          </a:stretch>
        </a:blipFill>
      </p:bgPr>
    </p:bg>
    <p:spTree>
      <p:nvGrpSpPr>
        <p:cNvPr id="147" name=""/>
        <p:cNvGrpSpPr/>
        <p:nvPr/>
      </p:nvGrpSpPr>
      <p:grpSpPr>
        <a:xfrm>
          <a:off x="0" y="0"/>
          <a:ext cx="0" cy="0"/>
          <a:chOff x="0" y="0"/>
          <a:chExt cx="0" cy="0"/>
        </a:xfrm>
      </p:grpSpPr>
      <p:sp>
        <p:nvSpPr>
          <p:cNvPr id="1048602" name="Text Box 2"/>
          <p:cNvSpPr txBox="1">
            <a:spLocks noChangeArrowheads="1"/>
          </p:cNvSpPr>
          <p:nvPr/>
        </p:nvSpPr>
        <p:spPr bwMode="auto">
          <a:xfrm>
            <a:off x="3886200" y="0"/>
            <a:ext cx="67818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3600" lang="en-US">
                <a:solidFill>
                  <a:schemeClr val="bg1"/>
                </a:solidFill>
                <a:latin typeface="Calibri" panose="020F0502020204030204" pitchFamily="34" charset="0"/>
                <a:cs typeface="Calibri" panose="020F0502020204030204" pitchFamily="34" charset="0"/>
              </a:rPr>
              <a:t>Exercise</a:t>
            </a:r>
            <a:endParaRPr b="1" dirty="0" sz="3600" lang="en-US">
              <a:solidFill>
                <a:schemeClr val="bg1"/>
              </a:solidFill>
              <a:latin typeface="Calibri" panose="020F0502020204030204" pitchFamily="34" charset="0"/>
            </a:endParaRPr>
          </a:p>
        </p:txBody>
      </p:sp>
      <p:sp>
        <p:nvSpPr>
          <p:cNvPr id="1048603" name="Text Box 4"/>
          <p:cNvSpPr txBox="1">
            <a:spLocks noChangeArrowheads="1"/>
          </p:cNvSpPr>
          <p:nvPr/>
        </p:nvSpPr>
        <p:spPr bwMode="auto">
          <a:xfrm>
            <a:off x="1556197" y="1048385"/>
            <a:ext cx="9144000" cy="4038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indent="-457200" marL="457200">
              <a:buFont typeface="+mj-lt"/>
              <a:buAutoNum type="arabicPeriod"/>
            </a:pPr>
            <a:r>
              <a:rPr b="1" dirty="0" sz="2400" i="1" lang="en-US">
                <a:latin typeface="Calibri" panose="020F0502020204030204" pitchFamily="34" charset="0"/>
                <a:cs typeface="Calibri" panose="020F0502020204030204" pitchFamily="34" charset="0"/>
              </a:rPr>
              <a:t>Write a command to find all files in a specific folder with extension .</a:t>
            </a:r>
            <a:r>
              <a:rPr b="1" dirty="0" sz="2400" i="1" lang="en-US" err="1">
                <a:latin typeface="Calibri" panose="020F0502020204030204" pitchFamily="34" charset="0"/>
                <a:cs typeface="Calibri" panose="020F0502020204030204" pitchFamily="34" charset="0"/>
              </a:rPr>
              <a:t>py</a:t>
            </a:r>
            <a:endParaRPr b="1" dirty="0" sz="2400" i="1" lang="en-US">
              <a:latin typeface="Calibri" panose="020F0502020204030204" pitchFamily="34" charset="0"/>
              <a:cs typeface="Calibri" panose="020F0502020204030204" pitchFamily="34" charset="0"/>
            </a:endParaRPr>
          </a:p>
          <a:p>
            <a:pPr indent="-457200" marL="457200">
              <a:buFont typeface="+mj-lt"/>
              <a:buAutoNum type="arabicPeriod"/>
            </a:pPr>
            <a:endParaRPr b="1" dirty="0" sz="2400" i="1" lang="en-US">
              <a:latin typeface="Calibri" panose="020F0502020204030204" pitchFamily="34" charset="0"/>
              <a:cs typeface="Calibri" panose="020F0502020204030204" pitchFamily="34" charset="0"/>
            </a:endParaRPr>
          </a:p>
          <a:p>
            <a:pPr indent="-457200" marL="457200">
              <a:buFont typeface="+mj-lt"/>
              <a:buAutoNum type="arabicPeriod"/>
            </a:pPr>
            <a:r>
              <a:rPr b="1" dirty="0" sz="2400" i="1" lang="en-US">
                <a:latin typeface="Calibri" panose="020F0502020204030204" pitchFamily="34" charset="0"/>
                <a:cs typeface="Calibri" panose="020F0502020204030204" pitchFamily="34" charset="0"/>
              </a:rPr>
              <a:t>Write a command to create a file with email ids and other statements. Write a grep command to display only the lines with an email ID (using ‘@’ ) character</a:t>
            </a:r>
            <a:endParaRPr dirty="0" sz="2400" lang="en-US">
              <a:latin typeface="Calibri" panose="020F0502020204030204" pitchFamily="34" charset="0"/>
              <a:cs typeface="Calibri" panose="020F0502020204030204" pitchFamily="34" charset="0"/>
            </a:endParaRPr>
          </a:p>
          <a:p>
            <a:pPr>
              <a:buClrTx/>
            </a:pPr>
            <a:endParaRPr dirty="0" sz="2400" lang="en-US">
              <a:latin typeface="Calibri" panose="020F0502020204030204" pitchFamily="34" charset="0"/>
              <a:cs typeface="Calibri" panose="020F0502020204030204" pitchFamily="34" charset="0"/>
            </a:endParaRPr>
          </a:p>
        </p:txBody>
      </p:sp>
    </p:spTree>
  </p:cSld>
  <p:clrMapOvr>
    <a:overrideClrMapping accent1="accent1" accent2="accent2" accent3="accent3" accent4="accent4" accent5="accent5" accent6="accent6" bg1="lt1" bg2="lt2" tx1="dk1" tx2="dk2"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13"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0C1CFA2-C4E6-48BC-A341-B29DBFF16BCB}" type="slidenum">
              <a:rPr sz="1000" lang="en-US"/>
              <a:pPr algn="r" defTabSz="457200" eaLnBrk="0" fontAlgn="base" hangingPunct="0">
                <a:spcBef>
                  <a:spcPct val="0"/>
                </a:spcBef>
                <a:spcAft>
                  <a:spcPct val="0"/>
                </a:spcAft>
                <a:buSzPct val="100000"/>
              </a:pPr>
              <a:t>32</a:t>
            </a:fld>
            <a:endParaRPr sz="1000" lang="en-US"/>
          </a:p>
        </p:txBody>
      </p:sp>
      <p:sp>
        <p:nvSpPr>
          <p:cNvPr id="1048614" name="Text Box 2"/>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77B17EF0-A39B-455E-9108-529FA3050EDF}" type="slidenum">
              <a:rPr sz="1000" lang="en-US"/>
              <a:pPr algn="r" defTabSz="457200" eaLnBrk="0" fontAlgn="base" hangingPunct="0">
                <a:spcBef>
                  <a:spcPct val="0"/>
                </a:spcBef>
                <a:spcAft>
                  <a:spcPct val="0"/>
                </a:spcAft>
                <a:buSzPct val="100000"/>
              </a:pPr>
              <a:t>32</a:t>
            </a:fld>
            <a:endParaRPr sz="1000" lang="en-US"/>
          </a:p>
        </p:txBody>
      </p:sp>
      <p:sp>
        <p:nvSpPr>
          <p:cNvPr id="1048615" name="Text Box 3"/>
          <p:cNvSpPr txBox="1">
            <a:spLocks noChangeArrowheads="1"/>
          </p:cNvSpPr>
          <p:nvPr/>
        </p:nvSpPr>
        <p:spPr bwMode="auto">
          <a:xfrm>
            <a:off x="1524000" y="0"/>
            <a:ext cx="9144000" cy="609600"/>
          </a:xfrm>
          <a:prstGeom prst="rect"/>
          <a:noFill/>
          <a:ln>
            <a:noFill/>
          </a:ln>
          <a:effectLst/>
        </p:spPr>
        <p:txBody>
          <a:bodyPr anchor="ctr" wrap="none"/>
          <a:p>
            <a:pPr defTabSz="457200" eaLnBrk="0" fontAlgn="base" hangingPunct="0">
              <a:spcBef>
                <a:spcPct val="0"/>
              </a:spcBef>
              <a:spcAft>
                <a:spcPct val="0"/>
              </a:spcAft>
              <a:buClr>
                <a:srgbClr val="000000"/>
              </a:buClr>
              <a:buSzPct val="100000"/>
            </a:pPr>
            <a:endParaRPr sz="2000" lang="en-US">
              <a:solidFill>
                <a:srgbClr val="FFFFFF"/>
              </a:solidFill>
              <a:latin typeface="Arial" panose="020B0604020202020204" pitchFamily="34" charset="0"/>
            </a:endParaRPr>
          </a:p>
        </p:txBody>
      </p:sp>
      <p:sp>
        <p:nvSpPr>
          <p:cNvPr id="1048616" name="Text Box 4"/>
          <p:cNvSpPr txBox="1">
            <a:spLocks noChangeArrowheads="1"/>
          </p:cNvSpPr>
          <p:nvPr/>
        </p:nvSpPr>
        <p:spPr bwMode="auto">
          <a:xfrm>
            <a:off x="3886200" y="1"/>
            <a:ext cx="6781800" cy="609599"/>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sp>
        <p:nvSpPr>
          <p:cNvPr id="1048617" name="Rectangle 1"/>
          <p:cNvSpPr/>
          <p:nvPr/>
        </p:nvSpPr>
        <p:spPr>
          <a:xfrm>
            <a:off x="1524000" y="607454"/>
            <a:ext cx="9144000" cy="5632311"/>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cron-cronology</a:t>
            </a:r>
            <a:r>
              <a:rPr dirty="0" sz="2400" lang="en-IN">
                <a:solidFill>
                  <a:srgbClr val="000000"/>
                </a:solidFill>
                <a:latin typeface="Calibri" panose="020F0502020204030204" pitchFamily="34" charset="0"/>
                <a:cs typeface="Calibri" panose="020F0502020204030204" pitchFamily="34" charset="0"/>
              </a:rPr>
              <a:t>–sequence </a:t>
            </a:r>
            <a:r>
              <a:rPr dirty="0" sz="2400" lang="en-IN" err="1">
                <a:solidFill>
                  <a:srgbClr val="000000"/>
                </a:solidFill>
                <a:latin typeface="Calibri" panose="020F0502020204030204" pitchFamily="34" charset="0"/>
                <a:cs typeface="Calibri" panose="020F0502020204030204" pitchFamily="34" charset="0"/>
              </a:rPr>
              <a:t>cronological</a:t>
            </a:r>
            <a:r>
              <a:rPr dirty="0" sz="2400" lang="en-IN">
                <a:solidFill>
                  <a:srgbClr val="000000"/>
                </a:solidFill>
                <a:latin typeface="Calibri" panose="020F0502020204030204" pitchFamily="34" charset="0"/>
                <a:cs typeface="Calibri" panose="020F0502020204030204" pitchFamily="34" charset="0"/>
              </a:rPr>
              <a:t> order-date-wise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Cron</a:t>
            </a:r>
            <a:r>
              <a:rPr dirty="0" sz="2400" lang="en-IN">
                <a:solidFill>
                  <a:srgbClr val="000000"/>
                </a:solidFill>
                <a:latin typeface="Calibri" panose="020F0502020204030204" pitchFamily="34" charset="0"/>
                <a:cs typeface="Calibri" panose="020F0502020204030204" pitchFamily="34" charset="0"/>
              </a:rPr>
              <a:t> job are used to schedule commands to be executed periodically</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crontab</a:t>
            </a:r>
            <a:r>
              <a:rPr dirty="0" sz="2400" lang="en-IN">
                <a:solidFill>
                  <a:srgbClr val="000000"/>
                </a:solidFill>
                <a:latin typeface="Calibri" panose="020F0502020204030204" pitchFamily="34" charset="0"/>
                <a:cs typeface="Calibri" panose="020F0502020204030204" pitchFamily="34" charset="0"/>
              </a:rPr>
              <a:t> is the command used to install, uninstall or list the </a:t>
            </a:r>
            <a:r>
              <a:rPr dirty="0" sz="2400" lang="en-IN" err="1">
                <a:solidFill>
                  <a:srgbClr val="000000"/>
                </a:solidFill>
                <a:latin typeface="Calibri" panose="020F0502020204030204" pitchFamily="34" charset="0"/>
                <a:cs typeface="Calibri" panose="020F0502020204030204" pitchFamily="34" charset="0"/>
              </a:rPr>
              <a:t>cron</a:t>
            </a:r>
            <a:r>
              <a:rPr dirty="0" sz="2400" lang="en-IN">
                <a:solidFill>
                  <a:srgbClr val="000000"/>
                </a:solidFill>
                <a:latin typeface="Calibri" panose="020F0502020204030204" pitchFamily="34" charset="0"/>
                <a:cs typeface="Calibri" panose="020F0502020204030204" pitchFamily="34" charset="0"/>
              </a:rPr>
              <a:t> jobs</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Each user can have their own </a:t>
            </a:r>
            <a:r>
              <a:rPr dirty="0" sz="2400" lang="en-IN" err="1">
                <a:solidFill>
                  <a:srgbClr val="000000"/>
                </a:solidFill>
                <a:latin typeface="Calibri" panose="020F0502020204030204" pitchFamily="34" charset="0"/>
                <a:cs typeface="Calibri" panose="020F0502020204030204" pitchFamily="34" charset="0"/>
              </a:rPr>
              <a:t>crontab</a:t>
            </a:r>
            <a:r>
              <a:rPr dirty="0" sz="2400" lang="en-IN">
                <a:solidFill>
                  <a:srgbClr val="000000"/>
                </a:solidFill>
                <a:latin typeface="Calibri" panose="020F0502020204030204" pitchFamily="34" charset="0"/>
                <a:cs typeface="Calibri" panose="020F0502020204030204" pitchFamily="34" charset="0"/>
              </a:rPr>
              <a:t>, and though these are files in /</a:t>
            </a:r>
            <a:r>
              <a:rPr dirty="0" sz="2400" lang="en-IN" err="1">
                <a:solidFill>
                  <a:srgbClr val="000000"/>
                </a:solidFill>
                <a:latin typeface="Calibri" panose="020F0502020204030204" pitchFamily="34" charset="0"/>
                <a:cs typeface="Calibri" panose="020F0502020204030204" pitchFamily="34" charset="0"/>
              </a:rPr>
              <a:t>var</a:t>
            </a:r>
            <a:r>
              <a:rPr dirty="0" sz="2400" lang="en-IN">
                <a:solidFill>
                  <a:srgbClr val="000000"/>
                </a:solidFill>
                <a:latin typeface="Calibri" panose="020F0502020204030204" pitchFamily="34" charset="0"/>
                <a:cs typeface="Calibri" panose="020F0502020204030204" pitchFamily="34" charset="0"/>
              </a:rPr>
              <a:t>/spool/</a:t>
            </a:r>
            <a:r>
              <a:rPr dirty="0" sz="2400" lang="en-IN" err="1">
                <a:solidFill>
                  <a:srgbClr val="000000"/>
                </a:solidFill>
                <a:latin typeface="Calibri" panose="020F0502020204030204" pitchFamily="34" charset="0"/>
                <a:cs typeface="Calibri" panose="020F0502020204030204" pitchFamily="34" charset="0"/>
              </a:rPr>
              <a:t>cron</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crontabs</a:t>
            </a: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To edit your </a:t>
            </a:r>
            <a:r>
              <a:rPr dirty="0" sz="2400" lang="en-IN" err="1">
                <a:solidFill>
                  <a:srgbClr val="000000"/>
                </a:solidFill>
                <a:latin typeface="Calibri" panose="020F0502020204030204" pitchFamily="34" charset="0"/>
                <a:cs typeface="Calibri" panose="020F0502020204030204" pitchFamily="34" charset="0"/>
              </a:rPr>
              <a:t>crontab</a:t>
            </a:r>
            <a:r>
              <a:rPr dirty="0" sz="2400" lang="en-IN">
                <a:solidFill>
                  <a:srgbClr val="000000"/>
                </a:solidFill>
                <a:latin typeface="Calibri" panose="020F0502020204030204" pitchFamily="34" charset="0"/>
                <a:cs typeface="Calibri" panose="020F0502020204030204" pitchFamily="34" charset="0"/>
              </a:rPr>
              <a:t> file, type the following command:</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 </a:t>
            </a:r>
            <a:r>
              <a:rPr b="1" dirty="0" sz="2400" lang="en-IN" err="1">
                <a:solidFill>
                  <a:srgbClr val="000000"/>
                </a:solidFill>
                <a:latin typeface="Calibri" panose="020F0502020204030204" pitchFamily="34" charset="0"/>
                <a:cs typeface="Calibri" panose="020F0502020204030204" pitchFamily="34" charset="0"/>
              </a:rPr>
              <a:t>crontab</a:t>
            </a:r>
            <a:r>
              <a:rPr b="1" dirty="0" sz="2400" lang="en-IN">
                <a:solidFill>
                  <a:srgbClr val="000000"/>
                </a:solidFill>
                <a:latin typeface="Calibri" panose="020F0502020204030204" pitchFamily="34" charset="0"/>
                <a:cs typeface="Calibri" panose="020F0502020204030204" pitchFamily="34" charset="0"/>
              </a:rPr>
              <a:t> –e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p:txBody>
      </p:sp>
      <p:pic>
        <p:nvPicPr>
          <p:cNvPr id="2097154" name="Picture 12"/>
          <p:cNvPicPr>
            <a:picLocks noChangeAspect="1"/>
          </p:cNvPicPr>
          <p:nvPr/>
        </p:nvPicPr>
        <p:blipFill>
          <a:blip xmlns:r="http://schemas.openxmlformats.org/officeDocument/2006/relationships" r:embed="rId1"/>
          <a:stretch>
            <a:fillRect/>
          </a:stretch>
        </p:blipFill>
        <p:spPr>
          <a:xfrm>
            <a:off x="8039101" y="5013960"/>
            <a:ext cx="2514599" cy="1844040"/>
          </a:xfrm>
          <a:prstGeom prst="rect"/>
        </p:spPr>
      </p:pic>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34"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C2F69AB4-D8DA-4B0B-A27D-FA2B481A212E}" type="slidenum">
              <a:rPr sz="1000" lang="en-US"/>
              <a:pPr algn="r" defTabSz="457200" eaLnBrk="0" fontAlgn="base" hangingPunct="0">
                <a:spcBef>
                  <a:spcPct val="0"/>
                </a:spcBef>
                <a:spcAft>
                  <a:spcPct val="0"/>
                </a:spcAft>
                <a:buSzPct val="100000"/>
              </a:pPr>
              <a:t>33</a:t>
            </a:fld>
            <a:endParaRPr sz="1000" lang="en-US"/>
          </a:p>
        </p:txBody>
      </p:sp>
      <p:sp>
        <p:nvSpPr>
          <p:cNvPr id="1048735"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E1419F1F-1B3B-4BB9-B115-87D74A780918}" type="slidenum">
              <a:rPr sz="1000" lang="en-US"/>
              <a:pPr algn="r" defTabSz="457200" eaLnBrk="0" fontAlgn="base" hangingPunct="0">
                <a:spcBef>
                  <a:spcPct val="0"/>
                </a:spcBef>
                <a:spcAft>
                  <a:spcPct val="0"/>
                </a:spcAft>
                <a:buSzPct val="100000"/>
              </a:pPr>
              <a:t>33</a:t>
            </a:fld>
            <a:endParaRPr sz="1000" lang="en-US"/>
          </a:p>
        </p:txBody>
      </p:sp>
      <p:sp>
        <p:nvSpPr>
          <p:cNvPr id="1048736" name="Rectangle 1"/>
          <p:cNvSpPr/>
          <p:nvPr/>
        </p:nvSpPr>
        <p:spPr>
          <a:xfrm>
            <a:off x="1519707" y="609601"/>
            <a:ext cx="9144000" cy="5632311"/>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Syntax of </a:t>
            </a:r>
            <a:r>
              <a:rPr dirty="0" sz="2400" lang="en-IN" err="1">
                <a:solidFill>
                  <a:srgbClr val="000000"/>
                </a:solidFill>
                <a:latin typeface="Calibri" panose="020F0502020204030204" pitchFamily="34" charset="0"/>
                <a:cs typeface="Calibri" panose="020F0502020204030204" pitchFamily="34" charset="0"/>
              </a:rPr>
              <a:t>crontab</a:t>
            </a: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Your </a:t>
            </a:r>
            <a:r>
              <a:rPr dirty="0" sz="2400" lang="en-IN" err="1">
                <a:solidFill>
                  <a:srgbClr val="000000"/>
                </a:solidFill>
                <a:latin typeface="Calibri" panose="020F0502020204030204" pitchFamily="34" charset="0"/>
                <a:cs typeface="Calibri" panose="020F0502020204030204" pitchFamily="34" charset="0"/>
              </a:rPr>
              <a:t>cron</a:t>
            </a:r>
            <a:r>
              <a:rPr dirty="0" sz="2400" lang="en-IN">
                <a:solidFill>
                  <a:srgbClr val="000000"/>
                </a:solidFill>
                <a:latin typeface="Calibri" panose="020F0502020204030204" pitchFamily="34" charset="0"/>
                <a:cs typeface="Calibri" panose="020F0502020204030204" pitchFamily="34" charset="0"/>
              </a:rPr>
              <a:t> job looks like as follows:</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IN">
                <a:solidFill>
                  <a:srgbClr val="000000"/>
                </a:solidFill>
                <a:latin typeface="Calibri" panose="020F0502020204030204" pitchFamily="34" charset="0"/>
                <a:cs typeface="Calibri" panose="020F0502020204030204" pitchFamily="34" charset="0"/>
              </a:rPr>
              <a:t>1 2 3 4 5 /path/to/command arg1 arg2</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Where,</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1: Minute (0-59)</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2: Hours (0-23)</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3: Day (0-31)</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4: Month (0-12 [12 == December])</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5: Day of the week(0-7 [7 or 0 == Sunday]) /path/to/command - Script or command name to schedule</a:t>
            </a:r>
          </a:p>
        </p:txBody>
      </p:sp>
      <p:sp>
        <p:nvSpPr>
          <p:cNvPr id="1048737" name="Rectangle 2"/>
          <p:cNvSpPr/>
          <p:nvPr/>
        </p:nvSpPr>
        <p:spPr>
          <a:xfrm>
            <a:off x="3886201" y="1"/>
            <a:ext cx="6777507"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pic>
        <p:nvPicPr>
          <p:cNvPr id="2097172" name="Picture 7"/>
          <p:cNvPicPr>
            <a:picLocks noChangeAspect="1"/>
          </p:cNvPicPr>
          <p:nvPr/>
        </p:nvPicPr>
        <p:blipFill>
          <a:blip xmlns:r="http://schemas.openxmlformats.org/officeDocument/2006/relationships" r:embed="rId1"/>
          <a:stretch>
            <a:fillRect/>
          </a:stretch>
        </p:blipFill>
        <p:spPr>
          <a:xfrm>
            <a:off x="8039101" y="788663"/>
            <a:ext cx="2514599" cy="1844040"/>
          </a:xfrm>
          <a:prstGeom prst="rect"/>
        </p:spPr>
      </p:pic>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740" name="Rectangle 1"/>
          <p:cNvSpPr/>
          <p:nvPr/>
        </p:nvSpPr>
        <p:spPr>
          <a:xfrm>
            <a:off x="3886200" y="57091"/>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sp>
        <p:nvSpPr>
          <p:cNvPr id="1048741" name="Rectangle 2"/>
          <p:cNvSpPr/>
          <p:nvPr/>
        </p:nvSpPr>
        <p:spPr>
          <a:xfrm>
            <a:off x="1524000" y="612846"/>
            <a:ext cx="9144000" cy="6370975"/>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Create a directory at 5 PM everyday</a:t>
            </a:r>
          </a:p>
          <a:p>
            <a:pPr defTabSz="457200" eaLnBrk="0" fontAlgn="base" hangingPunct="0">
              <a:spcBef>
                <a:spcPct val="0"/>
              </a:spcBef>
              <a:spcAft>
                <a:spcPct val="0"/>
              </a:spcAft>
              <a:buClr>
                <a:srgbClr val="000000"/>
              </a:buClr>
              <a:buSzPct val="100000"/>
            </a:pPr>
            <a:endParaRPr dirty="0" sz="24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00 17 * * * /bin/</a:t>
            </a:r>
            <a:r>
              <a:rPr dirty="0" sz="2400" lang="en-IN" err="1" smtClean="0">
                <a:solidFill>
                  <a:srgbClr val="000000"/>
                </a:solidFill>
                <a:latin typeface="Calibri" panose="020F0502020204030204" pitchFamily="34" charset="0"/>
                <a:cs typeface="Calibri" panose="020F0502020204030204" pitchFamily="34" charset="0"/>
              </a:rPr>
              <a:t>mkdir</a:t>
            </a:r>
            <a:r>
              <a:rPr dirty="0" sz="2400" lang="en-IN" smtClean="0">
                <a:solidFill>
                  <a:srgbClr val="000000"/>
                </a:solidFill>
                <a:latin typeface="Calibri" panose="020F0502020204030204" pitchFamily="34" charset="0"/>
                <a:cs typeface="Calibri" panose="020F0502020204030204" pitchFamily="34" charset="0"/>
              </a:rPr>
              <a:t> /home/training/</a:t>
            </a:r>
            <a:r>
              <a:rPr dirty="0" sz="2400" lang="en-IN" err="1" smtClean="0">
                <a:solidFill>
                  <a:srgbClr val="000000"/>
                </a:solidFill>
                <a:latin typeface="Calibri" panose="020F0502020204030204" pitchFamily="34" charset="0"/>
                <a:cs typeface="Calibri" panose="020F0502020204030204" pitchFamily="34" charset="0"/>
              </a:rPr>
              <a:t>newfolder</a:t>
            </a:r>
            <a:endParaRPr dirty="0" sz="24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Users </a:t>
            </a:r>
            <a:r>
              <a:rPr dirty="0" sz="2400" lang="en-IN">
                <a:solidFill>
                  <a:srgbClr val="000000"/>
                </a:solidFill>
                <a:latin typeface="Calibri" panose="020F0502020204030204" pitchFamily="34" charset="0"/>
                <a:cs typeface="Calibri" panose="020F0502020204030204" pitchFamily="34" charset="0"/>
              </a:rPr>
              <a:t>often forget to shutdown their machines and go home. Hence,</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machine should auto shutdown at 11 </a:t>
            </a:r>
            <a:r>
              <a:rPr dirty="0" sz="2400" lang="en-IN" smtClean="0">
                <a:solidFill>
                  <a:srgbClr val="000000"/>
                </a:solidFill>
                <a:latin typeface="Calibri" panose="020F0502020204030204" pitchFamily="34" charset="0"/>
                <a:cs typeface="Calibri" panose="020F0502020204030204" pitchFamily="34" charset="0"/>
              </a:rPr>
              <a:t>pm.</a:t>
            </a: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00 </a:t>
            </a:r>
            <a:r>
              <a:rPr dirty="0" sz="2400" lang="en-IN">
                <a:solidFill>
                  <a:srgbClr val="000000"/>
                </a:solidFill>
                <a:latin typeface="Calibri" panose="020F0502020204030204" pitchFamily="34" charset="0"/>
                <a:cs typeface="Calibri" panose="020F0502020204030204" pitchFamily="34" charset="0"/>
              </a:rPr>
              <a:t>23 * * * root /</a:t>
            </a:r>
            <a:r>
              <a:rPr dirty="0" sz="2400" lang="en-IN" err="1">
                <a:solidFill>
                  <a:srgbClr val="000000"/>
                </a:solidFill>
                <a:latin typeface="Calibri" panose="020F0502020204030204" pitchFamily="34" charset="0"/>
                <a:cs typeface="Calibri" panose="020F0502020204030204" pitchFamily="34" charset="0"/>
              </a:rPr>
              <a:t>sbin</a:t>
            </a:r>
            <a:r>
              <a:rPr dirty="0" sz="2400" lang="en-IN">
                <a:solidFill>
                  <a:srgbClr val="000000"/>
                </a:solidFill>
                <a:latin typeface="Calibri" panose="020F0502020204030204" pitchFamily="34" charset="0"/>
                <a:cs typeface="Calibri" panose="020F0502020204030204" pitchFamily="34" charset="0"/>
              </a:rPr>
              <a:t>/shutdown -h now</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If </a:t>
            </a:r>
            <a:r>
              <a:rPr dirty="0" sz="2400" lang="en-IN">
                <a:solidFill>
                  <a:srgbClr val="000000"/>
                </a:solidFill>
                <a:latin typeface="Calibri" panose="020F0502020204030204" pitchFamily="34" charset="0"/>
                <a:cs typeface="Calibri" panose="020F0502020204030204" pitchFamily="34" charset="0"/>
              </a:rPr>
              <a:t>you wished to have a script named /root/backup.sh run every day at 3am</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0 3 * * * /root/backup.sh</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smtClean="0">
                <a:solidFill>
                  <a:srgbClr val="000000"/>
                </a:solidFill>
                <a:latin typeface="Calibri" panose="020F0502020204030204" pitchFamily="34" charset="0"/>
                <a:cs typeface="Calibri" panose="020F0502020204030204" pitchFamily="34" charset="0"/>
              </a:rPr>
              <a:t>crond</a:t>
            </a:r>
            <a:r>
              <a:rPr dirty="0" sz="2400" lang="en-IN">
                <a:solidFill>
                  <a:srgbClr val="000000"/>
                </a:solidFill>
                <a:latin typeface="Calibri" panose="020F0502020204030204" pitchFamily="34" charset="0"/>
                <a:cs typeface="Calibri" panose="020F0502020204030204" pitchFamily="34" charset="0"/>
              </a:rPr>
              <a:t>* -----&gt; Binary or App server daemon</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etc</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rc.d</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init.d</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crond</a:t>
            </a:r>
            <a:r>
              <a:rPr dirty="0" sz="2400" lang="en-IN">
                <a:solidFill>
                  <a:srgbClr val="000000"/>
                </a:solidFill>
                <a:latin typeface="Calibri" panose="020F0502020204030204" pitchFamily="34" charset="0"/>
                <a:cs typeface="Calibri" panose="020F0502020204030204" pitchFamily="34" charset="0"/>
              </a:rPr>
              <a:t> -----&gt; </a:t>
            </a:r>
            <a:r>
              <a:rPr dirty="0" sz="2400" lang="en-IN" err="1">
                <a:solidFill>
                  <a:srgbClr val="000000"/>
                </a:solidFill>
                <a:latin typeface="Calibri" panose="020F0502020204030204" pitchFamily="34" charset="0"/>
                <a:cs typeface="Calibri" panose="020F0502020204030204" pitchFamily="34" charset="0"/>
              </a:rPr>
              <a:t>Initscript</a:t>
            </a:r>
            <a:r>
              <a:rPr dirty="0" sz="2400" lang="en-IN">
                <a:solidFill>
                  <a:srgbClr val="000000"/>
                </a:solidFill>
                <a:latin typeface="Calibri" panose="020F0502020204030204" pitchFamily="34" charset="0"/>
                <a:cs typeface="Calibri" panose="020F0502020204030204" pitchFamily="34" charset="0"/>
              </a:rPr>
              <a:t> to start </a:t>
            </a:r>
            <a:r>
              <a:rPr dirty="0" sz="2400" lang="en-IN" err="1">
                <a:solidFill>
                  <a:srgbClr val="000000"/>
                </a:solidFill>
                <a:latin typeface="Calibri" panose="020F0502020204030204" pitchFamily="34" charset="0"/>
                <a:cs typeface="Calibri" panose="020F0502020204030204" pitchFamily="34" charset="0"/>
              </a:rPr>
              <a:t>crond</a:t>
            </a:r>
            <a:r>
              <a:rPr dirty="0" sz="2400" lang="en-IN">
                <a:solidFill>
                  <a:srgbClr val="000000"/>
                </a:solidFill>
                <a:latin typeface="Calibri" panose="020F0502020204030204" pitchFamily="34" charset="0"/>
                <a:cs typeface="Calibri" panose="020F0502020204030204" pitchFamily="34" charset="0"/>
              </a:rPr>
              <a:t> server</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etc</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crontab</a:t>
            </a:r>
            <a:r>
              <a:rPr dirty="0" sz="2400" lang="en-IN">
                <a:solidFill>
                  <a:srgbClr val="000000"/>
                </a:solidFill>
                <a:latin typeface="Calibri" panose="020F0502020204030204" pitchFamily="34" charset="0"/>
                <a:cs typeface="Calibri" panose="020F0502020204030204" pitchFamily="34" charset="0"/>
              </a:rPr>
              <a:t> -----&gt; System </a:t>
            </a:r>
            <a:r>
              <a:rPr dirty="0" sz="2400" lang="en-IN" err="1">
                <a:solidFill>
                  <a:srgbClr val="000000"/>
                </a:solidFill>
                <a:latin typeface="Calibri" panose="020F0502020204030204" pitchFamily="34" charset="0"/>
                <a:cs typeface="Calibri" panose="020F0502020204030204" pitchFamily="34" charset="0"/>
              </a:rPr>
              <a:t>crontab</a:t>
            </a:r>
            <a:r>
              <a:rPr dirty="0" sz="2400" lang="en-IN">
                <a:solidFill>
                  <a:srgbClr val="000000"/>
                </a:solidFill>
                <a:latin typeface="Calibri" panose="020F0502020204030204" pitchFamily="34" charset="0"/>
                <a:cs typeface="Calibri" panose="020F0502020204030204" pitchFamily="34" charset="0"/>
              </a:rPr>
              <a:t> file</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44" name="Text Box 1"/>
          <p:cNvSpPr txBox="1">
            <a:spLocks noChangeArrowheads="1"/>
          </p:cNvSpPr>
          <p:nvPr/>
        </p:nvSpPr>
        <p:spPr bwMode="auto">
          <a:xfrm>
            <a:off x="1524000" y="646331"/>
            <a:ext cx="9135414" cy="5525869"/>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Each of the time-related fields may contain:</a:t>
            </a: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A '*', which matches everything, or matches any value</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A single integer, which matches exactly</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Two integers separated by a dash, matching a range of values</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i.e. 8-10 in the hr. field would match 8am,9am and 10am.</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8-10,13 would match 8am,9am,10am and 1pm</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*/2 in the hr field refers to </a:t>
            </a:r>
            <a:r>
              <a:rPr dirty="0" sz="2400" lang="en-US" err="1">
                <a:latin typeface="Calibri" panose="020F0502020204030204" pitchFamily="34" charset="0"/>
                <a:cs typeface="Calibri" panose="020F0502020204030204" pitchFamily="34" charset="0"/>
              </a:rPr>
              <a:t>midnote</a:t>
            </a:r>
            <a:r>
              <a:rPr dirty="0" sz="2400" lang="en-US">
                <a:latin typeface="Calibri" panose="020F0502020204030204" pitchFamily="34" charset="0"/>
                <a:cs typeface="Calibri" panose="020F0502020204030204" pitchFamily="34" charset="0"/>
              </a:rPr>
              <a:t>, 2am, 4am and so forth </a:t>
            </a:r>
            <a:r>
              <a:rPr dirty="0" sz="2400" lang="en-US" err="1">
                <a:latin typeface="Calibri" panose="020F0502020204030204" pitchFamily="34" charset="0"/>
                <a:cs typeface="Calibri" panose="020F0502020204030204" pitchFamily="34" charset="0"/>
              </a:rPr>
              <a:t>ie</a:t>
            </a:r>
            <a:r>
              <a:rPr dirty="0" sz="2400" lang="en-US">
                <a:latin typeface="Calibri" panose="020F0502020204030204" pitchFamily="34" charset="0"/>
                <a:cs typeface="Calibri" panose="020F0502020204030204" pitchFamily="34" charset="0"/>
              </a:rPr>
              <a:t> the cmd is executed every 2 hrs</a:t>
            </a:r>
          </a:p>
        </p:txBody>
      </p:sp>
      <p:sp>
        <p:nvSpPr>
          <p:cNvPr id="1048745" name="Rectangle 1"/>
          <p:cNvSpPr/>
          <p:nvPr/>
        </p:nvSpPr>
        <p:spPr>
          <a:xfrm>
            <a:off x="3877614" y="1"/>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748" name="Rectangle 2"/>
          <p:cNvSpPr/>
          <p:nvPr/>
        </p:nvSpPr>
        <p:spPr>
          <a:xfrm>
            <a:off x="1524000" y="762000"/>
            <a:ext cx="9144000" cy="1938992"/>
          </a:xfrm>
          <a:prstGeom prst="rect"/>
        </p:spPr>
        <p:txBody>
          <a:bodyPr wrap="square">
            <a:spAutoFit/>
          </a:bodyPr>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solidFill>
                  <a:srgbClr val="000000"/>
                </a:solidFill>
                <a:latin typeface="Calibri" panose="020F0502020204030204" pitchFamily="34" charset="0"/>
                <a:cs typeface="Calibri" panose="020F0502020204030204" pitchFamily="34" charset="0"/>
              </a:rPr>
              <a:t>0-10/2 in the hr field refers to </a:t>
            </a:r>
            <a:r>
              <a:rPr dirty="0" sz="2400" lang="en-US" err="1">
                <a:solidFill>
                  <a:srgbClr val="000000"/>
                </a:solidFill>
                <a:latin typeface="Calibri" panose="020F0502020204030204" pitchFamily="34" charset="0"/>
                <a:cs typeface="Calibri" panose="020F0502020204030204" pitchFamily="34" charset="0"/>
              </a:rPr>
              <a:t>midnote</a:t>
            </a:r>
            <a:r>
              <a:rPr dirty="0" sz="2400" lang="en-US">
                <a:solidFill>
                  <a:srgbClr val="000000"/>
                </a:solidFill>
                <a:latin typeface="Calibri" panose="020F0502020204030204" pitchFamily="34" charset="0"/>
                <a:cs typeface="Calibri" panose="020F0502020204030204" pitchFamily="34" charset="0"/>
              </a:rPr>
              <a:t>, 2am, 4am, 6am, 8am and 10am</a:t>
            </a:r>
          </a:p>
          <a:p>
            <a:pPr defTabSz="457200" eaLnBrk="0" fontAlgn="base" hangingPunct="0" indent="-342900" marL="342900">
              <a:spcBef>
                <a:spcPct val="0"/>
              </a:spcBef>
              <a:spcAft>
                <a:spcPct val="0"/>
              </a:spcAft>
              <a:buSzPct val="100000"/>
              <a:buFont typeface="Wingdings" panose="05000000000000000000" pitchFamily="2" charset="2"/>
              <a:buChar char="Ø"/>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solidFill>
                  <a:srgbClr val="000000"/>
                </a:solidFill>
                <a:latin typeface="Calibri" panose="020F0502020204030204" pitchFamily="34" charset="0"/>
                <a:cs typeface="Calibri" panose="020F0502020204030204" pitchFamily="34" charset="0"/>
              </a:rPr>
              <a:t>Never put a '*' in the first field unless u want the cmd to run every minute</a:t>
            </a:r>
          </a:p>
        </p:txBody>
      </p:sp>
      <p:sp>
        <p:nvSpPr>
          <p:cNvPr id="1048749" name="Rectangle 3"/>
          <p:cNvSpPr/>
          <p:nvPr/>
        </p:nvSpPr>
        <p:spPr>
          <a:xfrm>
            <a:off x="3886200" y="10733"/>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750" name="Text Box 1"/>
          <p:cNvSpPr txBox="1">
            <a:spLocks noChangeArrowheads="1"/>
          </p:cNvSpPr>
          <p:nvPr/>
        </p:nvSpPr>
        <p:spPr bwMode="auto">
          <a:xfrm>
            <a:off x="1524001" y="609600"/>
            <a:ext cx="9143999" cy="60198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Run five minutes after midnight, every day:</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5 0 * * * /path/to/command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Run at 2:15pm on the first of every month:</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15 14 1 * * /path/to/command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Run at 10 pm on weekdays:</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0 22 * * 1-5 /path/to/command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Run 23 minutes after </a:t>
            </a:r>
            <a:r>
              <a:rPr dirty="0" sz="2400" lang="en-US" smtClean="0">
                <a:latin typeface="Calibri" panose="020F0502020204030204" pitchFamily="34" charset="0"/>
                <a:cs typeface="Calibri" panose="020F0502020204030204" pitchFamily="34" charset="0"/>
              </a:rPr>
              <a:t>midnight</a:t>
            </a:r>
            <a:r>
              <a:rPr dirty="0" sz="2400" lang="en-US">
                <a:latin typeface="Calibri" panose="020F0502020204030204" pitchFamily="34" charset="0"/>
                <a:cs typeface="Calibri" panose="020F0502020204030204" pitchFamily="34" charset="0"/>
              </a:rPr>
              <a:t>, 2am, 4am ..., everyday:</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23 0-23/2 * * * /path/to/command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Run at 5 after 4 every </a:t>
            </a:r>
            <a:r>
              <a:rPr dirty="0" sz="2400" lang="en-US" err="1">
                <a:latin typeface="Calibri" panose="020F0502020204030204" pitchFamily="34" charset="0"/>
                <a:cs typeface="Calibri" panose="020F0502020204030204" pitchFamily="34" charset="0"/>
              </a:rPr>
              <a:t>sunday</a:t>
            </a:r>
            <a:r>
              <a:rPr dirty="0" sz="2400" lang="en-US">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5 4 * * sun /path/to/command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p:txBody>
      </p:sp>
      <p:sp>
        <p:nvSpPr>
          <p:cNvPr id="1048751" name="Rectangle 1"/>
          <p:cNvSpPr/>
          <p:nvPr/>
        </p:nvSpPr>
        <p:spPr>
          <a:xfrm>
            <a:off x="3886200" y="1"/>
            <a:ext cx="6781799"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pic>
        <p:nvPicPr>
          <p:cNvPr id="2097173" name="Picture 3"/>
          <p:cNvPicPr>
            <a:picLocks noChangeAspect="1"/>
          </p:cNvPicPr>
          <p:nvPr/>
        </p:nvPicPr>
        <p:blipFill>
          <a:blip xmlns:r="http://schemas.openxmlformats.org/officeDocument/2006/relationships" r:embed="rId1"/>
          <a:stretch>
            <a:fillRect/>
          </a:stretch>
        </p:blipFill>
        <p:spPr>
          <a:xfrm>
            <a:off x="7848601" y="762000"/>
            <a:ext cx="2514599" cy="1844040"/>
          </a:xfrm>
          <a:prstGeom prst="rect"/>
        </p:spPr>
      </p:pic>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754" name="Rectangle 2"/>
          <p:cNvSpPr/>
          <p:nvPr/>
        </p:nvSpPr>
        <p:spPr>
          <a:xfrm>
            <a:off x="1524000" y="685800"/>
            <a:ext cx="9144000" cy="1569660"/>
          </a:xfrm>
          <a:prstGeom prst="rect"/>
        </p:spPr>
        <p:txBody>
          <a:bodyPr wrap="square">
            <a:spAutoFit/>
          </a:bodyPr>
          <a:p>
            <a:pPr defTabSz="457200" eaLnBrk="0" fontAlgn="base" hangingPunct="0">
              <a:spcBef>
                <a:spcPct val="0"/>
              </a:spcBef>
              <a:spcAft>
                <a:spcPct val="0"/>
              </a:spcAft>
              <a:buSzPct val="100000"/>
            </a:pPr>
            <a:r>
              <a:rPr dirty="0" sz="2400" lang="en-US" err="1">
                <a:solidFill>
                  <a:srgbClr val="000000"/>
                </a:solidFill>
                <a:latin typeface="Calibri" panose="020F0502020204030204" pitchFamily="34" charset="0"/>
                <a:cs typeface="Calibri" panose="020F0502020204030204" pitchFamily="34" charset="0"/>
              </a:rPr>
              <a:t>Cron</a:t>
            </a:r>
            <a:r>
              <a:rPr dirty="0" sz="2400" lang="en-US">
                <a:solidFill>
                  <a:srgbClr val="000000"/>
                </a:solidFill>
                <a:latin typeface="Calibri" panose="020F0502020204030204" pitchFamily="34" charset="0"/>
                <a:cs typeface="Calibri" panose="020F0502020204030204" pitchFamily="34" charset="0"/>
              </a:rPr>
              <a:t> jobs saved in to /</a:t>
            </a:r>
            <a:r>
              <a:rPr dirty="0" sz="2400" lang="en-US" err="1">
                <a:solidFill>
                  <a:srgbClr val="000000"/>
                </a:solidFill>
                <a:latin typeface="Calibri" panose="020F0502020204030204" pitchFamily="34" charset="0"/>
                <a:cs typeface="Calibri" panose="020F0502020204030204" pitchFamily="34" charset="0"/>
              </a:rPr>
              <a:t>var</a:t>
            </a:r>
            <a:r>
              <a:rPr dirty="0" sz="2400" lang="en-US">
                <a:solidFill>
                  <a:srgbClr val="000000"/>
                </a:solidFill>
                <a:latin typeface="Calibri" panose="020F0502020204030204" pitchFamily="34" charset="0"/>
                <a:cs typeface="Calibri" panose="020F0502020204030204" pitchFamily="34" charset="0"/>
              </a:rPr>
              <a:t>/spool/</a:t>
            </a:r>
            <a:r>
              <a:rPr dirty="0" sz="2400" lang="en-US" err="1">
                <a:solidFill>
                  <a:srgbClr val="000000"/>
                </a:solidFill>
                <a:latin typeface="Calibri" panose="020F0502020204030204" pitchFamily="34" charset="0"/>
                <a:cs typeface="Calibri" panose="020F0502020204030204" pitchFamily="34" charset="0"/>
              </a:rPr>
              <a:t>cron</a:t>
            </a:r>
            <a:r>
              <a:rPr dirty="0" sz="2400" lang="en-US">
                <a:solidFill>
                  <a:srgbClr val="000000"/>
                </a:solidFill>
                <a:latin typeface="Calibri" panose="020F0502020204030204" pitchFamily="34" charset="0"/>
                <a:cs typeface="Calibri" panose="020F0502020204030204" pitchFamily="34" charset="0"/>
              </a:rPr>
              <a:t>/$username</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US">
                <a:solidFill>
                  <a:srgbClr val="000000"/>
                </a:solidFill>
                <a:latin typeface="Calibri" panose="020F0502020204030204" pitchFamily="34" charset="0"/>
                <a:cs typeface="Calibri" panose="020F0502020204030204" pitchFamily="34" charset="0"/>
              </a:rPr>
              <a:t>$ </a:t>
            </a:r>
            <a:r>
              <a:rPr b="1" dirty="0" sz="2400" lang="en-US" err="1">
                <a:solidFill>
                  <a:srgbClr val="000000"/>
                </a:solidFill>
                <a:latin typeface="Calibri" panose="020F0502020204030204" pitchFamily="34" charset="0"/>
                <a:cs typeface="Calibri" panose="020F0502020204030204" pitchFamily="34" charset="0"/>
              </a:rPr>
              <a:t>crontab</a:t>
            </a:r>
            <a:r>
              <a:rPr b="1" dirty="0" sz="2400" lang="en-US">
                <a:solidFill>
                  <a:srgbClr val="000000"/>
                </a:solidFill>
                <a:latin typeface="Calibri" panose="020F0502020204030204" pitchFamily="34" charset="0"/>
                <a:cs typeface="Calibri" panose="020F0502020204030204" pitchFamily="34" charset="0"/>
              </a:rPr>
              <a:t> –l --&gt; </a:t>
            </a:r>
            <a:r>
              <a:rPr dirty="0" sz="2400" lang="en-US">
                <a:solidFill>
                  <a:srgbClr val="000000"/>
                </a:solidFill>
                <a:latin typeface="Calibri" panose="020F0502020204030204" pitchFamily="34" charset="0"/>
                <a:cs typeface="Calibri" panose="020F0502020204030204" pitchFamily="34" charset="0"/>
              </a:rPr>
              <a:t>To list your </a:t>
            </a:r>
            <a:r>
              <a:rPr dirty="0" sz="2400" lang="en-US" err="1">
                <a:solidFill>
                  <a:srgbClr val="000000"/>
                </a:solidFill>
                <a:latin typeface="Calibri" panose="020F0502020204030204" pitchFamily="34" charset="0"/>
                <a:cs typeface="Calibri" panose="020F0502020204030204" pitchFamily="34" charset="0"/>
              </a:rPr>
              <a:t>crontab</a:t>
            </a:r>
            <a:r>
              <a:rPr dirty="0" sz="2400" lang="en-US">
                <a:solidFill>
                  <a:srgbClr val="000000"/>
                </a:solidFill>
                <a:latin typeface="Calibri" panose="020F0502020204030204" pitchFamily="34" charset="0"/>
                <a:cs typeface="Calibri" panose="020F0502020204030204" pitchFamily="34" charset="0"/>
              </a:rPr>
              <a:t> jobs</a:t>
            </a: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crontab</a:t>
            </a:r>
            <a:r>
              <a:rPr dirty="0" sz="2400" lang="en-US">
                <a:solidFill>
                  <a:srgbClr val="000000"/>
                </a:solidFill>
                <a:latin typeface="Calibri" panose="020F0502020204030204" pitchFamily="34" charset="0"/>
                <a:cs typeface="Calibri" panose="020F0502020204030204" pitchFamily="34" charset="0"/>
              </a:rPr>
              <a:t> –r --&gt; To remove or erase all </a:t>
            </a:r>
            <a:r>
              <a:rPr dirty="0" sz="2400" lang="en-US" err="1">
                <a:solidFill>
                  <a:srgbClr val="000000"/>
                </a:solidFill>
                <a:latin typeface="Calibri" panose="020F0502020204030204" pitchFamily="34" charset="0"/>
                <a:cs typeface="Calibri" panose="020F0502020204030204" pitchFamily="34" charset="0"/>
              </a:rPr>
              <a:t>crontab</a:t>
            </a:r>
            <a:r>
              <a:rPr dirty="0" sz="2400" lang="en-US">
                <a:solidFill>
                  <a:srgbClr val="000000"/>
                </a:solidFill>
                <a:latin typeface="Calibri" panose="020F0502020204030204" pitchFamily="34" charset="0"/>
                <a:cs typeface="Calibri" panose="020F0502020204030204" pitchFamily="34" charset="0"/>
              </a:rPr>
              <a:t> jobs</a:t>
            </a:r>
          </a:p>
        </p:txBody>
      </p:sp>
      <p:sp>
        <p:nvSpPr>
          <p:cNvPr id="1048755" name="Rectangle 3"/>
          <p:cNvSpPr/>
          <p:nvPr/>
        </p:nvSpPr>
        <p:spPr>
          <a:xfrm>
            <a:off x="3886200" y="1"/>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pic>
        <p:nvPicPr>
          <p:cNvPr id="2097174" name="Picture 4"/>
          <p:cNvPicPr>
            <a:picLocks noChangeAspect="1"/>
          </p:cNvPicPr>
          <p:nvPr/>
        </p:nvPicPr>
        <p:blipFill>
          <a:blip xmlns:r="http://schemas.openxmlformats.org/officeDocument/2006/relationships" r:embed="rId1"/>
          <a:stretch>
            <a:fillRect/>
          </a:stretch>
        </p:blipFill>
        <p:spPr>
          <a:xfrm>
            <a:off x="8001001" y="671848"/>
            <a:ext cx="2514599" cy="1844040"/>
          </a:xfrm>
          <a:prstGeom prst="rect"/>
        </p:spPr>
      </p:pic>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56" name="Text Box 2"/>
          <p:cNvSpPr txBox="1">
            <a:spLocks noChangeArrowheads="1"/>
          </p:cNvSpPr>
          <p:nvPr/>
        </p:nvSpPr>
        <p:spPr bwMode="auto">
          <a:xfrm>
            <a:off x="1524000" y="685800"/>
            <a:ext cx="9144000" cy="441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b="1" dirty="0" sz="2400" lang="en-US" err="1">
                <a:latin typeface="Calibri" panose="020F0502020204030204" pitchFamily="34" charset="0"/>
                <a:cs typeface="Calibri" panose="020F0502020204030204" pitchFamily="34" charset="0"/>
              </a:rPr>
              <a:t>Cron</a:t>
            </a:r>
            <a:r>
              <a:rPr b="1" dirty="0" sz="2400" lang="en-US">
                <a:latin typeface="Calibri" panose="020F0502020204030204" pitchFamily="34" charset="0"/>
                <a:cs typeface="Calibri" panose="020F0502020204030204" pitchFamily="34" charset="0"/>
              </a:rPr>
              <a:t> Access Perms</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If a user is only in /etc/cron.allow, then all others are denied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If a user is only in /etc/cron.deny then all others are allowed/not affected</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If cron.deny is touched, then no users is allowed to create a </a:t>
            </a:r>
            <a:r>
              <a:rPr dirty="0" sz="2400" lang="en-US" err="1">
                <a:latin typeface="Calibri" panose="020F0502020204030204" pitchFamily="34" charset="0"/>
                <a:cs typeface="Calibri" panose="020F0502020204030204" pitchFamily="34" charset="0"/>
              </a:rPr>
              <a:t>crontab</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342900" marL="342900">
              <a:spcBef>
                <a:spcPct val="0"/>
              </a:spcBef>
              <a:spcAft>
                <a:spcPct val="0"/>
              </a:spcAft>
              <a:buSzPct val="100000"/>
              <a:buFont typeface="Wingdings" panose="05000000000000000000" pitchFamily="2" charset="2"/>
              <a:buChar char="Ø"/>
            </a:pPr>
            <a:r>
              <a:rPr dirty="0" sz="2400" lang="en-US">
                <a:latin typeface="Calibri" panose="020F0502020204030204" pitchFamily="34" charset="0"/>
                <a:cs typeface="Calibri" panose="020F0502020204030204" pitchFamily="34" charset="0"/>
              </a:rPr>
              <a:t>If cron.allow is touched, then no users is allowed to create a </a:t>
            </a:r>
            <a:r>
              <a:rPr dirty="0" sz="2400" lang="en-US" err="1">
                <a:latin typeface="Calibri" panose="020F0502020204030204" pitchFamily="34" charset="0"/>
                <a:cs typeface="Calibri" panose="020F0502020204030204" pitchFamily="34" charset="0"/>
              </a:rPr>
              <a:t>crontab</a:t>
            </a:r>
            <a:endParaRPr dirty="0" sz="2400" lang="en-US">
              <a:latin typeface="Calibri" panose="020F0502020204030204" pitchFamily="34" charset="0"/>
              <a:cs typeface="Calibri" panose="020F0502020204030204" pitchFamily="34" charset="0"/>
            </a:endParaRPr>
          </a:p>
        </p:txBody>
      </p:sp>
      <p:sp>
        <p:nvSpPr>
          <p:cNvPr id="1048757" name="Rectangle 1"/>
          <p:cNvSpPr/>
          <p:nvPr/>
        </p:nvSpPr>
        <p:spPr>
          <a:xfrm>
            <a:off x="3886200" y="-15025"/>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Linux Schedulers</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37" name="Rectangle 1"/>
          <p:cNvSpPr>
            <a:spLocks noGrp="1" noChangeArrowheads="1"/>
          </p:cNvSpPr>
          <p:nvPr>
            <p:ph type="title" idx="4294967295"/>
          </p:nvPr>
        </p:nvSpPr>
        <p:spPr>
          <a:xfrm>
            <a:off x="5697537" y="152400"/>
            <a:ext cx="2133600" cy="304800"/>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Editor</a:t>
            </a:r>
          </a:p>
        </p:txBody>
      </p:sp>
      <p:sp>
        <p:nvSpPr>
          <p:cNvPr id="1048638" name="Rectangle 7"/>
          <p:cNvSpPr>
            <a:spLocks noChangeArrowheads="1"/>
          </p:cNvSpPr>
          <p:nvPr/>
        </p:nvSpPr>
        <p:spPr bwMode="auto">
          <a:xfrm>
            <a:off x="2438400" y="1676400"/>
            <a:ext cx="6629400" cy="4876800"/>
          </a:xfrm>
          <a:prstGeom prst="rect"/>
          <a:solidFill>
            <a:srgbClr val="DDDDDD"/>
          </a:solidFill>
          <a:ln w="127000" cmpd="dbl">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dirty="0" lang="en-US"/>
          </a:p>
        </p:txBody>
      </p:sp>
      <p:sp>
        <p:nvSpPr>
          <p:cNvPr id="1048639" name="Oval 6"/>
          <p:cNvSpPr>
            <a:spLocks noChangeArrowheads="1"/>
          </p:cNvSpPr>
          <p:nvPr/>
        </p:nvSpPr>
        <p:spPr bwMode="auto">
          <a:xfrm>
            <a:off x="3657600" y="2286000"/>
            <a:ext cx="1219200" cy="1143000"/>
          </a:xfrm>
          <a:prstGeom prst="ellipse"/>
          <a:solidFill>
            <a:srgbClr val="FFCC99"/>
          </a:solidFill>
          <a:ln w="38100">
            <a:solidFill>
              <a:schemeClr val="tx1"/>
            </a:solidFill>
            <a:round/>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sz="2000" lang="en-US">
                <a:latin typeface="Comic Sans MS" panose="030F0702030302020204" pitchFamily="66" charset="0"/>
              </a:rPr>
              <a:t>Command</a:t>
            </a:r>
          </a:p>
          <a:p>
            <a:r>
              <a:rPr b="1" sz="2000" lang="en-US">
                <a:latin typeface="Comic Sans MS" panose="030F0702030302020204" pitchFamily="66" charset="0"/>
              </a:rPr>
              <a:t>Mode</a:t>
            </a:r>
          </a:p>
        </p:txBody>
      </p:sp>
      <p:sp>
        <p:nvSpPr>
          <p:cNvPr id="1048640" name="Oval 7"/>
          <p:cNvSpPr>
            <a:spLocks noChangeArrowheads="1"/>
          </p:cNvSpPr>
          <p:nvPr/>
        </p:nvSpPr>
        <p:spPr bwMode="auto">
          <a:xfrm>
            <a:off x="7315200" y="2286000"/>
            <a:ext cx="1219200" cy="1143000"/>
          </a:xfrm>
          <a:prstGeom prst="ellipse"/>
          <a:solidFill>
            <a:srgbClr val="FFCC99"/>
          </a:solidFill>
          <a:ln w="38100">
            <a:solidFill>
              <a:schemeClr val="tx1"/>
            </a:solidFill>
            <a:round/>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sz="2000" lang="en-US">
                <a:latin typeface="Comic Sans MS" panose="030F0702030302020204" pitchFamily="66" charset="0"/>
              </a:rPr>
              <a:t>Input</a:t>
            </a:r>
          </a:p>
          <a:p>
            <a:r>
              <a:rPr b="1" sz="2000" lang="en-US">
                <a:latin typeface="Comic Sans MS" panose="030F0702030302020204" pitchFamily="66" charset="0"/>
              </a:rPr>
              <a:t>Mode</a:t>
            </a:r>
          </a:p>
        </p:txBody>
      </p:sp>
      <p:sp>
        <p:nvSpPr>
          <p:cNvPr id="1048641" name="Oval 8"/>
          <p:cNvSpPr>
            <a:spLocks noChangeArrowheads="1"/>
          </p:cNvSpPr>
          <p:nvPr/>
        </p:nvSpPr>
        <p:spPr bwMode="auto">
          <a:xfrm>
            <a:off x="3657600" y="5181600"/>
            <a:ext cx="1295400" cy="1219200"/>
          </a:xfrm>
          <a:prstGeom prst="ellipse"/>
          <a:solidFill>
            <a:srgbClr val="FFCC99"/>
          </a:solidFill>
          <a:ln w="38100">
            <a:solidFill>
              <a:schemeClr val="tx1"/>
            </a:solidFill>
            <a:round/>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sz="2000" lang="en-US">
                <a:latin typeface="Comic Sans MS" panose="030F0702030302020204" pitchFamily="66" charset="0"/>
              </a:rPr>
              <a:t>Last-Line</a:t>
            </a:r>
          </a:p>
          <a:p>
            <a:r>
              <a:rPr b="1" sz="2000" lang="en-US">
                <a:latin typeface="Comic Sans MS" panose="030F0702030302020204" pitchFamily="66" charset="0"/>
              </a:rPr>
              <a:t>Mode</a:t>
            </a:r>
          </a:p>
        </p:txBody>
      </p:sp>
      <p:sp>
        <p:nvSpPr>
          <p:cNvPr id="1048642" name="AutoShape 10"/>
          <p:cNvSpPr>
            <a:spLocks noChangeArrowheads="1"/>
          </p:cNvSpPr>
          <p:nvPr/>
        </p:nvSpPr>
        <p:spPr bwMode="auto">
          <a:xfrm>
            <a:off x="2057400" y="2562226"/>
            <a:ext cx="1600200"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8643" name="Text Box 13"/>
          <p:cNvSpPr txBox="1">
            <a:spLocks noChangeArrowheads="1"/>
          </p:cNvSpPr>
          <p:nvPr/>
        </p:nvSpPr>
        <p:spPr bwMode="auto">
          <a:xfrm>
            <a:off x="5533570" y="3794126"/>
            <a:ext cx="1702710" cy="400110"/>
          </a:xfrm>
          <a:prstGeom prst="rect"/>
          <a:noFill/>
          <a:ln>
            <a:noFill/>
          </a:ln>
        </p:spPr>
        <p:txBody>
          <a:bodyPr wrap="none">
            <a:spAutoFit/>
          </a:bodyPr>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dirty="0" sz="2000" lang="en-US">
                <a:latin typeface="Comic Sans MS" panose="030F0702030302020204" pitchFamily="66" charset="0"/>
              </a:rPr>
              <a:t>Insert (</a:t>
            </a:r>
            <a:r>
              <a:rPr b="1" dirty="0" sz="2000" lang="en-US" err="1">
                <a:latin typeface="Comic Sans MS" panose="030F0702030302020204" pitchFamily="66" charset="0"/>
              </a:rPr>
              <a:t>i</a:t>
            </a:r>
            <a:r>
              <a:rPr b="1" dirty="0" sz="2000" lang="en-US">
                <a:latin typeface="Comic Sans MS" panose="030F0702030302020204" pitchFamily="66" charset="0"/>
              </a:rPr>
              <a:t>, I</a:t>
            </a:r>
            <a:r>
              <a:rPr b="1" dirty="0" sz="2000" lang="en-US" smtClean="0">
                <a:latin typeface="Comic Sans MS" panose="030F0702030302020204" pitchFamily="66" charset="0"/>
              </a:rPr>
              <a:t>)</a:t>
            </a:r>
            <a:endParaRPr b="1" dirty="0" sz="2000" lang="en-US">
              <a:latin typeface="Comic Sans MS" panose="030F0702030302020204" pitchFamily="66" charset="0"/>
            </a:endParaRPr>
          </a:p>
        </p:txBody>
      </p:sp>
      <p:sp>
        <p:nvSpPr>
          <p:cNvPr id="1048644" name="AutoShape 15"/>
          <p:cNvSpPr>
            <a:spLocks noChangeArrowheads="1"/>
          </p:cNvSpPr>
          <p:nvPr/>
        </p:nvSpPr>
        <p:spPr bwMode="auto">
          <a:xfrm>
            <a:off x="4876800" y="3076576"/>
            <a:ext cx="2743200" cy="428625"/>
          </a:xfrm>
          <a:prstGeom prst="curvedUpArrow">
            <a:avLst>
              <a:gd name="adj1" fmla="val 47437"/>
              <a:gd name="adj2" fmla="val 218519"/>
              <a:gd name="adj3" fmla="val 23704"/>
            </a:avLst>
          </a:prstGeom>
          <a:solidFill>
            <a:schemeClr val="accent1"/>
          </a:solidFill>
          <a:ln w="9525">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8645" name="AutoShape 16"/>
          <p:cNvSpPr>
            <a:spLocks noChangeArrowheads="1"/>
          </p:cNvSpPr>
          <p:nvPr/>
        </p:nvSpPr>
        <p:spPr bwMode="auto">
          <a:xfrm rot="11043101">
            <a:off x="4487863" y="2057400"/>
            <a:ext cx="2819400" cy="533400"/>
          </a:xfrm>
          <a:prstGeom prst="curvedUpArrow">
            <a:avLst>
              <a:gd name="adj1" fmla="val 39349"/>
              <a:gd name="adj2" fmla="val 180595"/>
              <a:gd name="adj3" fmla="val 28139"/>
            </a:avLst>
          </a:prstGeom>
          <a:solidFill>
            <a:schemeClr val="accent1"/>
          </a:solidFill>
          <a:ln w="9525">
            <a:solidFill>
              <a:schemeClr val="tx1"/>
            </a:solidFill>
            <a:miter lim="800000"/>
            <a:headEnd/>
            <a:tailEnd/>
          </a:ln>
        </p:spPr>
        <p:txBody>
          <a:bodyPr anchor="ctr" rot="10800000"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8646" name="AutoShape 19"/>
          <p:cNvSpPr>
            <a:spLocks noChangeArrowheads="1"/>
          </p:cNvSpPr>
          <p:nvPr/>
        </p:nvSpPr>
        <p:spPr bwMode="auto">
          <a:xfrm rot="5625188">
            <a:off x="2963863" y="4125913"/>
            <a:ext cx="1681162" cy="455612"/>
          </a:xfrm>
          <a:prstGeom prst="curvedUpArrow">
            <a:avLst>
              <a:gd name="adj1" fmla="val 56322"/>
              <a:gd name="adj2" fmla="val 121955"/>
              <a:gd name="adj3" fmla="val 28139"/>
            </a:avLst>
          </a:prstGeom>
          <a:solidFill>
            <a:schemeClr val="accent1"/>
          </a:solidFill>
          <a:ln w="9525">
            <a:solidFill>
              <a:schemeClr val="tx1"/>
            </a:solidFill>
            <a:miter lim="800000"/>
            <a:headEnd/>
            <a:tailEnd/>
          </a:ln>
        </p:spPr>
        <p:txBody>
          <a:bodyPr anchor="ctr" rot="10800000" vert="eaVert"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8647" name="AutoShape 20"/>
          <p:cNvSpPr>
            <a:spLocks noChangeArrowheads="1"/>
          </p:cNvSpPr>
          <p:nvPr/>
        </p:nvSpPr>
        <p:spPr bwMode="auto">
          <a:xfrm rot="16339483">
            <a:off x="3960813" y="3973513"/>
            <a:ext cx="1681162" cy="455612"/>
          </a:xfrm>
          <a:prstGeom prst="curvedUpArrow">
            <a:avLst>
              <a:gd name="adj1" fmla="val 56322"/>
              <a:gd name="adj2" fmla="val 121955"/>
              <a:gd name="adj3" fmla="val 28139"/>
            </a:avLst>
          </a:prstGeom>
          <a:solidFill>
            <a:schemeClr val="accent1"/>
          </a:solidFill>
          <a:ln w="9525">
            <a:solidFill>
              <a:schemeClr val="tx1"/>
            </a:solidFill>
            <a:miter lim="800000"/>
            <a:headEnd/>
            <a:tailEnd/>
          </a:ln>
        </p:spPr>
        <p:txBody>
          <a:bodyPr anchor="ctr" vert="eaVert"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endParaRPr lang="en-US"/>
          </a:p>
        </p:txBody>
      </p:sp>
      <p:sp>
        <p:nvSpPr>
          <p:cNvPr id="1048648" name="AutoShape 22"/>
          <p:cNvSpPr>
            <a:spLocks noChangeArrowheads="1"/>
          </p:cNvSpPr>
          <p:nvPr/>
        </p:nvSpPr>
        <p:spPr bwMode="auto">
          <a:xfrm>
            <a:off x="5638800" y="2286000"/>
            <a:ext cx="609600" cy="381000"/>
          </a:xfrm>
          <a:prstGeom prst="bevel">
            <a:avLst>
              <a:gd name="adj" fmla="val 17500"/>
            </a:avLst>
          </a:prstGeom>
          <a:solidFill>
            <a:srgbClr val="FFFF99"/>
          </a:solidFill>
          <a:ln w="9525">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sz="2000" lang="en-US">
                <a:latin typeface="Comic Sans MS" panose="030F0702030302020204" pitchFamily="66" charset="0"/>
              </a:rPr>
              <a:t>Esc</a:t>
            </a:r>
          </a:p>
        </p:txBody>
      </p:sp>
      <p:sp>
        <p:nvSpPr>
          <p:cNvPr id="1048649" name="AutoShape 23"/>
          <p:cNvSpPr>
            <a:spLocks noChangeArrowheads="1"/>
          </p:cNvSpPr>
          <p:nvPr/>
        </p:nvSpPr>
        <p:spPr bwMode="auto">
          <a:xfrm>
            <a:off x="3886200" y="3975100"/>
            <a:ext cx="914400" cy="457200"/>
          </a:xfrm>
          <a:prstGeom prst="bevel">
            <a:avLst>
              <a:gd name="adj" fmla="val 13542"/>
            </a:avLst>
          </a:prstGeom>
          <a:solidFill>
            <a:srgbClr val="FFFF99"/>
          </a:solidFill>
          <a:ln w="9525">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sz="1800" lang="en-US">
                <a:latin typeface="Comic Sans MS" panose="030F0702030302020204" pitchFamily="66" charset="0"/>
              </a:rPr>
              <a:t>Return</a:t>
            </a:r>
          </a:p>
        </p:txBody>
      </p:sp>
      <p:sp>
        <p:nvSpPr>
          <p:cNvPr id="1048650" name="AutoShape 24"/>
          <p:cNvSpPr>
            <a:spLocks noChangeArrowheads="1"/>
          </p:cNvSpPr>
          <p:nvPr/>
        </p:nvSpPr>
        <p:spPr bwMode="auto">
          <a:xfrm>
            <a:off x="2895600" y="3975100"/>
            <a:ext cx="609600" cy="457200"/>
          </a:xfrm>
          <a:prstGeom prst="bevel">
            <a:avLst>
              <a:gd name="adj" fmla="val 17361"/>
            </a:avLst>
          </a:prstGeom>
          <a:solidFill>
            <a:srgbClr val="FFFF99"/>
          </a:solidFill>
          <a:ln w="9525">
            <a:solidFill>
              <a:schemeClr val="tx1"/>
            </a:solidFill>
            <a:miter lim="800000"/>
            <a:headEnd/>
            <a:tailEnd/>
          </a:ln>
        </p:spPr>
        <p:txBody>
          <a:bodyPr anchor="ctr" wrap="none"/>
          <a:lstStyle>
            <a:lvl1pPr algn="ctr">
              <a:defRPr sz="2400">
                <a:solidFill>
                  <a:schemeClr val="tx1"/>
                </a:solidFill>
                <a:latin typeface="Times New Roman" panose="02020603050405020304" pitchFamily="18" charset="0"/>
              </a:defRPr>
            </a:lvl1pPr>
            <a:lvl2pPr algn="ctr" indent="-285750" marL="742950">
              <a:defRPr sz="2400">
                <a:solidFill>
                  <a:schemeClr val="tx1"/>
                </a:solidFill>
                <a:latin typeface="Times New Roman" panose="02020603050405020304" pitchFamily="18" charset="0"/>
              </a:defRPr>
            </a:lvl2pPr>
            <a:lvl3pPr algn="ctr" indent="-228600" marL="1143000">
              <a:defRPr sz="2400">
                <a:solidFill>
                  <a:schemeClr val="tx1"/>
                </a:solidFill>
                <a:latin typeface="Times New Roman" panose="02020603050405020304" pitchFamily="18" charset="0"/>
              </a:defRPr>
            </a:lvl3pPr>
            <a:lvl4pPr algn="ctr" indent="-228600" marL="1600200">
              <a:defRPr sz="2400">
                <a:solidFill>
                  <a:schemeClr val="tx1"/>
                </a:solidFill>
                <a:latin typeface="Times New Roman" panose="02020603050405020304" pitchFamily="18" charset="0"/>
              </a:defRPr>
            </a:lvl4pPr>
            <a:lvl5pPr algn="ctr" indent="-228600" marL="2057400">
              <a:defRPr sz="2400">
                <a:solidFill>
                  <a:schemeClr val="tx1"/>
                </a:solidFill>
                <a:latin typeface="Times New Roman" panose="02020603050405020304" pitchFamily="18" charset="0"/>
              </a:defRPr>
            </a:lvl5pPr>
            <a:lvl6pPr algn="ctr" fontAlgn="base" indent="-228600" marL="2514600">
              <a:spcBef>
                <a:spcPct val="0"/>
              </a:spcBef>
              <a:spcAft>
                <a:spcPct val="0"/>
              </a:spcAft>
              <a:defRPr sz="2400">
                <a:solidFill>
                  <a:schemeClr val="tx1"/>
                </a:solidFill>
                <a:latin typeface="Times New Roman" panose="02020603050405020304" pitchFamily="18" charset="0"/>
              </a:defRPr>
            </a:lvl6pPr>
            <a:lvl7pPr algn="ctr" fontAlgn="base" indent="-228600" marL="2971800">
              <a:spcBef>
                <a:spcPct val="0"/>
              </a:spcBef>
              <a:spcAft>
                <a:spcPct val="0"/>
              </a:spcAft>
              <a:defRPr sz="2400">
                <a:solidFill>
                  <a:schemeClr val="tx1"/>
                </a:solidFill>
                <a:latin typeface="Times New Roman" panose="02020603050405020304" pitchFamily="18" charset="0"/>
              </a:defRPr>
            </a:lvl7pPr>
            <a:lvl8pPr algn="ctr" fontAlgn="base" indent="-228600" marL="3429000">
              <a:spcBef>
                <a:spcPct val="0"/>
              </a:spcBef>
              <a:spcAft>
                <a:spcPct val="0"/>
              </a:spcAft>
              <a:defRPr sz="2400">
                <a:solidFill>
                  <a:schemeClr val="tx1"/>
                </a:solidFill>
                <a:latin typeface="Times New Roman" panose="02020603050405020304" pitchFamily="18" charset="0"/>
              </a:defRPr>
            </a:lvl8pPr>
            <a:lvl9pPr algn="ctr" fontAlgn="base" indent="-228600" marL="3886200">
              <a:spcBef>
                <a:spcPct val="0"/>
              </a:spcBef>
              <a:spcAft>
                <a:spcPct val="0"/>
              </a:spcAft>
              <a:defRPr sz="2400">
                <a:solidFill>
                  <a:schemeClr val="tx1"/>
                </a:solidFill>
                <a:latin typeface="Times New Roman" panose="02020603050405020304" pitchFamily="18" charset="0"/>
              </a:defRPr>
            </a:lvl9pPr>
          </a:lstStyle>
          <a:p>
            <a:r>
              <a:rPr b="1" lang="en-US">
                <a:latin typeface="Comic Sans MS" panose="030F0702030302020204" pitchFamily="66" charset="0"/>
              </a:rPr>
              <a:t>:</a:t>
            </a:r>
          </a:p>
        </p:txBody>
      </p:sp>
      <p:sp>
        <p:nvSpPr>
          <p:cNvPr id="1048651" name="Rectangle 2"/>
          <p:cNvSpPr/>
          <p:nvPr/>
        </p:nvSpPr>
        <p:spPr>
          <a:xfrm>
            <a:off x="1528762" y="650062"/>
            <a:ext cx="1882247" cy="369332"/>
          </a:xfrm>
          <a:prstGeom prst="rect"/>
        </p:spPr>
        <p:txBody>
          <a:bodyPr wrap="none">
            <a:spAutoFit/>
          </a:bodyPr>
          <a:p>
            <a:r>
              <a:rPr dirty="0" lang="en-IN"/>
              <a:t>vi Editing modes</a:t>
            </a:r>
          </a:p>
        </p:txBody>
      </p:sp>
    </p:spTree>
  </p:cSld>
  <p:clrMapOvr>
    <a:masterClrMapping/>
  </p:clrMapOvr>
  <p:transition xmlns:p14="http://schemas.microsoft.com/office/powerpoint/2010/main" spd="med"/>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9" presetSubtype="0">
                                  <p:stCondLst>
                                    <p:cond delay="0"/>
                                  </p:stCondLst>
                                  <p:childTnLst>
                                    <p:set>
                                      <p:cBhvr>
                                        <p:cTn dur="1" fill="hold" id="6">
                                          <p:stCondLst>
                                            <p:cond delay="0"/>
                                          </p:stCondLst>
                                        </p:cTn>
                                        <p:tgtEl>
                                          <p:spTgt spid="1048640"/>
                                        </p:tgtEl>
                                        <p:attrNameLst>
                                          <p:attrName>style.visibility</p:attrName>
                                        </p:attrNameLst>
                                      </p:cBhvr>
                                      <p:to>
                                        <p:strVal val="visible"/>
                                      </p:to>
                                    </p:set>
                                    <p:animEffect transition="in" filter="dissolve">
                                      <p:cBhvr>
                                        <p:cTn dur="500" id="7"/>
                                        <p:tgtEl>
                                          <p:spTgt spid="1048640"/>
                                        </p:tgtEl>
                                      </p:cBhvr>
                                    </p:animEffect>
                                  </p:childTnLst>
                                </p:cTn>
                              </p:par>
                            </p:childTnLst>
                          </p:cTn>
                        </p:par>
                        <p:par>
                          <p:cTn fill="hold" id="8">
                            <p:stCondLst>
                              <p:cond delay="500"/>
                            </p:stCondLst>
                            <p:childTnLst>
                              <p:par>
                                <p:cTn fill="hold" grpId="0" id="9" nodeType="afterEffect" presetClass="entr" presetID="9" presetSubtype="0">
                                  <p:stCondLst>
                                    <p:cond delay="0"/>
                                  </p:stCondLst>
                                  <p:childTnLst>
                                    <p:set>
                                      <p:cBhvr>
                                        <p:cTn dur="1" fill="hold" id="10">
                                          <p:stCondLst>
                                            <p:cond delay="0"/>
                                          </p:stCondLst>
                                        </p:cTn>
                                        <p:tgtEl>
                                          <p:spTgt spid="1048641"/>
                                        </p:tgtEl>
                                        <p:attrNameLst>
                                          <p:attrName>style.visibility</p:attrName>
                                        </p:attrNameLst>
                                      </p:cBhvr>
                                      <p:to>
                                        <p:strVal val="visible"/>
                                      </p:to>
                                    </p:set>
                                    <p:animEffect transition="in" filter="dissolve">
                                      <p:cBhvr>
                                        <p:cTn dur="500" id="11"/>
                                        <p:tgtEl>
                                          <p:spTgt spid="1048641"/>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9" presetSubtype="0">
                                  <p:stCondLst>
                                    <p:cond delay="0"/>
                                  </p:stCondLst>
                                  <p:childTnLst>
                                    <p:set>
                                      <p:cBhvr>
                                        <p:cTn dur="1" fill="hold" id="15">
                                          <p:stCondLst>
                                            <p:cond delay="0"/>
                                          </p:stCondLst>
                                        </p:cTn>
                                        <p:tgtEl>
                                          <p:spTgt spid="1048644"/>
                                        </p:tgtEl>
                                        <p:attrNameLst>
                                          <p:attrName>style.visibility</p:attrName>
                                        </p:attrNameLst>
                                      </p:cBhvr>
                                      <p:to>
                                        <p:strVal val="visible"/>
                                      </p:to>
                                    </p:set>
                                    <p:animEffect transition="in" filter="dissolve">
                                      <p:cBhvr>
                                        <p:cTn dur="500" id="16"/>
                                        <p:tgtEl>
                                          <p:spTgt spid="1048644"/>
                                        </p:tgtEl>
                                      </p:cBhvr>
                                    </p:animEffect>
                                  </p:childTnLst>
                                </p:cTn>
                              </p:par>
                            </p:childTnLst>
                          </p:cTn>
                        </p:par>
                        <p:par>
                          <p:cTn fill="hold" id="17">
                            <p:stCondLst>
                              <p:cond delay="500"/>
                            </p:stCondLst>
                            <p:childTnLst>
                              <p:par>
                                <p:cTn fill="hold" grpId="0" id="18" nodeType="afterEffect" presetClass="entr" presetID="9" presetSubtype="0">
                                  <p:stCondLst>
                                    <p:cond delay="0"/>
                                  </p:stCondLst>
                                  <p:childTnLst>
                                    <p:set>
                                      <p:cBhvr>
                                        <p:cTn dur="1" fill="hold" id="19">
                                          <p:stCondLst>
                                            <p:cond delay="0"/>
                                          </p:stCondLst>
                                        </p:cTn>
                                        <p:tgtEl>
                                          <p:spTgt spid="1048643"/>
                                        </p:tgtEl>
                                        <p:attrNameLst>
                                          <p:attrName>style.visibility</p:attrName>
                                        </p:attrNameLst>
                                      </p:cBhvr>
                                      <p:to>
                                        <p:strVal val="visible"/>
                                      </p:to>
                                    </p:set>
                                    <p:animEffect transition="in" filter="dissolve">
                                      <p:cBhvr>
                                        <p:cTn dur="500" id="20"/>
                                        <p:tgtEl>
                                          <p:spTgt spid="104864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9" presetSubtype="0">
                                  <p:stCondLst>
                                    <p:cond delay="0"/>
                                  </p:stCondLst>
                                  <p:childTnLst>
                                    <p:set>
                                      <p:cBhvr>
                                        <p:cTn dur="1" fill="hold" id="24">
                                          <p:stCondLst>
                                            <p:cond delay="0"/>
                                          </p:stCondLst>
                                        </p:cTn>
                                        <p:tgtEl>
                                          <p:spTgt spid="1048645"/>
                                        </p:tgtEl>
                                        <p:attrNameLst>
                                          <p:attrName>style.visibility</p:attrName>
                                        </p:attrNameLst>
                                      </p:cBhvr>
                                      <p:to>
                                        <p:strVal val="visible"/>
                                      </p:to>
                                    </p:set>
                                    <p:animEffect transition="in" filter="dissolve">
                                      <p:cBhvr>
                                        <p:cTn dur="500" id="25"/>
                                        <p:tgtEl>
                                          <p:spTgt spid="1048645"/>
                                        </p:tgtEl>
                                      </p:cBhvr>
                                    </p:animEffect>
                                  </p:childTnLst>
                                </p:cTn>
                              </p:par>
                            </p:childTnLst>
                          </p:cTn>
                        </p:par>
                        <p:par>
                          <p:cTn fill="hold" id="26">
                            <p:stCondLst>
                              <p:cond delay="500"/>
                            </p:stCondLst>
                            <p:childTnLst>
                              <p:par>
                                <p:cTn fill="hold" grpId="0" id="27" nodeType="afterEffect" presetClass="entr" presetID="9" presetSubtype="0">
                                  <p:stCondLst>
                                    <p:cond delay="0"/>
                                  </p:stCondLst>
                                  <p:childTnLst>
                                    <p:set>
                                      <p:cBhvr>
                                        <p:cTn dur="1" fill="hold" id="28">
                                          <p:stCondLst>
                                            <p:cond delay="0"/>
                                          </p:stCondLst>
                                        </p:cTn>
                                        <p:tgtEl>
                                          <p:spTgt spid="1048648"/>
                                        </p:tgtEl>
                                        <p:attrNameLst>
                                          <p:attrName>style.visibility</p:attrName>
                                        </p:attrNameLst>
                                      </p:cBhvr>
                                      <p:to>
                                        <p:strVal val="visible"/>
                                      </p:to>
                                    </p:set>
                                    <p:animEffect transition="in" filter="dissolve">
                                      <p:cBhvr>
                                        <p:cTn dur="500" id="29"/>
                                        <p:tgtEl>
                                          <p:spTgt spid="1048648"/>
                                        </p:tgtEl>
                                      </p:cBhvr>
                                    </p:animEffect>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9" presetSubtype="0">
                                  <p:stCondLst>
                                    <p:cond delay="0"/>
                                  </p:stCondLst>
                                  <p:childTnLst>
                                    <p:set>
                                      <p:cBhvr>
                                        <p:cTn dur="1" fill="hold" id="33">
                                          <p:stCondLst>
                                            <p:cond delay="0"/>
                                          </p:stCondLst>
                                        </p:cTn>
                                        <p:tgtEl>
                                          <p:spTgt spid="1048646"/>
                                        </p:tgtEl>
                                        <p:attrNameLst>
                                          <p:attrName>style.visibility</p:attrName>
                                        </p:attrNameLst>
                                      </p:cBhvr>
                                      <p:to>
                                        <p:strVal val="visible"/>
                                      </p:to>
                                    </p:set>
                                    <p:animEffect transition="in" filter="dissolve">
                                      <p:cBhvr>
                                        <p:cTn dur="500" id="34"/>
                                        <p:tgtEl>
                                          <p:spTgt spid="1048646"/>
                                        </p:tgtEl>
                                      </p:cBhvr>
                                    </p:animEffect>
                                  </p:childTnLst>
                                </p:cTn>
                              </p:par>
                            </p:childTnLst>
                          </p:cTn>
                        </p:par>
                        <p:par>
                          <p:cTn fill="hold" id="35">
                            <p:stCondLst>
                              <p:cond delay="500"/>
                            </p:stCondLst>
                            <p:childTnLst>
                              <p:par>
                                <p:cTn fill="hold" grpId="0" id="36" nodeType="afterEffect" presetClass="entr" presetID="9" presetSubtype="0">
                                  <p:stCondLst>
                                    <p:cond delay="0"/>
                                  </p:stCondLst>
                                  <p:childTnLst>
                                    <p:set>
                                      <p:cBhvr>
                                        <p:cTn dur="1" fill="hold" id="37">
                                          <p:stCondLst>
                                            <p:cond delay="0"/>
                                          </p:stCondLst>
                                        </p:cTn>
                                        <p:tgtEl>
                                          <p:spTgt spid="1048650"/>
                                        </p:tgtEl>
                                        <p:attrNameLst>
                                          <p:attrName>style.visibility</p:attrName>
                                        </p:attrNameLst>
                                      </p:cBhvr>
                                      <p:to>
                                        <p:strVal val="visible"/>
                                      </p:to>
                                    </p:set>
                                    <p:animEffect transition="in" filter="dissolve">
                                      <p:cBhvr>
                                        <p:cTn dur="500" id="38"/>
                                        <p:tgtEl>
                                          <p:spTgt spid="1048650"/>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9" presetSubtype="0">
                                  <p:stCondLst>
                                    <p:cond delay="0"/>
                                  </p:stCondLst>
                                  <p:childTnLst>
                                    <p:set>
                                      <p:cBhvr>
                                        <p:cTn dur="1" fill="hold" id="42">
                                          <p:stCondLst>
                                            <p:cond delay="0"/>
                                          </p:stCondLst>
                                        </p:cTn>
                                        <p:tgtEl>
                                          <p:spTgt spid="1048647"/>
                                        </p:tgtEl>
                                        <p:attrNameLst>
                                          <p:attrName>style.visibility</p:attrName>
                                        </p:attrNameLst>
                                      </p:cBhvr>
                                      <p:to>
                                        <p:strVal val="visible"/>
                                      </p:to>
                                    </p:set>
                                    <p:animEffect transition="in" filter="dissolve">
                                      <p:cBhvr>
                                        <p:cTn dur="500" id="43"/>
                                        <p:tgtEl>
                                          <p:spTgt spid="1048647"/>
                                        </p:tgtEl>
                                      </p:cBhvr>
                                    </p:animEffect>
                                  </p:childTnLst>
                                </p:cTn>
                              </p:par>
                            </p:childTnLst>
                          </p:cTn>
                        </p:par>
                        <p:par>
                          <p:cTn fill="hold" id="44">
                            <p:stCondLst>
                              <p:cond delay="500"/>
                            </p:stCondLst>
                            <p:childTnLst>
                              <p:par>
                                <p:cTn fill="hold" grpId="0" id="45" nodeType="afterEffect" presetClass="entr" presetID="9" presetSubtype="0">
                                  <p:stCondLst>
                                    <p:cond delay="0"/>
                                  </p:stCondLst>
                                  <p:childTnLst>
                                    <p:set>
                                      <p:cBhvr>
                                        <p:cTn dur="1" fill="hold" id="46">
                                          <p:stCondLst>
                                            <p:cond delay="0"/>
                                          </p:stCondLst>
                                        </p:cTn>
                                        <p:tgtEl>
                                          <p:spTgt spid="1048649"/>
                                        </p:tgtEl>
                                        <p:attrNameLst>
                                          <p:attrName>style.visibility</p:attrName>
                                        </p:attrNameLst>
                                      </p:cBhvr>
                                      <p:to>
                                        <p:strVal val="visible"/>
                                      </p:to>
                                    </p:set>
                                    <p:animEffect transition="in" filter="dissolve">
                                      <p:cBhvr>
                                        <p:cTn dur="500" id="47"/>
                                        <p:tgtEl>
                                          <p:spTgt spid="1048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0" grpId="0" animBg="1" autoUpdateAnimBg="0"/>
      <p:bldP spid="1048641" grpId="0" animBg="1" autoUpdateAnimBg="0"/>
      <p:bldP spid="1048643" grpId="0" autoUpdateAnimBg="0"/>
      <p:bldP spid="1048644" grpId="0" animBg="1"/>
      <p:bldP spid="1048645" grpId="0" animBg="1"/>
      <p:bldP spid="1048646" grpId="0" animBg="1"/>
      <p:bldP spid="1048647" grpId="0" animBg="1"/>
      <p:bldP spid="1048648" grpId="0" animBg="1" autoUpdateAnimBg="0"/>
      <p:bldP spid="1048649" grpId="0" animBg="1" autoUpdateAnimBg="0"/>
      <p:bldP spid="1048650"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760" name="Text Box 2"/>
          <p:cNvSpPr txBox="1">
            <a:spLocks noChangeArrowheads="1"/>
          </p:cNvSpPr>
          <p:nvPr/>
        </p:nvSpPr>
        <p:spPr bwMode="auto">
          <a:xfrm>
            <a:off x="437882" y="685799"/>
            <a:ext cx="5525037" cy="5676363"/>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diff</a:t>
            </a:r>
            <a:r>
              <a:rPr dirty="0" lang="en-US">
                <a:latin typeface="Calibri" panose="020F0502020204030204" pitchFamily="34" charset="0"/>
                <a:cs typeface="Calibri" panose="020F0502020204030204" pitchFamily="34" charset="0"/>
              </a:rPr>
              <a:t> analyzes two files and prints the lines that are different. </a:t>
            </a:r>
          </a:p>
          <a:p>
            <a:pPr defTabSz="457200" eaLnBrk="0" fontAlgn="base" hangingPunct="0">
              <a:spcBef>
                <a:spcPct val="0"/>
              </a:spcBef>
              <a:spcAft>
                <a:spcPct val="0"/>
              </a:spcAft>
              <a:buSzPct val="100000"/>
            </a:pPr>
            <a:endParaRPr dirty="0" lang="en-US"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lang="en-US">
                <a:latin typeface="Calibri" panose="020F0502020204030204" pitchFamily="34" charset="0"/>
                <a:cs typeface="Calibri" panose="020F0502020204030204" pitchFamily="34" charset="0"/>
              </a:rPr>
              <a:t>Let's say we have two files, file1.txt and file2.txt</a:t>
            </a:r>
            <a:r>
              <a:rPr dirty="0" lang="en-US" smtClean="0">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endParaRPr dirty="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lang="en-US">
                <a:latin typeface="Calibri" panose="020F0502020204030204" pitchFamily="34" charset="0"/>
                <a:cs typeface="Calibri" panose="020F0502020204030204" pitchFamily="34" charset="0"/>
              </a:rPr>
              <a:t>If file1.txt contains the following four lines of text:</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buy apples.</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run the laundry.</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wash the dog.</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get the car detailed.</a:t>
            </a:r>
          </a:p>
          <a:p>
            <a:pPr defTabSz="457200" eaLnBrk="0" fontAlgn="base" hangingPunct="0">
              <a:spcBef>
                <a:spcPct val="0"/>
              </a:spcBef>
              <a:spcAft>
                <a:spcPct val="0"/>
              </a:spcAft>
              <a:buSzPct val="100000"/>
            </a:pPr>
            <a:endParaRPr dirty="0" lang="en-US"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lang="en-US" smtClean="0">
                <a:latin typeface="Calibri" panose="020F0502020204030204" pitchFamily="34" charset="0"/>
                <a:cs typeface="Calibri" panose="020F0502020204030204" pitchFamily="34" charset="0"/>
              </a:rPr>
              <a:t>...</a:t>
            </a:r>
            <a:r>
              <a:rPr dirty="0" lang="en-US">
                <a:latin typeface="Calibri" panose="020F0502020204030204" pitchFamily="34" charset="0"/>
                <a:cs typeface="Calibri" panose="020F0502020204030204" pitchFamily="34" charset="0"/>
              </a:rPr>
              <a:t>and file2.txt contains these four lines:</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buy apples.</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do the laundry.</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wash the car.</a:t>
            </a:r>
          </a:p>
          <a:p>
            <a:pPr defTabSz="457200" eaLnBrk="0" fontAlgn="base" hangingPunct="0">
              <a:spcBef>
                <a:spcPct val="0"/>
              </a:spcBef>
              <a:spcAft>
                <a:spcPct val="0"/>
              </a:spcAft>
              <a:buSzPct val="100000"/>
            </a:pPr>
            <a:r>
              <a:rPr dirty="0" sz="1600" lang="en-US">
                <a:latin typeface="Calibri" panose="020F0502020204030204" pitchFamily="34" charset="0"/>
                <a:cs typeface="Calibri" panose="020F0502020204030204" pitchFamily="34" charset="0"/>
              </a:rPr>
              <a:t>I need to get the dog detailed.</a:t>
            </a:r>
          </a:p>
          <a:p>
            <a:pPr defTabSz="457200" eaLnBrk="0" fontAlgn="base" hangingPunct="0">
              <a:spcBef>
                <a:spcPct val="0"/>
              </a:spcBef>
              <a:spcAft>
                <a:spcPct val="0"/>
              </a:spcAft>
              <a:buSzPct val="100000"/>
            </a:pPr>
            <a:endParaRPr dirty="0" lang="en-US"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b="1" dirty="0" lang="en-US">
              <a:latin typeface="Calibri" panose="020F0502020204030204" pitchFamily="34" charset="0"/>
              <a:cs typeface="Calibri" panose="020F0502020204030204" pitchFamily="34" charset="0"/>
            </a:endParaRPr>
          </a:p>
        </p:txBody>
      </p:sp>
      <p:sp>
        <p:nvSpPr>
          <p:cNvPr id="1048761" name="Rectangle 1"/>
          <p:cNvSpPr/>
          <p:nvPr/>
        </p:nvSpPr>
        <p:spPr>
          <a:xfrm>
            <a:off x="3886200" y="-15025"/>
            <a:ext cx="6781800" cy="646331"/>
          </a:xfrm>
          <a:prstGeom prst="rect"/>
        </p:spPr>
        <p:txBody>
          <a:bodyPr wrap="square">
            <a:spAutoFit/>
          </a:bodyPr>
          <a:p>
            <a:pPr defTabSz="457200" eaLnBrk="0" fontAlgn="base" hangingPunct="0">
              <a:spcBef>
                <a:spcPct val="0"/>
              </a:spcBef>
              <a:spcAft>
                <a:spcPct val="0"/>
              </a:spcAft>
              <a:buSzPct val="100000"/>
            </a:pPr>
            <a:r>
              <a:rPr b="1" dirty="0" sz="3600" lang="en-US" smtClean="0">
                <a:solidFill>
                  <a:srgbClr val="FFFFFF"/>
                </a:solidFill>
                <a:latin typeface="Calibri" panose="020F0502020204030204" pitchFamily="34" charset="0"/>
                <a:cs typeface="Calibri" panose="020F0502020204030204" pitchFamily="34" charset="0"/>
              </a:rPr>
              <a:t>Compare files</a:t>
            </a:r>
            <a:endParaRPr b="1" dirty="0" sz="3600" lang="en-US">
              <a:solidFill>
                <a:srgbClr val="FFFFFF"/>
              </a:solidFill>
              <a:latin typeface="Calibri" panose="020F0502020204030204" pitchFamily="34" charset="0"/>
              <a:cs typeface="Calibri" panose="020F0502020204030204" pitchFamily="34" charset="0"/>
            </a:endParaRPr>
          </a:p>
        </p:txBody>
      </p:sp>
      <p:sp>
        <p:nvSpPr>
          <p:cNvPr id="1048762" name="Rectangle 5"/>
          <p:cNvSpPr/>
          <p:nvPr/>
        </p:nvSpPr>
        <p:spPr>
          <a:xfrm>
            <a:off x="6246254" y="685799"/>
            <a:ext cx="6096000" cy="4247317"/>
          </a:xfrm>
          <a:prstGeom prst="rect"/>
        </p:spPr>
        <p:txBody>
          <a:bodyPr>
            <a:spAutoFit/>
          </a:bodyPr>
          <a:p>
            <a:pPr defTabSz="457200" eaLnBrk="0" fontAlgn="base" hangingPunct="0">
              <a:spcBef>
                <a:spcPct val="0"/>
              </a:spcBef>
              <a:spcAft>
                <a:spcPct val="0"/>
              </a:spcAft>
              <a:buSzPct val="100000"/>
            </a:pPr>
            <a:r>
              <a:rPr dirty="0" lang="en-US" smtClean="0">
                <a:latin typeface="Calibri" panose="020F0502020204030204" pitchFamily="34" charset="0"/>
                <a:cs typeface="Calibri" panose="020F0502020204030204" pitchFamily="34" charset="0"/>
              </a:rPr>
              <a:t>Then </a:t>
            </a:r>
            <a:r>
              <a:rPr dirty="0" lang="en-US">
                <a:latin typeface="Calibri" panose="020F0502020204030204" pitchFamily="34" charset="0"/>
                <a:cs typeface="Calibri" panose="020F0502020204030204" pitchFamily="34" charset="0"/>
              </a:rPr>
              <a:t>we can use diff to automatically display for us which lines differ between the two files with this command:</a:t>
            </a:r>
          </a:p>
          <a:p>
            <a:pPr defTabSz="457200" eaLnBrk="0" fontAlgn="base" hangingPunct="0">
              <a:spcBef>
                <a:spcPct val="0"/>
              </a:spcBef>
              <a:spcAft>
                <a:spcPct val="0"/>
              </a:spcAft>
              <a:buSzPct val="100000"/>
            </a:pPr>
            <a:endParaRPr dirty="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diff file1.txt </a:t>
            </a:r>
            <a:r>
              <a:rPr b="1" dirty="0" lang="en-US" smtClean="0">
                <a:latin typeface="Calibri" panose="020F0502020204030204" pitchFamily="34" charset="0"/>
                <a:cs typeface="Calibri" panose="020F0502020204030204" pitchFamily="34" charset="0"/>
              </a:rPr>
              <a:t>file2.txt</a:t>
            </a:r>
          </a:p>
          <a:p>
            <a:pPr defTabSz="457200" eaLnBrk="0" fontAlgn="base" hangingPunct="0">
              <a:spcBef>
                <a:spcPct val="0"/>
              </a:spcBef>
              <a:spcAft>
                <a:spcPct val="0"/>
              </a:spcAft>
              <a:buSzPct val="100000"/>
            </a:pPr>
            <a:endParaRPr b="1" dirty="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lang="en-US">
                <a:latin typeface="Calibri" panose="020F0502020204030204" pitchFamily="34" charset="0"/>
                <a:cs typeface="Calibri" panose="020F0502020204030204" pitchFamily="34" charset="0"/>
              </a:rPr>
              <a:t>...and the output will be:</a:t>
            </a:r>
          </a:p>
          <a:p>
            <a:pPr defTabSz="457200" eaLnBrk="0" fontAlgn="base" hangingPunct="0">
              <a:spcBef>
                <a:spcPct val="0"/>
              </a:spcBef>
              <a:spcAft>
                <a:spcPct val="0"/>
              </a:spcAft>
              <a:buSzPct val="100000"/>
            </a:pPr>
            <a:endParaRPr b="1" dirty="0" lang="en-US" smtClean="0">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lang="en-US" smtClean="0">
                <a:latin typeface="Calibri" panose="020F0502020204030204" pitchFamily="34" charset="0"/>
                <a:cs typeface="Calibri" panose="020F0502020204030204" pitchFamily="34" charset="0"/>
              </a:rPr>
              <a:t>2,4c2,4</a:t>
            </a:r>
            <a:endParaRPr b="1" dirty="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&lt; I need to run the laundry.</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&lt; I need to wash the dog.</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&lt; I need to get the car detailed.</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&gt; I need to do the laundry.</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&gt; I need to wash the car.</a:t>
            </a:r>
          </a:p>
          <a:p>
            <a:pPr defTabSz="457200" eaLnBrk="0" fontAlgn="base" hangingPunct="0">
              <a:spcBef>
                <a:spcPct val="0"/>
              </a:spcBef>
              <a:spcAft>
                <a:spcPct val="0"/>
              </a:spcAft>
              <a:buSzPct val="100000"/>
            </a:pPr>
            <a:r>
              <a:rPr b="1" dirty="0" lang="en-US">
                <a:latin typeface="Calibri" panose="020F0502020204030204" pitchFamily="34" charset="0"/>
                <a:cs typeface="Calibri" panose="020F0502020204030204" pitchFamily="34" charset="0"/>
              </a:rPr>
              <a:t>&gt; I need to get the dog detailed.</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65" name="Rectangle 2"/>
          <p:cNvSpPr/>
          <p:nvPr/>
        </p:nvSpPr>
        <p:spPr>
          <a:xfrm>
            <a:off x="1505755" y="685800"/>
            <a:ext cx="9144000" cy="4278094"/>
          </a:xfrm>
          <a:prstGeom prst="rect"/>
        </p:spPr>
        <p:txBody>
          <a:bodyPr wrap="square">
            <a:spAutoFit/>
          </a:bodyPr>
          <a:p>
            <a:r>
              <a:rPr b="1" dirty="0" sz="2400" lang="en-US">
                <a:latin typeface="Calibri" panose="020F0502020204030204" pitchFamily="34" charset="0"/>
                <a:ea typeface="Times New Roman" panose="02020603050405020304" pitchFamily="18" charset="0"/>
                <a:cs typeface="Calibri" panose="020F0502020204030204" pitchFamily="34" charset="0"/>
              </a:rPr>
              <a:t>Adding New Users</a:t>
            </a:r>
            <a:endParaRPr dirty="0" sz="2400" lang="en-IN">
              <a:latin typeface="Calibri" panose="020F0502020204030204" pitchFamily="34" charset="0"/>
              <a:ea typeface="Times New Roman" panose="02020603050405020304" pitchFamily="18" charset="0"/>
              <a:cs typeface="Calibri" panose="020F0502020204030204" pitchFamily="34" charset="0"/>
            </a:endParaRPr>
          </a:p>
          <a:p>
            <a:r>
              <a:rPr dirty="0" sz="2400" lang="en-US">
                <a:latin typeface="Calibri" panose="020F0502020204030204" pitchFamily="34" charset="0"/>
                <a:ea typeface="Times New Roman" panose="02020603050405020304" pitchFamily="18" charset="0"/>
                <a:cs typeface="Calibri" panose="020F0502020204030204" pitchFamily="34" charset="0"/>
              </a:rPr>
              <a:t> </a:t>
            </a:r>
            <a:endParaRPr dirty="0" sz="2400" lang="en-IN">
              <a:latin typeface="Calibri" panose="020F0502020204030204" pitchFamily="34" charset="0"/>
              <a:ea typeface="Times New Roman" panose="02020603050405020304" pitchFamily="18" charset="0"/>
              <a:cs typeface="Calibri" panose="020F0502020204030204" pitchFamily="34" charset="0"/>
            </a:endParaRPr>
          </a:p>
          <a:p>
            <a:r>
              <a:rPr dirty="0" sz="2400" lang="en-US">
                <a:latin typeface="Calibri" panose="020F0502020204030204" pitchFamily="34" charset="0"/>
                <a:ea typeface="Times New Roman" panose="02020603050405020304" pitchFamily="18" charset="0"/>
                <a:cs typeface="Calibri" panose="020F0502020204030204" pitchFamily="34" charset="0"/>
              </a:rPr>
              <a:t>To add a new user to the system, you must have root access, and you must follow a series of general steps. The required steps are:</a:t>
            </a:r>
          </a:p>
          <a:p>
            <a:endParaRPr b="1" dirty="0" sz="2800" i="1" lang="en-IN">
              <a:latin typeface="Calibri" panose="020F0502020204030204" pitchFamily="34" charset="0"/>
              <a:ea typeface="Times New Roman" panose="02020603050405020304" pitchFamily="18" charset="0"/>
              <a:cs typeface="Calibri" panose="020F0502020204030204" pitchFamily="34" charset="0"/>
            </a:endParaRPr>
          </a:p>
          <a:p>
            <a:pPr indent="-457200" marL="457200">
              <a:buAutoNum type="arabicPeriod"/>
            </a:pPr>
            <a:r>
              <a:rPr b="1" dirty="0" sz="2400" i="1" lang="en-US">
                <a:latin typeface="Calibri" panose="020F0502020204030204" pitchFamily="34" charset="0"/>
                <a:ea typeface="Times New Roman" panose="02020603050405020304" pitchFamily="18" charset="0"/>
                <a:cs typeface="Calibri" panose="020F0502020204030204" pitchFamily="34" charset="0"/>
              </a:rPr>
              <a:t>Create a record for the user in /etc/</a:t>
            </a:r>
            <a:r>
              <a:rPr b="1" dirty="0" sz="2400" i="1" lang="en-US" err="1">
                <a:latin typeface="Calibri" panose="020F0502020204030204" pitchFamily="34" charset="0"/>
                <a:ea typeface="Times New Roman" panose="02020603050405020304" pitchFamily="18" charset="0"/>
                <a:cs typeface="Calibri" panose="020F0502020204030204" pitchFamily="34" charset="0"/>
              </a:rPr>
              <a:t>passwd</a:t>
            </a:r>
            <a:r>
              <a:rPr b="1" dirty="0" sz="2400" i="1" lang="en-US">
                <a:latin typeface="Calibri" panose="020F0502020204030204" pitchFamily="34" charset="0"/>
                <a:ea typeface="Times New Roman" panose="02020603050405020304" pitchFamily="18" charset="0"/>
                <a:cs typeface="Calibri" panose="020F0502020204030204" pitchFamily="34" charset="0"/>
              </a:rPr>
              <a:t>.</a:t>
            </a:r>
          </a:p>
          <a:p>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2. </a:t>
            </a:r>
            <a:r>
              <a:rPr b="1" dirty="0" sz="2400" i="1" lang="en-US" smtClean="0">
                <a:latin typeface="Calibri" panose="020F0502020204030204" pitchFamily="34" charset="0"/>
                <a:ea typeface="Times New Roman" panose="02020603050405020304" pitchFamily="18" charset="0"/>
                <a:cs typeface="Calibri" panose="020F0502020204030204" pitchFamily="34" charset="0"/>
              </a:rPr>
              <a:t>  Set </a:t>
            </a:r>
            <a:r>
              <a:rPr b="1" dirty="0" sz="2400" i="1" lang="en-US">
                <a:latin typeface="Calibri" panose="020F0502020204030204" pitchFamily="34" charset="0"/>
                <a:ea typeface="Times New Roman" panose="02020603050405020304" pitchFamily="18" charset="0"/>
                <a:cs typeface="Calibri" panose="020F0502020204030204" pitchFamily="34" charset="0"/>
              </a:rPr>
              <a:t>the user's password.</a:t>
            </a:r>
          </a:p>
          <a:p>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3. </a:t>
            </a:r>
            <a:r>
              <a:rPr b="1" dirty="0" sz="2400" i="1" lang="en-US" smtClean="0">
                <a:latin typeface="Calibri" panose="020F0502020204030204" pitchFamily="34" charset="0"/>
                <a:ea typeface="Times New Roman" panose="02020603050405020304" pitchFamily="18" charset="0"/>
                <a:cs typeface="Calibri" panose="020F0502020204030204" pitchFamily="34" charset="0"/>
              </a:rPr>
              <a:t>  Verify </a:t>
            </a:r>
            <a:r>
              <a:rPr b="1" dirty="0" sz="2400" i="1" lang="en-US">
                <a:latin typeface="Calibri" panose="020F0502020204030204" pitchFamily="34" charset="0"/>
                <a:ea typeface="Times New Roman" panose="02020603050405020304" pitchFamily="18" charset="0"/>
                <a:cs typeface="Calibri" panose="020F0502020204030204" pitchFamily="34" charset="0"/>
              </a:rPr>
              <a:t>the login shell selection for the user.</a:t>
            </a:r>
          </a:p>
          <a:p>
            <a:endParaRPr b="1" dirty="0" sz="2800" i="1" lang="en-IN">
              <a:latin typeface="Calibri" panose="020F0502020204030204" pitchFamily="34" charset="0"/>
              <a:ea typeface="Times New Roman" panose="02020603050405020304" pitchFamily="18" charset="0"/>
              <a:cs typeface="Calibri" panose="020F0502020204030204" pitchFamily="34" charset="0"/>
            </a:endParaRPr>
          </a:p>
        </p:txBody>
      </p:sp>
      <p:sp>
        <p:nvSpPr>
          <p:cNvPr id="1048766" name="Rectangle 1"/>
          <p:cNvSpPr/>
          <p:nvPr/>
        </p:nvSpPr>
        <p:spPr>
          <a:xfrm>
            <a:off x="3879761" y="-37804"/>
            <a:ext cx="6763555"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767" name="Rectangle 2"/>
          <p:cNvSpPr/>
          <p:nvPr/>
        </p:nvSpPr>
        <p:spPr>
          <a:xfrm>
            <a:off x="1524000" y="609601"/>
            <a:ext cx="9144000" cy="4216539"/>
          </a:xfrm>
          <a:prstGeom prst="rect"/>
        </p:spPr>
        <p:txBody>
          <a:bodyPr wrap="square">
            <a:spAutoFit/>
          </a:bodyPr>
          <a:p>
            <a:r>
              <a:rPr b="1" dirty="0" sz="2400" lang="en-US">
                <a:latin typeface="Calibri" panose="020F0502020204030204" pitchFamily="34" charset="0"/>
                <a:ea typeface="Times New Roman" panose="02020603050405020304" pitchFamily="18" charset="0"/>
                <a:cs typeface="Calibri" panose="020F0502020204030204" pitchFamily="34" charset="0"/>
              </a:rPr>
              <a:t>Adding New Users</a:t>
            </a:r>
            <a:endParaRPr dirty="0" sz="2400" lang="en-IN">
              <a:latin typeface="Calibri" panose="020F0502020204030204" pitchFamily="34" charset="0"/>
              <a:ea typeface="Times New Roman" panose="02020603050405020304" pitchFamily="18" charset="0"/>
              <a:cs typeface="Calibri" panose="020F0502020204030204" pitchFamily="34" charset="0"/>
            </a:endParaRPr>
          </a:p>
          <a:p>
            <a:endParaRPr dirty="0" sz="2400" lang="en-US">
              <a:latin typeface="Calibri" panose="020F0502020204030204" pitchFamily="34" charset="0"/>
              <a:ea typeface="Times New Roman" panose="02020603050405020304" pitchFamily="18" charset="0"/>
              <a:cs typeface="Calibri" panose="020F0502020204030204" pitchFamily="34" charset="0"/>
            </a:endParaRPr>
          </a:p>
          <a:p>
            <a:r>
              <a:rPr dirty="0" sz="2400" lang="en-US">
                <a:latin typeface="Calibri" panose="020F0502020204030204" pitchFamily="34" charset="0"/>
                <a:ea typeface="Times New Roman" panose="02020603050405020304" pitchFamily="18" charset="0"/>
                <a:cs typeface="Calibri" panose="020F0502020204030204" pitchFamily="34" charset="0"/>
              </a:rPr>
              <a:t>There are also two optional steps. These help to configure a useful environment, but not all account types require these steps. They are:</a:t>
            </a:r>
            <a:endParaRPr dirty="0" sz="2400" lang="en-IN">
              <a:latin typeface="Calibri" panose="020F0502020204030204" pitchFamily="34" charset="0"/>
              <a:ea typeface="Times New Roman" panose="02020603050405020304" pitchFamily="18" charset="0"/>
              <a:cs typeface="Calibri" panose="020F0502020204030204" pitchFamily="34" charset="0"/>
            </a:endParaRPr>
          </a:p>
          <a:p>
            <a:endParaRPr dirty="0" sz="2400" lang="en-US">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4. Create a home directory for the user, setting the permissions as appropriate.</a:t>
            </a:r>
          </a:p>
          <a:p>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5. Populate the user's home directory with various useful files. You might want to add a</a:t>
            </a:r>
            <a:r>
              <a:rPr b="1" dirty="0" sz="2400" i="1" lang="en-IN">
                <a:latin typeface="Calibri" panose="020F0502020204030204" pitchFamily="34" charset="0"/>
                <a:ea typeface="Times New Roman" panose="02020603050405020304" pitchFamily="18" charset="0"/>
                <a:cs typeface="Calibri" panose="020F0502020204030204" pitchFamily="34" charset="0"/>
              </a:rPr>
              <a:t> </a:t>
            </a:r>
            <a:r>
              <a:rPr b="1" dirty="0" sz="2400" i="1" lang="en-US">
                <a:latin typeface="Calibri" panose="020F0502020204030204" pitchFamily="34" charset="0"/>
                <a:ea typeface="Times New Roman" panose="02020603050405020304" pitchFamily="18" charset="0"/>
                <a:cs typeface="Calibri" panose="020F0502020204030204" pitchFamily="34" charset="0"/>
              </a:rPr>
              <a:t>company−specific README file, for instance, for the benefit of new users.</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p:txBody>
      </p:sp>
      <p:sp>
        <p:nvSpPr>
          <p:cNvPr id="1048768" name="Rectangle 4"/>
          <p:cNvSpPr/>
          <p:nvPr/>
        </p:nvSpPr>
        <p:spPr>
          <a:xfrm>
            <a:off x="3954464" y="-36731"/>
            <a:ext cx="6713537"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769" name="Rectangle 2"/>
          <p:cNvSpPr/>
          <p:nvPr/>
        </p:nvSpPr>
        <p:spPr>
          <a:xfrm>
            <a:off x="1524000" y="668869"/>
            <a:ext cx="9144000" cy="7109639"/>
          </a:xfrm>
          <a:prstGeom prst="rect"/>
        </p:spPr>
        <p:txBody>
          <a:bodyPr wrap="square">
            <a:spAutoFit/>
          </a:bodyPr>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1)  </a:t>
            </a:r>
            <a:r>
              <a:rPr dirty="0" sz="2400" lang="en-US" smtClean="0">
                <a:latin typeface="Calibri" panose="020F0502020204030204" pitchFamily="34" charset="0"/>
                <a:cs typeface="Calibri" panose="020F0502020204030204" pitchFamily="34" charset="0"/>
              </a:rPr>
              <a:t>#</a:t>
            </a:r>
            <a:r>
              <a:rPr dirty="0" sz="2400" lang="en-US" err="1" smtClean="0">
                <a:latin typeface="Calibri" panose="020F0502020204030204" pitchFamily="34" charset="0"/>
                <a:cs typeface="Calibri" panose="020F0502020204030204" pitchFamily="34" charset="0"/>
              </a:rPr>
              <a:t>useradd</a:t>
            </a:r>
            <a:r>
              <a:rPr dirty="0" sz="2400" lang="en-US" smtClean="0">
                <a:latin typeface="Calibri" panose="020F0502020204030204" pitchFamily="34" charset="0"/>
                <a:cs typeface="Calibri" panose="020F0502020204030204" pitchFamily="34" charset="0"/>
              </a:rPr>
              <a:t> </a:t>
            </a:r>
            <a:r>
              <a:rPr dirty="0" sz="2400" lang="en-US">
                <a:latin typeface="Calibri" panose="020F0502020204030204" pitchFamily="34" charset="0"/>
                <a:cs typeface="Calibri" panose="020F0502020204030204" pitchFamily="34" charset="0"/>
              </a:rPr>
              <a:t>&lt;username&gt;</a:t>
            </a:r>
          </a:p>
          <a:p>
            <a:pPr indent="-457200" marL="457200">
              <a:buAutoNum type="arabicParenR" startAt="2"/>
            </a:pPr>
            <a:r>
              <a:rPr dirty="0" sz="2400" lang="en-US" smtClean="0">
                <a:latin typeface="Calibri" panose="020F0502020204030204" pitchFamily="34" charset="0"/>
                <a:cs typeface="Calibri" panose="020F0502020204030204" pitchFamily="34" charset="0"/>
              </a:rPr>
              <a:t>#</a:t>
            </a:r>
            <a:r>
              <a:rPr dirty="0" sz="2400" lang="en-US" err="1" smtClean="0">
                <a:latin typeface="Calibri" panose="020F0502020204030204" pitchFamily="34" charset="0"/>
                <a:cs typeface="Calibri" panose="020F0502020204030204" pitchFamily="34" charset="0"/>
              </a:rPr>
              <a:t>adduser</a:t>
            </a:r>
            <a:r>
              <a:rPr dirty="0" sz="2400" lang="en-US" smtClean="0">
                <a:latin typeface="Calibri" panose="020F0502020204030204" pitchFamily="34" charset="0"/>
                <a:cs typeface="Calibri" panose="020F0502020204030204" pitchFamily="34" charset="0"/>
              </a:rPr>
              <a:t> </a:t>
            </a:r>
            <a:r>
              <a:rPr dirty="0" sz="2400" lang="en-US">
                <a:latin typeface="Calibri" panose="020F0502020204030204" pitchFamily="34" charset="0"/>
                <a:cs typeface="Calibri" panose="020F0502020204030204" pitchFamily="34" charset="0"/>
              </a:rPr>
              <a:t>&lt;username</a:t>
            </a:r>
            <a:r>
              <a:rPr dirty="0" sz="2400" lang="en-US" smtClean="0">
                <a:latin typeface="Calibri" panose="020F0502020204030204" pitchFamily="34" charset="0"/>
                <a:cs typeface="Calibri" panose="020F0502020204030204" pitchFamily="34" charset="0"/>
              </a:rPr>
              <a:t>&gt;</a:t>
            </a:r>
          </a:p>
          <a:p>
            <a:pPr indent="-457200" marL="457200">
              <a:buAutoNum type="arabicParenR" startAt="2"/>
            </a:pPr>
            <a:endParaRPr dirty="0" sz="2400" lang="en-US">
              <a:latin typeface="Calibri" panose="020F0502020204030204" pitchFamily="34" charset="0"/>
              <a:cs typeface="Calibri" panose="020F0502020204030204" pitchFamily="34" charset="0"/>
            </a:endParaRPr>
          </a:p>
          <a:p>
            <a:r>
              <a:rPr dirty="0" sz="2400" lang="en-US" smtClean="0">
                <a:latin typeface="Calibri" panose="020F0502020204030204" pitchFamily="34" charset="0"/>
                <a:cs typeface="Calibri" panose="020F0502020204030204" pitchFamily="34" charset="0"/>
              </a:rPr>
              <a:t>e.g. </a:t>
            </a:r>
          </a:p>
          <a:p>
            <a:r>
              <a:rPr b="1" dirty="0" sz="2400" lang="en-US" smtClean="0">
                <a:latin typeface="Calibri" panose="020F0502020204030204" pitchFamily="34" charset="0"/>
                <a:cs typeface="Calibri" panose="020F0502020204030204" pitchFamily="34" charset="0"/>
              </a:rPr>
              <a:t>#</a:t>
            </a:r>
            <a:r>
              <a:rPr b="1" dirty="0" sz="2400" lang="en-US" err="1" smtClean="0">
                <a:latin typeface="Calibri" panose="020F0502020204030204" pitchFamily="34" charset="0"/>
                <a:cs typeface="Calibri" panose="020F0502020204030204" pitchFamily="34" charset="0"/>
              </a:rPr>
              <a:t>useradd</a:t>
            </a:r>
            <a:r>
              <a:rPr b="1" dirty="0" sz="2400" lang="en-US" smtClean="0">
                <a:latin typeface="Calibri" panose="020F0502020204030204" pitchFamily="34" charset="0"/>
                <a:cs typeface="Calibri" panose="020F0502020204030204" pitchFamily="34" charset="0"/>
              </a:rPr>
              <a:t> newuser1</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US" smtClean="0">
                <a:latin typeface="Calibri" panose="020F0502020204030204" pitchFamily="34" charset="0"/>
                <a:cs typeface="Calibri" panose="020F0502020204030204" pitchFamily="34" charset="0"/>
              </a:rPr>
              <a:t>Syntax (complete):</a:t>
            </a:r>
          </a:p>
          <a:p>
            <a:r>
              <a:rPr dirty="0" sz="2400" lang="en-US" err="1" smtClean="0">
                <a:latin typeface="Calibri" panose="020F0502020204030204" pitchFamily="34" charset="0"/>
                <a:cs typeface="Calibri" panose="020F0502020204030204" pitchFamily="34" charset="0"/>
              </a:rPr>
              <a:t>useradd</a:t>
            </a:r>
            <a:r>
              <a:rPr dirty="0" sz="2400" lang="en-US" smtClean="0">
                <a:latin typeface="Calibri" panose="020F0502020204030204" pitchFamily="34" charset="0"/>
                <a:cs typeface="Calibri" panose="020F0502020204030204" pitchFamily="34" charset="0"/>
              </a:rPr>
              <a:t> </a:t>
            </a:r>
            <a:r>
              <a:rPr dirty="0" sz="2400" lang="en-US">
                <a:latin typeface="Calibri" panose="020F0502020204030204" pitchFamily="34" charset="0"/>
                <a:cs typeface="Calibri" panose="020F0502020204030204" pitchFamily="34" charset="0"/>
              </a:rPr>
              <a:t>-c "comment" -u </a:t>
            </a:r>
            <a:r>
              <a:rPr b="1" dirty="0" sz="2400" lang="en-US">
                <a:latin typeface="Calibri" panose="020F0502020204030204" pitchFamily="34" charset="0"/>
                <a:cs typeface="Calibri" panose="020F0502020204030204" pitchFamily="34" charset="0"/>
              </a:rPr>
              <a:t>&lt;</a:t>
            </a:r>
            <a:r>
              <a:rPr b="1" dirty="0" sz="2400" lang="en-US" err="1">
                <a:latin typeface="Calibri" panose="020F0502020204030204" pitchFamily="34" charset="0"/>
                <a:cs typeface="Calibri" panose="020F0502020204030204" pitchFamily="34" charset="0"/>
              </a:rPr>
              <a:t>uid</a:t>
            </a:r>
            <a:r>
              <a:rPr b="1" dirty="0" sz="2400" lang="en-US">
                <a:latin typeface="Calibri" panose="020F0502020204030204" pitchFamily="34" charset="0"/>
                <a:cs typeface="Calibri" panose="020F0502020204030204" pitchFamily="34" charset="0"/>
              </a:rPr>
              <a:t>&gt; </a:t>
            </a:r>
            <a:r>
              <a:rPr dirty="0" sz="2400" lang="en-US">
                <a:latin typeface="Calibri" panose="020F0502020204030204" pitchFamily="34" charset="0"/>
                <a:cs typeface="Calibri" panose="020F0502020204030204" pitchFamily="34" charset="0"/>
              </a:rPr>
              <a:t>-g </a:t>
            </a:r>
            <a:r>
              <a:rPr b="1" dirty="0" sz="2400" lang="en-US">
                <a:latin typeface="Calibri" panose="020F0502020204030204" pitchFamily="34" charset="0"/>
                <a:cs typeface="Calibri" panose="020F0502020204030204" pitchFamily="34" charset="0"/>
              </a:rPr>
              <a:t>&lt;primary grpname&gt; </a:t>
            </a:r>
            <a:r>
              <a:rPr dirty="0" sz="2400" lang="en-US">
                <a:latin typeface="Calibri" panose="020F0502020204030204" pitchFamily="34" charset="0"/>
                <a:cs typeface="Calibri" panose="020F0502020204030204" pitchFamily="34" charset="0"/>
              </a:rPr>
              <a:t>-G </a:t>
            </a:r>
            <a:r>
              <a:rPr b="1" dirty="0" sz="2400" lang="en-US">
                <a:latin typeface="Calibri" panose="020F0502020204030204" pitchFamily="34" charset="0"/>
                <a:cs typeface="Calibri" panose="020F0502020204030204" pitchFamily="34" charset="0"/>
              </a:rPr>
              <a:t>&lt;</a:t>
            </a:r>
            <a:r>
              <a:rPr b="1" dirty="0" sz="2400" lang="en-US" err="1">
                <a:latin typeface="Calibri" panose="020F0502020204030204" pitchFamily="34" charset="0"/>
                <a:cs typeface="Calibri" panose="020F0502020204030204" pitchFamily="34" charset="0"/>
              </a:rPr>
              <a:t>supplemetary</a:t>
            </a:r>
            <a:r>
              <a:rPr b="1" dirty="0" sz="2400" lang="en-US">
                <a:latin typeface="Calibri" panose="020F0502020204030204" pitchFamily="34" charset="0"/>
                <a:cs typeface="Calibri" panose="020F0502020204030204" pitchFamily="34" charset="0"/>
              </a:rPr>
              <a:t> grp1,grp2&gt;</a:t>
            </a:r>
            <a:r>
              <a:rPr dirty="0" sz="2400" lang="en-US">
                <a:latin typeface="Calibri" panose="020F0502020204030204" pitchFamily="34" charset="0"/>
                <a:cs typeface="Calibri" panose="020F0502020204030204" pitchFamily="34" charset="0"/>
              </a:rPr>
              <a:t> -k </a:t>
            </a:r>
            <a:r>
              <a:rPr b="1" dirty="0" sz="2400" lang="en-US">
                <a:latin typeface="Calibri" panose="020F0502020204030204" pitchFamily="34" charset="0"/>
                <a:cs typeface="Calibri" panose="020F0502020204030204" pitchFamily="34" charset="0"/>
              </a:rPr>
              <a:t>/etc/</a:t>
            </a:r>
            <a:r>
              <a:rPr b="1" dirty="0" sz="2400" lang="en-US" err="1">
                <a:latin typeface="Calibri" panose="020F0502020204030204" pitchFamily="34" charset="0"/>
                <a:cs typeface="Calibri" panose="020F0502020204030204" pitchFamily="34" charset="0"/>
              </a:rPr>
              <a:t>skel</a:t>
            </a:r>
            <a:r>
              <a:rPr b="1" dirty="0" sz="2400" lang="en-US">
                <a:latin typeface="Calibri" panose="020F0502020204030204" pitchFamily="34" charset="0"/>
                <a:cs typeface="Calibri" panose="020F0502020204030204" pitchFamily="34" charset="0"/>
              </a:rPr>
              <a:t> </a:t>
            </a:r>
            <a:r>
              <a:rPr dirty="0" sz="2400" lang="en-US">
                <a:latin typeface="Calibri" panose="020F0502020204030204" pitchFamily="34" charset="0"/>
                <a:cs typeface="Calibri" panose="020F0502020204030204" pitchFamily="34" charset="0"/>
              </a:rPr>
              <a:t>-s </a:t>
            </a:r>
            <a:r>
              <a:rPr b="1" dirty="0" sz="2400" lang="en-US">
                <a:latin typeface="Calibri" panose="020F0502020204030204" pitchFamily="34" charset="0"/>
                <a:cs typeface="Calibri" panose="020F0502020204030204" pitchFamily="34" charset="0"/>
              </a:rPr>
              <a:t>/bin/bash </a:t>
            </a:r>
            <a:r>
              <a:rPr dirty="0" sz="2400" lang="en-US">
                <a:latin typeface="Calibri" panose="020F0502020204030204" pitchFamily="34" charset="0"/>
                <a:cs typeface="Calibri" panose="020F0502020204030204" pitchFamily="34" charset="0"/>
              </a:rPr>
              <a:t>-d </a:t>
            </a:r>
            <a:r>
              <a:rPr b="1" dirty="0" sz="2400" lang="en-US">
                <a:latin typeface="Calibri" panose="020F0502020204030204" pitchFamily="34" charset="0"/>
                <a:cs typeface="Calibri" panose="020F0502020204030204" pitchFamily="34" charset="0"/>
              </a:rPr>
              <a:t>/home/</a:t>
            </a:r>
            <a:r>
              <a:rPr b="1" dirty="0" sz="2400" lang="en-US" err="1">
                <a:latin typeface="Calibri" panose="020F0502020204030204" pitchFamily="34" charset="0"/>
                <a:cs typeface="Calibri" panose="020F0502020204030204" pitchFamily="34" charset="0"/>
              </a:rPr>
              <a:t>sameer</a:t>
            </a:r>
            <a:r>
              <a:rPr dirty="0" sz="2400" lang="en-US">
                <a:latin typeface="Calibri" panose="020F0502020204030204" pitchFamily="34" charset="0"/>
                <a:cs typeface="Calibri" panose="020F0502020204030204" pitchFamily="34" charset="0"/>
              </a:rPr>
              <a:t> -f </a:t>
            </a:r>
            <a:r>
              <a:rPr b="1" dirty="0" sz="2400" lang="en-US">
                <a:latin typeface="Calibri" panose="020F0502020204030204" pitchFamily="34" charset="0"/>
                <a:cs typeface="Calibri" panose="020F0502020204030204" pitchFamily="34" charset="0"/>
              </a:rPr>
              <a:t>&lt;inactive days&gt; </a:t>
            </a:r>
            <a:r>
              <a:rPr dirty="0" sz="2400" lang="en-US">
                <a:latin typeface="Calibri" panose="020F0502020204030204" pitchFamily="34" charset="0"/>
                <a:cs typeface="Calibri" panose="020F0502020204030204" pitchFamily="34" charset="0"/>
              </a:rPr>
              <a:t>-e </a:t>
            </a:r>
            <a:r>
              <a:rPr b="1" dirty="0" sz="2400" lang="en-US">
                <a:latin typeface="Calibri" panose="020F0502020204030204" pitchFamily="34" charset="0"/>
                <a:cs typeface="Calibri" panose="020F0502020204030204" pitchFamily="34" charset="0"/>
              </a:rPr>
              <a:t>&lt;</a:t>
            </a:r>
            <a:r>
              <a:rPr b="1" dirty="0" sz="2400" lang="en-US" err="1">
                <a:latin typeface="Calibri" panose="020F0502020204030204" pitchFamily="34" charset="0"/>
                <a:cs typeface="Calibri" panose="020F0502020204030204" pitchFamily="34" charset="0"/>
              </a:rPr>
              <a:t>yyyy</a:t>
            </a:r>
            <a:r>
              <a:rPr b="1" dirty="0" sz="2400" lang="en-US">
                <a:latin typeface="Calibri" panose="020F0502020204030204" pitchFamily="34" charset="0"/>
                <a:cs typeface="Calibri" panose="020F0502020204030204" pitchFamily="34" charset="0"/>
              </a:rPr>
              <a:t>-mm-</a:t>
            </a:r>
            <a:r>
              <a:rPr b="1" dirty="0" sz="2400" lang="en-US" err="1">
                <a:latin typeface="Calibri" panose="020F0502020204030204" pitchFamily="34" charset="0"/>
                <a:cs typeface="Calibri" panose="020F0502020204030204" pitchFamily="34" charset="0"/>
              </a:rPr>
              <a:t>dd</a:t>
            </a:r>
            <a:r>
              <a:rPr b="1" dirty="0" sz="2400" lang="en-US">
                <a:latin typeface="Calibri" panose="020F0502020204030204" pitchFamily="34" charset="0"/>
                <a:cs typeface="Calibri" panose="020F0502020204030204" pitchFamily="34" charset="0"/>
              </a:rPr>
              <a:t>&gt; &lt;username</a:t>
            </a:r>
            <a:r>
              <a:rPr b="1" dirty="0" sz="2400" lang="en-US" smtClean="0">
                <a:latin typeface="Calibri" panose="020F0502020204030204" pitchFamily="34" charset="0"/>
                <a:cs typeface="Calibri" panose="020F0502020204030204" pitchFamily="34" charset="0"/>
              </a:rPr>
              <a:t>&gt;</a:t>
            </a:r>
          </a:p>
          <a:p>
            <a:endParaRPr b="1" dirty="0" sz="2400" lang="en-US">
              <a:latin typeface="Calibri" panose="020F0502020204030204" pitchFamily="34" charset="0"/>
              <a:cs typeface="Calibri" panose="020F0502020204030204" pitchFamily="34" charset="0"/>
            </a:endParaRPr>
          </a:p>
          <a:p>
            <a:r>
              <a:rPr dirty="0" sz="2400" lang="en-US" smtClean="0">
                <a:latin typeface="Calibri" panose="020F0502020204030204" pitchFamily="34" charset="0"/>
                <a:cs typeface="Calibri" panose="020F0502020204030204" pitchFamily="34" charset="0"/>
              </a:rPr>
              <a:t>Check if the user is created under the /</a:t>
            </a:r>
            <a:r>
              <a:rPr dirty="0" sz="2400" lang="en-US" err="1" smtClean="0">
                <a:latin typeface="Calibri" panose="020F0502020204030204" pitchFamily="34" charset="0"/>
                <a:cs typeface="Calibri" panose="020F0502020204030204" pitchFamily="34" charset="0"/>
              </a:rPr>
              <a:t>etc</a:t>
            </a:r>
            <a:r>
              <a:rPr dirty="0" sz="2400" lang="en-US" smtClean="0">
                <a:latin typeface="Calibri" panose="020F0502020204030204" pitchFamily="34" charset="0"/>
                <a:cs typeface="Calibri" panose="020F0502020204030204" pitchFamily="34" charset="0"/>
              </a:rPr>
              <a:t>/</a:t>
            </a:r>
            <a:r>
              <a:rPr dirty="0" sz="2400" lang="en-US" err="1" smtClean="0">
                <a:latin typeface="Calibri" panose="020F0502020204030204" pitchFamily="34" charset="0"/>
                <a:cs typeface="Calibri" panose="020F0502020204030204" pitchFamily="34" charset="0"/>
              </a:rPr>
              <a:t>passwd</a:t>
            </a:r>
            <a:r>
              <a:rPr dirty="0" sz="2400" lang="en-US" smtClean="0">
                <a:latin typeface="Calibri" panose="020F0502020204030204" pitchFamily="34" charset="0"/>
                <a:cs typeface="Calibri" panose="020F0502020204030204" pitchFamily="34" charset="0"/>
              </a:rPr>
              <a:t> file</a:t>
            </a:r>
          </a:p>
          <a:p>
            <a:endParaRPr b="1" dirty="0" sz="2400" lang="en-US">
              <a:latin typeface="Calibri" panose="020F0502020204030204" pitchFamily="34" charset="0"/>
              <a:cs typeface="Calibri" panose="020F0502020204030204" pitchFamily="34" charset="0"/>
            </a:endParaRPr>
          </a:p>
          <a:p>
            <a:r>
              <a:rPr b="1" dirty="0" sz="2400" lang="en-US" smtClean="0">
                <a:latin typeface="Calibri" panose="020F0502020204030204" pitchFamily="34" charset="0"/>
                <a:cs typeface="Calibri" panose="020F0502020204030204" pitchFamily="34" charset="0"/>
              </a:rPr>
              <a:t># cat /</a:t>
            </a:r>
            <a:r>
              <a:rPr b="1" dirty="0" sz="2400" lang="en-US" err="1" smtClean="0">
                <a:latin typeface="Calibri" panose="020F0502020204030204" pitchFamily="34" charset="0"/>
                <a:cs typeface="Calibri" panose="020F0502020204030204" pitchFamily="34" charset="0"/>
              </a:rPr>
              <a:t>etc</a:t>
            </a:r>
            <a:r>
              <a:rPr b="1" dirty="0" sz="2400" lang="en-US" smtClean="0">
                <a:latin typeface="Calibri" panose="020F0502020204030204" pitchFamily="34" charset="0"/>
                <a:cs typeface="Calibri" panose="020F0502020204030204" pitchFamily="34" charset="0"/>
              </a:rPr>
              <a:t>/</a:t>
            </a:r>
            <a:r>
              <a:rPr b="1" dirty="0" sz="2400" lang="en-US" err="1" smtClean="0">
                <a:latin typeface="Calibri" panose="020F0502020204030204" pitchFamily="34" charset="0"/>
                <a:cs typeface="Calibri" panose="020F0502020204030204" pitchFamily="34" charset="0"/>
              </a:rPr>
              <a:t>passwd</a:t>
            </a:r>
            <a:endParaRPr b="1" dirty="0" sz="2400" lang="en-US" smtClean="0">
              <a:latin typeface="Calibri" panose="020F0502020204030204" pitchFamily="34" charset="0"/>
              <a:cs typeface="Calibri" panose="020F0502020204030204" pitchFamily="34" charset="0"/>
            </a:endParaRPr>
          </a:p>
          <a:p>
            <a:endParaRPr b="1" dirty="0" sz="2400" lang="en-US">
              <a:latin typeface="Calibri" panose="020F0502020204030204" pitchFamily="34" charset="0"/>
              <a:cs typeface="Calibri" panose="020F0502020204030204" pitchFamily="34" charset="0"/>
            </a:endParaRPr>
          </a:p>
          <a:p>
            <a:endParaRPr b="1"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p:txBody>
      </p:sp>
      <p:sp>
        <p:nvSpPr>
          <p:cNvPr id="1048770" name="Rectangle 1"/>
          <p:cNvSpPr/>
          <p:nvPr/>
        </p:nvSpPr>
        <p:spPr>
          <a:xfrm>
            <a:off x="3886200" y="22539"/>
            <a:ext cx="6781800" cy="646331"/>
          </a:xfrm>
          <a:prstGeom prst="rect"/>
        </p:spPr>
        <p:txBody>
          <a:bodyPr wrap="square">
            <a:spAutoFit/>
          </a:bodyPr>
          <a:p>
            <a:pPr defTabSz="457200" eaLnBrk="0" fontAlgn="base" hangingPunct="0">
              <a:spcBef>
                <a:spcPct val="0"/>
              </a:spcBef>
              <a:spcAft>
                <a:spcPct val="0"/>
              </a:spcAft>
              <a:buSzPct val="100000"/>
            </a:pPr>
            <a:r>
              <a:rPr b="1" dirty="0" sz="3600" lang="en-US">
                <a:solidFill>
                  <a:srgbClr val="FFFFFF"/>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771" name="Rectangle 2"/>
          <p:cNvSpPr/>
          <p:nvPr/>
        </p:nvSpPr>
        <p:spPr>
          <a:xfrm>
            <a:off x="1524000" y="609601"/>
            <a:ext cx="9144000" cy="4893647"/>
          </a:xfrm>
          <a:prstGeom prst="rect"/>
        </p:spPr>
        <p:txBody>
          <a:bodyPr wrap="square">
            <a:spAutoFit/>
          </a:bodyPr>
          <a:p>
            <a:r>
              <a:rPr b="1" dirty="0" sz="2400" lang="en-US" u="sng">
                <a:latin typeface="Calibri" panose="020F0502020204030204" pitchFamily="34" charset="0"/>
                <a:cs typeface="Calibri" panose="020F0502020204030204" pitchFamily="34" charset="0"/>
              </a:rPr>
              <a:t>Options</a:t>
            </a:r>
            <a:r>
              <a:rPr dirty="0" sz="2400" lang="en-US">
                <a:latin typeface="Calibri" panose="020F0502020204030204" pitchFamily="34" charset="0"/>
                <a:cs typeface="Calibri" panose="020F0502020204030204" pitchFamily="34" charset="0"/>
              </a:rPr>
              <a:t> </a:t>
            </a:r>
          </a:p>
          <a:p>
            <a:endParaRPr b="1" dirty="0" sz="2400" i="1" lang="en-US">
              <a:latin typeface="Calibri" panose="020F0502020204030204" pitchFamily="34" charset="0"/>
              <a:cs typeface="Calibri" panose="020F0502020204030204" pitchFamily="34" charset="0"/>
            </a:endParaRPr>
          </a:p>
          <a:p>
            <a:r>
              <a:rPr b="1" dirty="0" sz="2400" i="1" lang="en-US">
                <a:latin typeface="Calibri" panose="020F0502020204030204" pitchFamily="34" charset="0"/>
                <a:cs typeface="Calibri" panose="020F0502020204030204" pitchFamily="34" charset="0"/>
              </a:rPr>
              <a:t>-c 	= comment </a:t>
            </a:r>
          </a:p>
          <a:p>
            <a:r>
              <a:rPr b="1" dirty="0" sz="2400" i="1" lang="en-US">
                <a:latin typeface="Calibri" panose="020F0502020204030204" pitchFamily="34" charset="0"/>
                <a:cs typeface="Calibri" panose="020F0502020204030204" pitchFamily="34" charset="0"/>
              </a:rPr>
              <a:t>-u	= User ID</a:t>
            </a:r>
          </a:p>
          <a:p>
            <a:r>
              <a:rPr b="1" dirty="0" sz="2400" i="1" lang="en-US">
                <a:latin typeface="Calibri" panose="020F0502020204030204" pitchFamily="34" charset="0"/>
                <a:cs typeface="Calibri" panose="020F0502020204030204" pitchFamily="34" charset="0"/>
              </a:rPr>
              <a:t>-g	= primary Group Name</a:t>
            </a:r>
          </a:p>
          <a:p>
            <a:r>
              <a:rPr b="1" dirty="0" sz="2400" i="1" lang="en-IN">
                <a:latin typeface="Calibri" panose="020F0502020204030204" pitchFamily="34" charset="0"/>
                <a:cs typeface="Calibri" panose="020F0502020204030204" pitchFamily="34" charset="0"/>
              </a:rPr>
              <a:t>-G	= Secondary or Supplementary Group Names</a:t>
            </a:r>
          </a:p>
          <a:p>
            <a:r>
              <a:rPr b="1" dirty="0" sz="2400" i="1" lang="en-US">
                <a:latin typeface="Calibri" panose="020F0502020204030204" pitchFamily="34" charset="0"/>
                <a:cs typeface="Calibri" panose="020F0502020204030204" pitchFamily="34" charset="0"/>
              </a:rPr>
              <a:t>-k	= Skel folder path &lt;Profile folder&gt;</a:t>
            </a:r>
          </a:p>
          <a:p>
            <a:r>
              <a:rPr b="1" dirty="0" sz="2400" i="1" lang="en-IN">
                <a:latin typeface="Calibri" panose="020F0502020204030204" pitchFamily="34" charset="0"/>
                <a:cs typeface="Calibri" panose="020F0502020204030204" pitchFamily="34" charset="0"/>
              </a:rPr>
              <a:t>-s 	= A default Login Shell </a:t>
            </a:r>
          </a:p>
          <a:p>
            <a:r>
              <a:rPr b="1" dirty="0" sz="2400" i="1" lang="en-IN">
                <a:latin typeface="Calibri" panose="020F0502020204030204" pitchFamily="34" charset="0"/>
                <a:cs typeface="Calibri" panose="020F0502020204030204" pitchFamily="34" charset="0"/>
              </a:rPr>
              <a:t>-d	= Home dir of a user which has to be created but if it is not created</a:t>
            </a:r>
          </a:p>
          <a:p>
            <a:r>
              <a:rPr b="1" dirty="0" sz="2400" i="1" lang="en-IN">
                <a:latin typeface="Calibri" panose="020F0502020204030204" pitchFamily="34" charset="0"/>
                <a:cs typeface="Calibri" panose="020F0502020204030204" pitchFamily="34" charset="0"/>
              </a:rPr>
              <a:t>          then use option -m which will create that specified home folder</a:t>
            </a:r>
          </a:p>
          <a:p>
            <a:r>
              <a:rPr b="1" dirty="0" sz="2400" i="1" lang="en-US">
                <a:latin typeface="Calibri" panose="020F0502020204030204" pitchFamily="34" charset="0"/>
                <a:cs typeface="Calibri" panose="020F0502020204030204" pitchFamily="34" charset="0"/>
              </a:rPr>
              <a:t>-f	= Inactive Days</a:t>
            </a:r>
          </a:p>
          <a:p>
            <a:r>
              <a:rPr b="1" dirty="0" sz="2400" i="1" lang="en-US">
                <a:latin typeface="Calibri" panose="020F0502020204030204" pitchFamily="34" charset="0"/>
                <a:cs typeface="Calibri" panose="020F0502020204030204" pitchFamily="34" charset="0"/>
              </a:rPr>
              <a:t>-e	= expiry days</a:t>
            </a:r>
          </a:p>
        </p:txBody>
      </p:sp>
      <p:sp>
        <p:nvSpPr>
          <p:cNvPr id="1048772" name="Rectangle 3"/>
          <p:cNvSpPr/>
          <p:nvPr/>
        </p:nvSpPr>
        <p:spPr>
          <a:xfrm>
            <a:off x="3886201" y="1"/>
            <a:ext cx="6781799"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773" name="Rectangle 2"/>
          <p:cNvSpPr/>
          <p:nvPr/>
        </p:nvSpPr>
        <p:spPr>
          <a:xfrm>
            <a:off x="1703232" y="1255690"/>
            <a:ext cx="9067800" cy="4524315"/>
          </a:xfrm>
          <a:prstGeom prst="rect"/>
        </p:spPr>
        <p:txBody>
          <a:bodyPr wrap="square">
            <a:spAutoFit/>
          </a:bodyPr>
          <a:p>
            <a:r>
              <a:rPr b="1" dirty="0" sz="2400" lang="en-IN">
                <a:latin typeface="Calibri" panose="020F0502020204030204" pitchFamily="34" charset="0"/>
                <a:cs typeface="Calibri" panose="020F0502020204030204" pitchFamily="34" charset="0"/>
              </a:rPr>
              <a:t>To set a password for a user</a:t>
            </a:r>
          </a:p>
          <a:p>
            <a:r>
              <a:rPr dirty="0" sz="2400" lang="en-US">
                <a:latin typeface="Calibri" panose="020F0502020204030204" pitchFamily="34" charset="0"/>
                <a:cs typeface="Calibri" panose="020F0502020204030204" pitchFamily="34" charset="0"/>
              </a:rPr>
              <a:t>#</a:t>
            </a:r>
            <a:r>
              <a:rPr b="1" dirty="0" sz="2400" lang="en-US" err="1" smtClean="0">
                <a:latin typeface="Calibri" panose="020F0502020204030204" pitchFamily="34" charset="0"/>
                <a:cs typeface="Calibri" panose="020F0502020204030204" pitchFamily="34" charset="0"/>
              </a:rPr>
              <a:t>passwd</a:t>
            </a:r>
            <a:r>
              <a:rPr b="1" dirty="0" sz="2400" lang="en-US" smtClean="0">
                <a:latin typeface="Calibri" panose="020F0502020204030204" pitchFamily="34" charset="0"/>
                <a:cs typeface="Calibri" panose="020F0502020204030204" pitchFamily="34" charset="0"/>
              </a:rPr>
              <a:t> </a:t>
            </a:r>
            <a:r>
              <a:rPr b="1" dirty="0" sz="2400" lang="en-US">
                <a:latin typeface="Calibri" panose="020F0502020204030204" pitchFamily="34" charset="0"/>
                <a:cs typeface="Calibri" panose="020F0502020204030204" pitchFamily="34" charset="0"/>
              </a:rPr>
              <a:t>&lt;username&gt;</a:t>
            </a:r>
          </a:p>
          <a:p>
            <a:r>
              <a:rPr dirty="0" sz="2400" lang="en-IN" smtClean="0">
                <a:latin typeface="Calibri" panose="020F0502020204030204" pitchFamily="34" charset="0"/>
                <a:cs typeface="Calibri" panose="020F0502020204030204" pitchFamily="34" charset="0"/>
              </a:rPr>
              <a:t>#</a:t>
            </a:r>
            <a:r>
              <a:rPr dirty="0" sz="2400" lang="en-IN" err="1" smtClean="0">
                <a:latin typeface="Calibri" panose="020F0502020204030204" pitchFamily="34" charset="0"/>
                <a:cs typeface="Calibri" panose="020F0502020204030204" pitchFamily="34" charset="0"/>
              </a:rPr>
              <a:t>passwd</a:t>
            </a:r>
            <a:r>
              <a:rPr dirty="0" sz="2400" lang="en-IN" smtClean="0">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-l &lt;username&gt; To lock a user password</a:t>
            </a:r>
          </a:p>
          <a:p>
            <a:r>
              <a:rPr dirty="0" sz="2400" lang="en-IN" smtClean="0">
                <a:latin typeface="Calibri" panose="020F0502020204030204" pitchFamily="34" charset="0"/>
                <a:cs typeface="Calibri" panose="020F0502020204030204" pitchFamily="34" charset="0"/>
              </a:rPr>
              <a:t>#</a:t>
            </a:r>
            <a:r>
              <a:rPr dirty="0" sz="2400" lang="en-IN" err="1" smtClean="0">
                <a:latin typeface="Calibri" panose="020F0502020204030204" pitchFamily="34" charset="0"/>
                <a:cs typeface="Calibri" panose="020F0502020204030204" pitchFamily="34" charset="0"/>
              </a:rPr>
              <a:t>passwd</a:t>
            </a:r>
            <a:r>
              <a:rPr dirty="0" sz="2400" lang="en-IN" smtClean="0">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-u &lt;username&gt; To unlock a user password</a:t>
            </a:r>
          </a:p>
          <a:p>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Login to the account in terminal </a:t>
            </a:r>
          </a:p>
          <a:p>
            <a:r>
              <a:rPr b="1" dirty="0" sz="2400" lang="en-IN" smtClean="0">
                <a:latin typeface="Calibri" panose="020F0502020204030204" pitchFamily="34" charset="0"/>
                <a:cs typeface="Calibri" panose="020F0502020204030204" pitchFamily="34" charset="0"/>
              </a:rPr>
              <a:t>#</a:t>
            </a:r>
            <a:r>
              <a:rPr b="1" dirty="0" sz="2400" lang="en-IN" err="1" smtClean="0">
                <a:latin typeface="Calibri" panose="020F0502020204030204" pitchFamily="34" charset="0"/>
                <a:cs typeface="Calibri" panose="020F0502020204030204" pitchFamily="34" charset="0"/>
              </a:rPr>
              <a:t>su</a:t>
            </a:r>
            <a:r>
              <a:rPr b="1" dirty="0" sz="2400" lang="en-IN" smtClean="0">
                <a:latin typeface="Calibri" panose="020F0502020204030204" pitchFamily="34" charset="0"/>
                <a:cs typeface="Calibri" panose="020F0502020204030204" pitchFamily="34" charset="0"/>
              </a:rPr>
              <a:t> </a:t>
            </a:r>
            <a:r>
              <a:rPr b="1" dirty="0" sz="2400" lang="en-IN">
                <a:latin typeface="Calibri" panose="020F0502020204030204" pitchFamily="34" charset="0"/>
                <a:cs typeface="Calibri" panose="020F0502020204030204" pitchFamily="34" charset="0"/>
              </a:rPr>
              <a:t>&lt;username&gt;</a:t>
            </a:r>
          </a:p>
          <a:p>
            <a:r>
              <a:rPr dirty="0" sz="2400" lang="en-IN">
                <a:latin typeface="Calibri" panose="020F0502020204030204" pitchFamily="34" charset="0"/>
                <a:cs typeface="Calibri" panose="020F0502020204030204" pitchFamily="34" charset="0"/>
              </a:rPr>
              <a:t>Type the </a:t>
            </a:r>
            <a:r>
              <a:rPr dirty="0" sz="2400" lang="en-IN" smtClean="0">
                <a:latin typeface="Calibri" panose="020F0502020204030204" pitchFamily="34" charset="0"/>
                <a:cs typeface="Calibri" panose="020F0502020204030204" pitchFamily="34" charset="0"/>
              </a:rPr>
              <a:t>password</a:t>
            </a:r>
          </a:p>
          <a:p>
            <a:endParaRPr dirty="0" sz="2400" lang="en-IN">
              <a:latin typeface="Calibri" panose="020F0502020204030204" pitchFamily="34" charset="0"/>
              <a:cs typeface="Calibri" panose="020F0502020204030204" pitchFamily="34" charset="0"/>
            </a:endParaRPr>
          </a:p>
          <a:p>
            <a:r>
              <a:rPr dirty="0" sz="2400" lang="en-IN" smtClean="0">
                <a:latin typeface="Calibri" panose="020F0502020204030204" pitchFamily="34" charset="0"/>
                <a:cs typeface="Calibri" panose="020F0502020204030204" pitchFamily="34" charset="0"/>
              </a:rPr>
              <a:t>To </a:t>
            </a:r>
            <a:r>
              <a:rPr b="1" dirty="0" sz="2400" lang="en-IN" smtClean="0">
                <a:latin typeface="Calibri" panose="020F0502020204030204" pitchFamily="34" charset="0"/>
                <a:cs typeface="Calibri" panose="020F0502020204030204" pitchFamily="34" charset="0"/>
              </a:rPr>
              <a:t>logoff</a:t>
            </a:r>
            <a:r>
              <a:rPr dirty="0" sz="2400" lang="en-IN" smtClean="0">
                <a:latin typeface="Calibri" panose="020F0502020204030204" pitchFamily="34" charset="0"/>
                <a:cs typeface="Calibri" panose="020F0502020204030204" pitchFamily="34" charset="0"/>
              </a:rPr>
              <a:t>, type exit and press Enter or press </a:t>
            </a:r>
            <a:r>
              <a:rPr b="1" dirty="0" sz="2400" lang="en-IN" err="1" smtClean="0">
                <a:latin typeface="Calibri" panose="020F0502020204030204" pitchFamily="34" charset="0"/>
                <a:cs typeface="Calibri" panose="020F0502020204030204" pitchFamily="34" charset="0"/>
              </a:rPr>
              <a:t>Ctrl+D</a:t>
            </a:r>
            <a:endParaRPr b="1"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To run any application as root, type </a:t>
            </a:r>
            <a:r>
              <a:rPr b="1" dirty="0" sz="2400" lang="en-IN" err="1">
                <a:latin typeface="Calibri" panose="020F0502020204030204" pitchFamily="34" charset="0"/>
                <a:cs typeface="Calibri" panose="020F0502020204030204" pitchFamily="34" charset="0"/>
              </a:rPr>
              <a:t>sudo</a:t>
            </a:r>
            <a:r>
              <a:rPr dirty="0" sz="2400" lang="en-IN">
                <a:latin typeface="Calibri" panose="020F0502020204030204" pitchFamily="34" charset="0"/>
                <a:cs typeface="Calibri" panose="020F0502020204030204" pitchFamily="34" charset="0"/>
              </a:rPr>
              <a:t> application name</a:t>
            </a:r>
          </a:p>
        </p:txBody>
      </p:sp>
      <p:sp>
        <p:nvSpPr>
          <p:cNvPr id="1048774" name="Rectangle 3"/>
          <p:cNvSpPr/>
          <p:nvPr/>
        </p:nvSpPr>
        <p:spPr>
          <a:xfrm>
            <a:off x="3954464" y="-14193"/>
            <a:ext cx="6713537"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775" name="Rectangle 2"/>
          <p:cNvSpPr/>
          <p:nvPr/>
        </p:nvSpPr>
        <p:spPr>
          <a:xfrm>
            <a:off x="1524000" y="762000"/>
            <a:ext cx="8991600" cy="5632311"/>
          </a:xfrm>
          <a:prstGeom prst="rect"/>
        </p:spPr>
        <p:txBody>
          <a:bodyPr wrap="square">
            <a:spAutoFit/>
          </a:bodyPr>
          <a:p>
            <a:r>
              <a:rPr dirty="0" sz="2400" lang="en-US">
                <a:latin typeface="Calibri" panose="020F0502020204030204" pitchFamily="34" charset="0"/>
                <a:cs typeface="Calibri" panose="020F0502020204030204" pitchFamily="34" charset="0"/>
              </a:rPr>
              <a:t>Managing Groups </a:t>
            </a:r>
          </a:p>
          <a:p>
            <a:endParaRPr dirty="0" sz="2400" lang="en-US">
              <a:latin typeface="Calibri" panose="020F0502020204030204" pitchFamily="34" charset="0"/>
              <a:cs typeface="Calibri" panose="020F0502020204030204" pitchFamily="34" charset="0"/>
            </a:endParaRPr>
          </a:p>
          <a:p>
            <a:pPr indent="-457200" marL="457200">
              <a:buAutoNum type="arabicParenR"/>
            </a:pPr>
            <a:r>
              <a:rPr b="1" dirty="0" sz="2400" lang="en-US">
                <a:latin typeface="Calibri" panose="020F0502020204030204" pitchFamily="34" charset="0"/>
                <a:cs typeface="Calibri" panose="020F0502020204030204" pitchFamily="34" charset="0"/>
              </a:rPr>
              <a:t>groupadd &lt;grpname&gt; </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2) </a:t>
            </a:r>
            <a:r>
              <a:rPr b="1" dirty="0" sz="2400" lang="en-IN" smtClean="0">
                <a:latin typeface="Calibri" panose="020F0502020204030204" pitchFamily="34" charset="0"/>
                <a:cs typeface="Calibri" panose="020F0502020204030204" pitchFamily="34" charset="0"/>
              </a:rPr>
              <a:t> </a:t>
            </a:r>
            <a:r>
              <a:rPr b="1" dirty="0" sz="2400" lang="en-IN" err="1" smtClean="0">
                <a:latin typeface="Calibri" panose="020F0502020204030204" pitchFamily="34" charset="0"/>
                <a:cs typeface="Calibri" panose="020F0502020204030204" pitchFamily="34" charset="0"/>
              </a:rPr>
              <a:t>groupmod</a:t>
            </a:r>
            <a:r>
              <a:rPr b="1" dirty="0" sz="2400" lang="en-IN" smtClean="0">
                <a:latin typeface="Calibri" panose="020F0502020204030204" pitchFamily="34" charset="0"/>
                <a:cs typeface="Calibri" panose="020F0502020204030204" pitchFamily="34" charset="0"/>
              </a:rPr>
              <a:t> </a:t>
            </a:r>
            <a:r>
              <a:rPr b="1" dirty="0" sz="2400" lang="en-IN">
                <a:latin typeface="Calibri" panose="020F0502020204030204" pitchFamily="34" charset="0"/>
                <a:cs typeface="Calibri" panose="020F0502020204030204" pitchFamily="34" charset="0"/>
              </a:rPr>
              <a:t>-g &lt;GID&gt; -n &lt;new grp name&gt; &lt;old grp name&gt;</a:t>
            </a:r>
          </a:p>
          <a:p>
            <a:endParaRPr dirty="0" sz="2400" lang="en-IN">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3)  groupmod -g &lt;GID&gt; &lt;old grp name&gt;</a:t>
            </a:r>
          </a:p>
          <a:p>
            <a:r>
              <a:rPr dirty="0" sz="2400" lang="en-IN">
                <a:latin typeface="Calibri" panose="020F0502020204030204" pitchFamily="34" charset="0"/>
                <a:cs typeface="Calibri" panose="020F0502020204030204" pitchFamily="34" charset="0"/>
              </a:rPr>
              <a:t>		-g	= GID of an old group </a:t>
            </a:r>
          </a:p>
          <a:p>
            <a:r>
              <a:rPr dirty="0" sz="2400" lang="en-IN">
                <a:latin typeface="Calibri" panose="020F0502020204030204" pitchFamily="34" charset="0"/>
                <a:cs typeface="Calibri" panose="020F0502020204030204" pitchFamily="34" charset="0"/>
              </a:rPr>
              <a:t>		-n 	= New name to an old group</a:t>
            </a:r>
          </a:p>
          <a:p>
            <a:endParaRPr dirty="0" sz="2400" lang="en-IN">
              <a:latin typeface="Calibri" panose="020F0502020204030204" pitchFamily="34" charset="0"/>
              <a:cs typeface="Calibri" panose="020F0502020204030204" pitchFamily="34" charset="0"/>
            </a:endParaRPr>
          </a:p>
          <a:p>
            <a:pPr indent="-457200" marL="457200">
              <a:buAutoNum type="arabicParenR" startAt="4"/>
            </a:pPr>
            <a:r>
              <a:rPr b="1" dirty="0" sz="2400" lang="en-US" err="1" smtClean="0">
                <a:latin typeface="Calibri" panose="020F0502020204030204" pitchFamily="34" charset="0"/>
                <a:cs typeface="Calibri" panose="020F0502020204030204" pitchFamily="34" charset="0"/>
              </a:rPr>
              <a:t>groupdel</a:t>
            </a:r>
            <a:r>
              <a:rPr b="1" dirty="0" sz="2400" lang="en-US" smtClean="0">
                <a:latin typeface="Calibri" panose="020F0502020204030204" pitchFamily="34" charset="0"/>
                <a:cs typeface="Calibri" panose="020F0502020204030204" pitchFamily="34" charset="0"/>
              </a:rPr>
              <a:t> </a:t>
            </a:r>
            <a:r>
              <a:rPr b="1" dirty="0" sz="2400" lang="en-US">
                <a:latin typeface="Calibri" panose="020F0502020204030204" pitchFamily="34" charset="0"/>
                <a:cs typeface="Calibri" panose="020F0502020204030204" pitchFamily="34" charset="0"/>
              </a:rPr>
              <a:t>&lt;</a:t>
            </a:r>
            <a:r>
              <a:rPr b="1" dirty="0" sz="2400" lang="en-US" err="1">
                <a:latin typeface="Calibri" panose="020F0502020204030204" pitchFamily="34" charset="0"/>
                <a:cs typeface="Calibri" panose="020F0502020204030204" pitchFamily="34" charset="0"/>
              </a:rPr>
              <a:t>grpname</a:t>
            </a:r>
            <a:r>
              <a:rPr b="1" dirty="0" sz="2400" lang="en-US" smtClean="0">
                <a:latin typeface="Calibri" panose="020F0502020204030204" pitchFamily="34" charset="0"/>
                <a:cs typeface="Calibri" panose="020F0502020204030204" pitchFamily="34" charset="0"/>
              </a:rPr>
              <a:t>&gt;</a:t>
            </a:r>
          </a:p>
          <a:p>
            <a:pPr indent="-457200" marL="457200">
              <a:buAutoNum type="arabicParenR" startAt="4"/>
            </a:pPr>
            <a:endParaRPr b="1" dirty="0" sz="2400" lang="en-US">
              <a:latin typeface="Calibri" panose="020F0502020204030204" pitchFamily="34" charset="0"/>
              <a:cs typeface="Calibri" panose="020F0502020204030204" pitchFamily="34" charset="0"/>
            </a:endParaRPr>
          </a:p>
          <a:p>
            <a:r>
              <a:rPr dirty="0" sz="2400" lang="en-US" smtClean="0">
                <a:latin typeface="Calibri" panose="020F0502020204030204" pitchFamily="34" charset="0"/>
                <a:cs typeface="Calibri" panose="020F0502020204030204" pitchFamily="34" charset="0"/>
              </a:rPr>
              <a:t>Check the group created under /</a:t>
            </a:r>
            <a:r>
              <a:rPr dirty="0" sz="2400" lang="en-US" err="1" smtClean="0">
                <a:latin typeface="Calibri" panose="020F0502020204030204" pitchFamily="34" charset="0"/>
                <a:cs typeface="Calibri" panose="020F0502020204030204" pitchFamily="34" charset="0"/>
              </a:rPr>
              <a:t>etc</a:t>
            </a:r>
            <a:r>
              <a:rPr dirty="0" sz="2400" lang="en-US" smtClean="0">
                <a:latin typeface="Calibri" panose="020F0502020204030204" pitchFamily="34" charset="0"/>
                <a:cs typeface="Calibri" panose="020F0502020204030204" pitchFamily="34" charset="0"/>
              </a:rPr>
              <a:t>/group</a:t>
            </a:r>
          </a:p>
          <a:p>
            <a:endParaRPr b="1" dirty="0" sz="2400" lang="en-US">
              <a:latin typeface="Calibri" panose="020F0502020204030204" pitchFamily="34" charset="0"/>
              <a:cs typeface="Calibri" panose="020F0502020204030204" pitchFamily="34" charset="0"/>
            </a:endParaRPr>
          </a:p>
          <a:p>
            <a:r>
              <a:rPr b="1" dirty="0" sz="2400" lang="en-US" smtClean="0">
                <a:latin typeface="Calibri" panose="020F0502020204030204" pitchFamily="34" charset="0"/>
                <a:cs typeface="Calibri" panose="020F0502020204030204" pitchFamily="34" charset="0"/>
              </a:rPr>
              <a:t>#cat /</a:t>
            </a:r>
            <a:r>
              <a:rPr b="1" dirty="0" sz="2400" lang="en-US" err="1" smtClean="0">
                <a:latin typeface="Calibri" panose="020F0502020204030204" pitchFamily="34" charset="0"/>
                <a:cs typeface="Calibri" panose="020F0502020204030204" pitchFamily="34" charset="0"/>
              </a:rPr>
              <a:t>etc</a:t>
            </a:r>
            <a:r>
              <a:rPr b="1" dirty="0" sz="2400" lang="en-US" smtClean="0">
                <a:latin typeface="Calibri" panose="020F0502020204030204" pitchFamily="34" charset="0"/>
                <a:cs typeface="Calibri" panose="020F0502020204030204" pitchFamily="34" charset="0"/>
              </a:rPr>
              <a:t>/group</a:t>
            </a:r>
            <a:endParaRPr b="1" dirty="0" sz="2400" lang="en-US">
              <a:latin typeface="Calibri" panose="020F0502020204030204" pitchFamily="34" charset="0"/>
              <a:cs typeface="Calibri" panose="020F0502020204030204" pitchFamily="34" charset="0"/>
            </a:endParaRPr>
          </a:p>
        </p:txBody>
      </p:sp>
      <p:sp>
        <p:nvSpPr>
          <p:cNvPr id="1048776" name="Rectangle 3"/>
          <p:cNvSpPr/>
          <p:nvPr/>
        </p:nvSpPr>
        <p:spPr>
          <a:xfrm>
            <a:off x="3886200" y="-2146"/>
            <a:ext cx="6781800"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777" name="Rectangle 2"/>
          <p:cNvSpPr/>
          <p:nvPr/>
        </p:nvSpPr>
        <p:spPr>
          <a:xfrm>
            <a:off x="1524000" y="609600"/>
            <a:ext cx="9144000" cy="6370975"/>
          </a:xfrm>
          <a:prstGeom prst="rect"/>
        </p:spPr>
        <p:txBody>
          <a:bodyPr wrap="square">
            <a:spAutoFit/>
          </a:bodyPr>
          <a:p>
            <a:r>
              <a:rPr b="1" dirty="0" sz="2400" lang="en-US">
                <a:latin typeface="Calibri" panose="020F0502020204030204" pitchFamily="34" charset="0"/>
                <a:cs typeface="Calibri" panose="020F0502020204030204" pitchFamily="34" charset="0"/>
              </a:rPr>
              <a:t>Modification of user accts</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1)  </a:t>
            </a:r>
            <a:r>
              <a:rPr dirty="0" sz="2400" lang="en-US" err="1">
                <a:latin typeface="Calibri" panose="020F0502020204030204" pitchFamily="34" charset="0"/>
                <a:cs typeface="Calibri" panose="020F0502020204030204" pitchFamily="34" charset="0"/>
              </a:rPr>
              <a:t>usermod</a:t>
            </a:r>
            <a:r>
              <a:rPr dirty="0" sz="2400" lang="en-US">
                <a:latin typeface="Calibri" panose="020F0502020204030204" pitchFamily="34" charset="0"/>
                <a:cs typeface="Calibri" panose="020F0502020204030204" pitchFamily="34" charset="0"/>
              </a:rPr>
              <a:t> -c "comment" -d /</a:t>
            </a:r>
            <a:r>
              <a:rPr dirty="0" sz="2400" lang="en-US" err="1">
                <a:latin typeface="Calibri" panose="020F0502020204030204" pitchFamily="34" charset="0"/>
                <a:cs typeface="Calibri" panose="020F0502020204030204" pitchFamily="34" charset="0"/>
              </a:rPr>
              <a:t>newhomedir</a:t>
            </a:r>
            <a:r>
              <a:rPr dirty="0" sz="2400" lang="en-US">
                <a:latin typeface="Calibri" panose="020F0502020204030204" pitchFamily="34" charset="0"/>
                <a:cs typeface="Calibri" panose="020F0502020204030204" pitchFamily="34" charset="0"/>
              </a:rPr>
              <a:t>  -e </a:t>
            </a:r>
            <a:r>
              <a:rPr dirty="0" sz="2400" lang="en-US" err="1">
                <a:latin typeface="Calibri" panose="020F0502020204030204" pitchFamily="34" charset="0"/>
                <a:cs typeface="Calibri" panose="020F0502020204030204" pitchFamily="34" charset="0"/>
              </a:rPr>
              <a:t>yyyy</a:t>
            </a:r>
            <a:r>
              <a:rPr dirty="0" sz="2400" lang="en-US">
                <a:latin typeface="Calibri" panose="020F0502020204030204" pitchFamily="34" charset="0"/>
                <a:cs typeface="Calibri" panose="020F0502020204030204" pitchFamily="34" charset="0"/>
              </a:rPr>
              <a:t>-mm-</a:t>
            </a:r>
            <a:r>
              <a:rPr dirty="0" sz="2400" lang="en-US" err="1">
                <a:latin typeface="Calibri" panose="020F0502020204030204" pitchFamily="34" charset="0"/>
                <a:cs typeface="Calibri" panose="020F0502020204030204" pitchFamily="34" charset="0"/>
              </a:rPr>
              <a:t>dd</a:t>
            </a:r>
            <a:r>
              <a:rPr dirty="0" sz="2400" lang="en-US">
                <a:latin typeface="Calibri" panose="020F0502020204030204" pitchFamily="34" charset="0"/>
                <a:cs typeface="Calibri" panose="020F0502020204030204" pitchFamily="34" charset="0"/>
              </a:rPr>
              <a:t> -f 5 -g &lt;grpname&gt; </a:t>
            </a:r>
            <a:r>
              <a:rPr dirty="0" sz="2400" lang="nl-NL">
                <a:latin typeface="Calibri" panose="020F0502020204030204" pitchFamily="34" charset="0"/>
                <a:cs typeface="Calibri" panose="020F0502020204030204" pitchFamily="34" charset="0"/>
              </a:rPr>
              <a:t>-G &lt;grp1,grp2&gt; -l &lt;login name&gt; -s /bin/bash -u &lt;UID&gt; -L -U &lt;username&gt;</a:t>
            </a:r>
          </a:p>
          <a:p>
            <a:endParaRPr dirty="0" sz="2400" lang="en-US">
              <a:latin typeface="Calibri" panose="020F0502020204030204" pitchFamily="34" charset="0"/>
              <a:cs typeface="Calibri" panose="020F0502020204030204" pitchFamily="34" charset="0"/>
            </a:endParaRPr>
          </a:p>
          <a:p>
            <a:r>
              <a:rPr b="1" dirty="0" sz="2400" i="1" lang="en-IN">
                <a:latin typeface="Calibri" panose="020F0502020204030204" pitchFamily="34" charset="0"/>
                <a:cs typeface="Calibri" panose="020F0502020204030204" pitchFamily="34" charset="0"/>
              </a:rPr>
              <a:t>-L	= Lock a user's password </a:t>
            </a:r>
          </a:p>
          <a:p>
            <a:r>
              <a:rPr b="1" dirty="0" sz="2400" i="1" lang="en-IN">
                <a:latin typeface="Calibri" panose="020F0502020204030204" pitchFamily="34" charset="0"/>
                <a:cs typeface="Calibri" panose="020F0502020204030204" pitchFamily="34" charset="0"/>
              </a:rPr>
              <a:t>-U	= To Unlock a user's password</a:t>
            </a:r>
          </a:p>
          <a:p>
            <a:r>
              <a:rPr b="1" dirty="0" sz="2400" i="1" lang="en-US">
                <a:latin typeface="Calibri" panose="020F0502020204030204" pitchFamily="34" charset="0"/>
                <a:cs typeface="Calibri" panose="020F0502020204030204" pitchFamily="34" charset="0"/>
              </a:rPr>
              <a:t>-f	= Inactive Days</a:t>
            </a:r>
          </a:p>
          <a:p>
            <a:r>
              <a:rPr b="1" dirty="0" sz="2400" i="1" lang="en-IN">
                <a:latin typeface="Calibri" panose="020F0502020204030204" pitchFamily="34" charset="0"/>
                <a:cs typeface="Calibri" panose="020F0502020204030204" pitchFamily="34" charset="0"/>
              </a:rPr>
              <a:t>-l	= To change a username </a:t>
            </a:r>
            <a:endParaRPr b="1" dirty="0" sz="2400" i="1" lang="en-IN" smtClean="0">
              <a:latin typeface="Calibri" panose="020F0502020204030204" pitchFamily="34" charset="0"/>
              <a:cs typeface="Calibri" panose="020F0502020204030204" pitchFamily="34" charset="0"/>
            </a:endParaRPr>
          </a:p>
          <a:p>
            <a:endParaRPr b="1" dirty="0" sz="2400" i="1" lang="en-IN">
              <a:latin typeface="Calibri" panose="020F0502020204030204" pitchFamily="34" charset="0"/>
              <a:cs typeface="Calibri" panose="020F0502020204030204" pitchFamily="34" charset="0"/>
            </a:endParaRPr>
          </a:p>
          <a:p>
            <a:r>
              <a:rPr b="1" dirty="0" sz="2400" i="1" lang="en-IN" smtClean="0">
                <a:latin typeface="Calibri" panose="020F0502020204030204" pitchFamily="34" charset="0"/>
                <a:cs typeface="Calibri" panose="020F0502020204030204" pitchFamily="34" charset="0"/>
              </a:rPr>
              <a:t>e.g.</a:t>
            </a:r>
          </a:p>
          <a:p>
            <a:r>
              <a:rPr b="1" dirty="0" sz="2400" lang="en-IN" smtClean="0">
                <a:latin typeface="Calibri" panose="020F0502020204030204" pitchFamily="34" charset="0"/>
                <a:cs typeface="Calibri" panose="020F0502020204030204" pitchFamily="34" charset="0"/>
              </a:rPr>
              <a:t># </a:t>
            </a:r>
            <a:r>
              <a:rPr b="1" dirty="0" sz="2400" lang="en-IN" err="1" smtClean="0">
                <a:latin typeface="Calibri" panose="020F0502020204030204" pitchFamily="34" charset="0"/>
                <a:cs typeface="Calibri" panose="020F0502020204030204" pitchFamily="34" charset="0"/>
              </a:rPr>
              <a:t>usermod</a:t>
            </a:r>
            <a:r>
              <a:rPr b="1" dirty="0" sz="2400" lang="en-IN" smtClean="0">
                <a:latin typeface="Calibri" panose="020F0502020204030204" pitchFamily="34" charset="0"/>
                <a:cs typeface="Calibri" panose="020F0502020204030204" pitchFamily="34" charset="0"/>
              </a:rPr>
              <a:t> –g </a:t>
            </a:r>
            <a:r>
              <a:rPr b="1" dirty="0" sz="2400" lang="en-IN" err="1" smtClean="0">
                <a:latin typeface="Calibri" panose="020F0502020204030204" pitchFamily="34" charset="0"/>
                <a:cs typeface="Calibri" panose="020F0502020204030204" pitchFamily="34" charset="0"/>
              </a:rPr>
              <a:t>groupname</a:t>
            </a:r>
            <a:r>
              <a:rPr b="1" dirty="0" sz="2400" lang="en-IN" smtClean="0">
                <a:latin typeface="Calibri" panose="020F0502020204030204" pitchFamily="34" charset="0"/>
                <a:cs typeface="Calibri" panose="020F0502020204030204" pitchFamily="34" charset="0"/>
              </a:rPr>
              <a:t> username</a:t>
            </a:r>
          </a:p>
          <a:p>
            <a:endParaRPr b="1" dirty="0" sz="2400" lang="en-IN">
              <a:latin typeface="Calibri" panose="020F0502020204030204" pitchFamily="34" charset="0"/>
              <a:cs typeface="Calibri" panose="020F0502020204030204" pitchFamily="34" charset="0"/>
            </a:endParaRPr>
          </a:p>
          <a:p>
            <a:r>
              <a:rPr dirty="0" sz="2400" i="1" lang="en-IN">
                <a:latin typeface="Calibri" panose="020F0502020204030204" pitchFamily="34" charset="0"/>
                <a:cs typeface="Calibri" panose="020F0502020204030204" pitchFamily="34" charset="0"/>
              </a:rPr>
              <a:t>To print real &amp; effective UID's &amp; GID's</a:t>
            </a:r>
            <a:r>
              <a:rPr b="1" dirty="0" sz="2400" i="1" lang="en-IN">
                <a:latin typeface="Calibri" panose="020F0502020204030204" pitchFamily="34" charset="0"/>
                <a:cs typeface="Calibri" panose="020F0502020204030204" pitchFamily="34" charset="0"/>
              </a:rPr>
              <a:t> </a:t>
            </a:r>
          </a:p>
          <a:p>
            <a:r>
              <a:rPr b="1" dirty="0" sz="2400" i="1" lang="en-US">
                <a:latin typeface="Calibri" panose="020F0502020204030204" pitchFamily="34" charset="0"/>
                <a:cs typeface="Calibri" panose="020F0502020204030204" pitchFamily="34" charset="0"/>
              </a:rPr>
              <a:t>id &lt;username&gt;</a:t>
            </a:r>
          </a:p>
          <a:p>
            <a:endParaRPr b="1" dirty="0" sz="2400" lang="en-IN">
              <a:latin typeface="Calibri" panose="020F0502020204030204" pitchFamily="34" charset="0"/>
              <a:cs typeface="Calibri" panose="020F0502020204030204" pitchFamily="34" charset="0"/>
            </a:endParaRPr>
          </a:p>
        </p:txBody>
      </p:sp>
      <p:sp>
        <p:nvSpPr>
          <p:cNvPr id="1048778" name="Rectangle 3"/>
          <p:cNvSpPr/>
          <p:nvPr/>
        </p:nvSpPr>
        <p:spPr>
          <a:xfrm>
            <a:off x="3954464" y="13953"/>
            <a:ext cx="6713537"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779" name="Rectangle 2"/>
          <p:cNvSpPr/>
          <p:nvPr/>
        </p:nvSpPr>
        <p:spPr>
          <a:xfrm>
            <a:off x="1524001" y="609600"/>
            <a:ext cx="9143999" cy="6370975"/>
          </a:xfrm>
          <a:prstGeom prst="rect"/>
        </p:spPr>
        <p:txBody>
          <a:bodyPr wrap="square">
            <a:spAutoFit/>
          </a:bodyPr>
          <a:p>
            <a:r>
              <a:rPr dirty="0" sz="2400" lang="en-US">
                <a:latin typeface="Calibri" panose="020F0502020204030204" pitchFamily="34" charset="0"/>
                <a:cs typeface="Calibri" panose="020F0502020204030204" pitchFamily="34" charset="0"/>
              </a:rPr>
              <a:t>Managing </a:t>
            </a:r>
            <a:r>
              <a:rPr dirty="0" sz="2400" lang="en-US" smtClean="0">
                <a:latin typeface="Calibri" panose="020F0502020204030204" pitchFamily="34" charset="0"/>
                <a:cs typeface="Calibri" panose="020F0502020204030204" pitchFamily="34" charset="0"/>
              </a:rPr>
              <a:t>Users</a:t>
            </a:r>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pPr indent="-457200" marL="457200">
              <a:buAutoNum type="arabicParenR"/>
            </a:pPr>
            <a:r>
              <a:rPr b="1" dirty="0" sz="2400" lang="en-US">
                <a:latin typeface="Calibri" panose="020F0502020204030204" pitchFamily="34" charset="0"/>
                <a:cs typeface="Calibri" panose="020F0502020204030204" pitchFamily="34" charset="0"/>
              </a:rPr>
              <a:t>userdel &lt;username&gt;</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Note : - Simply specifying </a:t>
            </a:r>
            <a:r>
              <a:rPr dirty="0" sz="2400" lang="en-IN" err="1">
                <a:latin typeface="Calibri" panose="020F0502020204030204" pitchFamily="34" charset="0"/>
                <a:cs typeface="Calibri" panose="020F0502020204030204" pitchFamily="34" charset="0"/>
              </a:rPr>
              <a:t>userdel</a:t>
            </a:r>
            <a:r>
              <a:rPr dirty="0" sz="2400" lang="en-IN">
                <a:latin typeface="Calibri" panose="020F0502020204030204" pitchFamily="34" charset="0"/>
                <a:cs typeface="Calibri" panose="020F0502020204030204" pitchFamily="34" charset="0"/>
              </a:rPr>
              <a:t> command user will be deleted but it's home dir will be remain in a system. </a:t>
            </a:r>
          </a:p>
          <a:p>
            <a:endParaRPr dirty="0" sz="2400" lang="en-US">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r>
              <a:rPr b="1" dirty="0" sz="2400" lang="en-US">
                <a:latin typeface="Calibri" panose="020F0502020204030204" pitchFamily="34" charset="0"/>
                <a:cs typeface="Calibri" panose="020F0502020204030204" pitchFamily="34" charset="0"/>
              </a:rPr>
              <a:t>2) </a:t>
            </a:r>
            <a:r>
              <a:rPr b="1" dirty="0" sz="2400" lang="en-US" err="1" smtClean="0">
                <a:latin typeface="Calibri" panose="020F0502020204030204" pitchFamily="34" charset="0"/>
                <a:cs typeface="Calibri" panose="020F0502020204030204" pitchFamily="34" charset="0"/>
              </a:rPr>
              <a:t>userdel</a:t>
            </a:r>
            <a:r>
              <a:rPr b="1" dirty="0" sz="2400" lang="en-US" smtClean="0">
                <a:latin typeface="Calibri" panose="020F0502020204030204" pitchFamily="34" charset="0"/>
                <a:cs typeface="Calibri" panose="020F0502020204030204" pitchFamily="34" charset="0"/>
              </a:rPr>
              <a:t> </a:t>
            </a:r>
            <a:r>
              <a:rPr b="1" dirty="0" sz="2400" lang="en-US">
                <a:latin typeface="Calibri" panose="020F0502020204030204" pitchFamily="34" charset="0"/>
                <a:cs typeface="Calibri" panose="020F0502020204030204" pitchFamily="34" charset="0"/>
              </a:rPr>
              <a:t>-r &lt;username&gt;</a:t>
            </a:r>
          </a:p>
          <a:p>
            <a:r>
              <a:rPr dirty="0" sz="2400" lang="en-IN">
                <a:latin typeface="Calibri" panose="020F0502020204030204" pitchFamily="34" charset="0"/>
                <a:cs typeface="Calibri" panose="020F0502020204030204" pitchFamily="34" charset="0"/>
              </a:rPr>
              <a:t>Note  :- To remove user acct along with it's home </a:t>
            </a:r>
            <a:r>
              <a:rPr dirty="0" sz="2400" lang="en-IN" smtClean="0">
                <a:latin typeface="Calibri" panose="020F0502020204030204" pitchFamily="34" charset="0"/>
                <a:cs typeface="Calibri" panose="020F0502020204030204" pitchFamily="34" charset="0"/>
              </a:rPr>
              <a:t>folder</a:t>
            </a:r>
          </a:p>
          <a:p>
            <a:endParaRPr dirty="0" sz="2400" lang="en-IN">
              <a:latin typeface="Calibri" panose="020F0502020204030204" pitchFamily="34"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The steps to delete an account are:</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1. Delete the record for the user in /</a:t>
            </a:r>
            <a:r>
              <a:rPr b="1" dirty="0" sz="2400" i="1" lang="en-US" err="1">
                <a:latin typeface="Calibri" panose="020F0502020204030204" pitchFamily="34" charset="0"/>
                <a:ea typeface="Times New Roman" panose="02020603050405020304" pitchFamily="18" charset="0"/>
                <a:cs typeface="Calibri" panose="020F0502020204030204" pitchFamily="34" charset="0"/>
              </a:rPr>
              <a:t>etc</a:t>
            </a:r>
            <a:r>
              <a:rPr b="1" dirty="0" sz="2400" i="1" lang="en-US">
                <a:latin typeface="Calibri" panose="020F0502020204030204" pitchFamily="34" charset="0"/>
                <a:ea typeface="Times New Roman" panose="02020603050405020304" pitchFamily="18" charset="0"/>
                <a:cs typeface="Calibri" panose="020F0502020204030204" pitchFamily="34" charset="0"/>
              </a:rPr>
              <a:t>/</a:t>
            </a:r>
            <a:r>
              <a:rPr b="1" dirty="0" sz="2400" i="1" lang="en-US" err="1">
                <a:latin typeface="Calibri" panose="020F0502020204030204" pitchFamily="34" charset="0"/>
                <a:ea typeface="Times New Roman" panose="02020603050405020304" pitchFamily="18" charset="0"/>
                <a:cs typeface="Calibri" panose="020F0502020204030204" pitchFamily="34" charset="0"/>
              </a:rPr>
              <a:t>passwd</a:t>
            </a:r>
            <a:r>
              <a:rPr b="1" dirty="0" sz="2400" i="1" lang="en-US">
                <a:latin typeface="Calibri" panose="020F0502020204030204" pitchFamily="34" charset="0"/>
                <a:ea typeface="Times New Roman" panose="02020603050405020304" pitchFamily="18" charset="0"/>
                <a:cs typeface="Calibri" panose="020F0502020204030204" pitchFamily="34" charset="0"/>
              </a:rPr>
              <a:t>.</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2. Back up the user's files.</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3. Delete the user's files.</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b="1" dirty="0" sz="2400" i="1" lang="en-US">
                <a:latin typeface="Calibri" panose="020F0502020204030204" pitchFamily="34" charset="0"/>
                <a:ea typeface="Times New Roman" panose="02020603050405020304" pitchFamily="18" charset="0"/>
                <a:cs typeface="Calibri" panose="020F0502020204030204" pitchFamily="34" charset="0"/>
              </a:rPr>
              <a:t>4. Delete the user's home directory.</a:t>
            </a:r>
            <a:endParaRPr b="1" dirty="0" sz="2400" i="1" lang="en-IN">
              <a:latin typeface="Calibri" panose="020F0502020204030204" pitchFamily="34" charset="0"/>
              <a:ea typeface="Times New Roman" panose="02020603050405020304" pitchFamily="18" charset="0"/>
              <a:cs typeface="Calibri" panose="020F0502020204030204" pitchFamily="34" charset="0"/>
            </a:endParaRPr>
          </a:p>
          <a:p>
            <a:r>
              <a:rPr dirty="0" sz="2400" lang="en-IN">
                <a:latin typeface="Calibri" panose="020F0502020204030204" pitchFamily="34" charset="0"/>
                <a:cs typeface="Calibri" panose="020F0502020204030204" pitchFamily="34" charset="0"/>
              </a:rPr>
              <a:t>	</a:t>
            </a:r>
          </a:p>
        </p:txBody>
      </p:sp>
      <p:sp>
        <p:nvSpPr>
          <p:cNvPr id="1048780" name="Rectangle 3"/>
          <p:cNvSpPr/>
          <p:nvPr/>
        </p:nvSpPr>
        <p:spPr>
          <a:xfrm>
            <a:off x="3886201" y="13953"/>
            <a:ext cx="6781799"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781" name="Rectangle 2"/>
          <p:cNvSpPr/>
          <p:nvPr/>
        </p:nvSpPr>
        <p:spPr>
          <a:xfrm>
            <a:off x="1524000" y="990601"/>
            <a:ext cx="9067800" cy="5262979"/>
          </a:xfrm>
          <a:prstGeom prst="rect"/>
        </p:spPr>
        <p:txBody>
          <a:bodyPr wrap="square">
            <a:spAutoFit/>
          </a:bodyPr>
          <a:p>
            <a:r>
              <a:rPr dirty="0" sz="2400" lang="en-IN">
                <a:latin typeface="Calibri" panose="020F0502020204030204" pitchFamily="34" charset="0"/>
                <a:cs typeface="Calibri" panose="020F0502020204030204" pitchFamily="34" charset="0"/>
              </a:rPr>
              <a:t>To add a user to the </a:t>
            </a:r>
            <a:r>
              <a:rPr dirty="0" sz="2400" lang="en-IN" err="1">
                <a:latin typeface="Calibri" panose="020F0502020204030204" pitchFamily="34" charset="0"/>
                <a:cs typeface="Calibri" panose="020F0502020204030204" pitchFamily="34" charset="0"/>
              </a:rPr>
              <a:t>sudo</a:t>
            </a:r>
            <a:r>
              <a:rPr dirty="0" sz="2400" lang="en-IN">
                <a:latin typeface="Calibri" panose="020F0502020204030204" pitchFamily="34" charset="0"/>
                <a:cs typeface="Calibri" panose="020F0502020204030204" pitchFamily="34" charset="0"/>
              </a:rPr>
              <a:t> list</a:t>
            </a:r>
          </a:p>
          <a:p>
            <a:endParaRPr b="1" dirty="0" sz="2400" lang="en-IN">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visudo</a:t>
            </a:r>
            <a:endParaRPr b="1" dirty="0" sz="2400" lang="en-IN">
              <a:latin typeface="Calibri" panose="020F0502020204030204" pitchFamily="34" charset="0"/>
              <a:cs typeface="Calibri" panose="020F0502020204030204" pitchFamily="34" charset="0"/>
            </a:endParaRPr>
          </a:p>
          <a:p>
            <a:endParaRPr b="1" dirty="0" sz="2400" lang="en-IN">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root	ALL=(ALL)		ALL</a:t>
            </a:r>
          </a:p>
          <a:p>
            <a:r>
              <a:rPr b="1" dirty="0" sz="2400" lang="en-IN">
                <a:latin typeface="Calibri" panose="020F0502020204030204" pitchFamily="34" charset="0"/>
                <a:cs typeface="Calibri" panose="020F0502020204030204" pitchFamily="34" charset="0"/>
              </a:rPr>
              <a:t>Username	ALL=(ALL)	ALL</a:t>
            </a:r>
          </a:p>
          <a:p>
            <a:endParaRPr b="1"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To allow a group to have privileges</a:t>
            </a:r>
          </a:p>
          <a:p>
            <a:r>
              <a:rPr b="1" dirty="0" sz="2400" lang="en-IN">
                <a:latin typeface="Calibri" panose="020F0502020204030204" pitchFamily="34" charset="0"/>
                <a:cs typeface="Calibri" panose="020F0502020204030204" pitchFamily="34" charset="0"/>
              </a:rPr>
              <a:t>%group	ALL=(ALL)	ALL</a:t>
            </a:r>
          </a:p>
          <a:p>
            <a:endParaRPr b="1"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Save the file</a:t>
            </a:r>
          </a:p>
          <a:p>
            <a:endParaRPr b="1"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Now when you’re logged in as </a:t>
            </a:r>
            <a:r>
              <a:rPr b="1" dirty="0" sz="2400" lang="en-IN">
                <a:latin typeface="Calibri" panose="020F0502020204030204" pitchFamily="34" charset="0"/>
                <a:cs typeface="Calibri" panose="020F0502020204030204" pitchFamily="34" charset="0"/>
              </a:rPr>
              <a:t>Username</a:t>
            </a:r>
            <a:r>
              <a:rPr dirty="0" sz="2400" lang="en-IN">
                <a:latin typeface="Calibri" panose="020F0502020204030204" pitchFamily="34" charset="0"/>
                <a:cs typeface="Calibri" panose="020F0502020204030204" pitchFamily="34" charset="0"/>
              </a:rPr>
              <a:t> you can use the </a:t>
            </a:r>
            <a:r>
              <a:rPr b="1" dirty="0" sz="2400" lang="en-IN" err="1">
                <a:latin typeface="Calibri" panose="020F0502020204030204" pitchFamily="34" charset="0"/>
                <a:cs typeface="Calibri" panose="020F0502020204030204" pitchFamily="34" charset="0"/>
              </a:rPr>
              <a:t>sudo</a:t>
            </a:r>
            <a:r>
              <a:rPr dirty="0" sz="2400" lang="en-IN">
                <a:latin typeface="Calibri" panose="020F0502020204030204" pitchFamily="34" charset="0"/>
                <a:cs typeface="Calibri" panose="020F0502020204030204" pitchFamily="34" charset="0"/>
              </a:rPr>
              <a:t> command</a:t>
            </a:r>
          </a:p>
        </p:txBody>
      </p:sp>
      <p:sp>
        <p:nvSpPr>
          <p:cNvPr id="1048782" name="Rectangle 3"/>
          <p:cNvSpPr/>
          <p:nvPr/>
        </p:nvSpPr>
        <p:spPr>
          <a:xfrm>
            <a:off x="3954464" y="-14193"/>
            <a:ext cx="6713537" cy="646331"/>
          </a:xfrm>
          <a:prstGeom prst="rect"/>
          <a:noFill/>
          <a:ln>
            <a:noFill/>
          </a:ln>
          <a:effectLst/>
        </p:spPr>
        <p:txBody>
          <a:bodyPr anchor="ctr" wrap="none"/>
          <a:p>
            <a:r>
              <a:rPr b="1" dirty="0" sz="3600" lang="en-US">
                <a:solidFill>
                  <a:schemeClr val="bg1"/>
                </a:solidFill>
                <a:latin typeface="Calibri" panose="020F0502020204030204" pitchFamily="34" charset="0"/>
                <a:cs typeface="Calibri" panose="020F0502020204030204" pitchFamily="34" charset="0"/>
              </a:rPr>
              <a:t>User &amp; Group</a:t>
            </a:r>
          </a:p>
        </p:txBody>
      </p:sp>
      <p:pic>
        <p:nvPicPr>
          <p:cNvPr id="2097175" name="Picture 4"/>
          <p:cNvPicPr>
            <a:picLocks noChangeAspect="1"/>
          </p:cNvPicPr>
          <p:nvPr/>
        </p:nvPicPr>
        <p:blipFill>
          <a:blip xmlns:r="http://schemas.openxmlformats.org/officeDocument/2006/relationships" r:embed="rId1"/>
          <a:stretch>
            <a:fillRect/>
          </a:stretch>
        </p:blipFill>
        <p:spPr>
          <a:xfrm>
            <a:off x="7772401" y="838200"/>
            <a:ext cx="2514599" cy="1844040"/>
          </a:xfrm>
          <a:prstGeom prst="rec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54" name="Rectangle 1"/>
          <p:cNvSpPr>
            <a:spLocks noGrp="1" noChangeArrowheads="1"/>
          </p:cNvSpPr>
          <p:nvPr>
            <p:ph type="title" idx="4294967295"/>
          </p:nvPr>
        </p:nvSpPr>
        <p:spPr>
          <a:xfrm>
            <a:off x="3962400" y="1"/>
            <a:ext cx="6705600" cy="609599"/>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a:t>
            </a:r>
            <a:r>
              <a:rPr dirty="0" sz="3600" lang="en-GB">
                <a:solidFill>
                  <a:schemeClr val="bg1"/>
                </a:solidFill>
                <a:latin typeface="Arial" panose="020B0604020202020204" pitchFamily="34" charset="0"/>
                <a:ea typeface="ＭＳ Ｐゴシック" panose="020B0600070205080204" pitchFamily="34" charset="-128"/>
                <a:cs typeface="+mn-cs"/>
              </a:rPr>
              <a:t>Editor</a:t>
            </a:r>
          </a:p>
        </p:txBody>
      </p:sp>
      <p:sp>
        <p:nvSpPr>
          <p:cNvPr id="1048655" name="Rectangle 2"/>
          <p:cNvSpPr>
            <a:spLocks noGrp="1" noChangeArrowheads="1"/>
          </p:cNvSpPr>
          <p:nvPr>
            <p:ph idx="4294967295"/>
          </p:nvPr>
        </p:nvSpPr>
        <p:spPr>
          <a:xfrm>
            <a:off x="1493949" y="609599"/>
            <a:ext cx="9144000" cy="4872038"/>
          </a:xfrm>
        </p:spPr>
        <p:txBody>
          <a:bodyPr anchor="t"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Starting the Vi editor</a:t>
            </a:r>
          </a:p>
          <a:p>
            <a:pPr>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400"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latin typeface="Calibri" panose="020F0502020204030204" pitchFamily="34" charset="0"/>
                <a:cs typeface="Calibri" panose="020F0502020204030204" pitchFamily="34" charset="0"/>
              </a:rPr>
              <a:t>Vi lets you create new files or edit existing files.</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latin typeface="Calibri" panose="020F0502020204030204" pitchFamily="34" charset="0"/>
                <a:cs typeface="Calibri" panose="020F0502020204030204" pitchFamily="34" charset="0"/>
              </a:rPr>
              <a:t>Command to start Vi :   vi</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latin typeface="Calibri" panose="020F0502020204030204" pitchFamily="34" charset="0"/>
                <a:cs typeface="Calibri" panose="020F0502020204030204" pitchFamily="34" charset="0"/>
              </a:rPr>
              <a:t>Opening an existing </a:t>
            </a:r>
            <a:r>
              <a:rPr dirty="0" lang="en-GB" smtClean="0">
                <a:latin typeface="Calibri" panose="020F0502020204030204" pitchFamily="34" charset="0"/>
                <a:cs typeface="Calibri" panose="020F0502020204030204" pitchFamily="34" charset="0"/>
              </a:rPr>
              <a:t>file/creating a new file</a:t>
            </a:r>
            <a:endParaRPr dirty="0" lang="en-GB">
              <a:latin typeface="Calibri" panose="020F0502020204030204" pitchFamily="34" charset="0"/>
              <a:cs typeface="Calibri" panose="020F0502020204030204" pitchFamily="34" charset="0"/>
            </a:endParaRPr>
          </a:p>
          <a:p>
            <a:pPr lvl="4">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vi </a:t>
            </a:r>
            <a:r>
              <a:rPr dirty="0" sz="2400" i="1" lang="en-GB">
                <a:latin typeface="Calibri" panose="020F0502020204030204" pitchFamily="34" charset="0"/>
                <a:cs typeface="Calibri" panose="020F0502020204030204" pitchFamily="34" charset="0"/>
              </a:rPr>
              <a:t>filename </a:t>
            </a:r>
          </a:p>
          <a:p>
            <a:pPr lvl="4">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40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smtClean="0">
                <a:latin typeface="Calibri" panose="020F0502020204030204" pitchFamily="34" charset="0"/>
                <a:cs typeface="Calibri" panose="020F0502020204030204" pitchFamily="34" charset="0"/>
              </a:rPr>
              <a:t>Press I to get into the Insert Mode and start typing</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smtClean="0">
                <a:latin typeface="Calibri" panose="020F0502020204030204" pitchFamily="34" charset="0"/>
                <a:cs typeface="Calibri" panose="020F0502020204030204" pitchFamily="34" charset="0"/>
              </a:rPr>
              <a:t>Press Esc to get back to the Command Mode</a:t>
            </a:r>
            <a:endParaRPr dirty="0" lang="en-GB">
              <a:latin typeface="Calibri" panose="020F0502020204030204" pitchFamily="34" charset="0"/>
              <a:cs typeface="Calibri" panose="020F0502020204030204" pitchFamily="34" charset="0"/>
            </a:endParaRPr>
          </a:p>
        </p:txBody>
      </p:sp>
      <p:pic>
        <p:nvPicPr>
          <p:cNvPr id="2097158" name="Picture 3"/>
          <p:cNvPicPr>
            <a:picLocks noChangeAspect="1"/>
          </p:cNvPicPr>
          <p:nvPr/>
        </p:nvPicPr>
        <p:blipFill>
          <a:blip xmlns:r="http://schemas.openxmlformats.org/officeDocument/2006/relationships" r:embed="rId1"/>
          <a:stretch>
            <a:fillRect/>
          </a:stretch>
        </p:blipFill>
        <p:spPr>
          <a:xfrm>
            <a:off x="8099740" y="633210"/>
            <a:ext cx="2514599" cy="1844040"/>
          </a:xfrm>
          <a:prstGeom prst="rect"/>
        </p:spPr>
      </p:pic>
    </p:spTree>
  </p:cSld>
  <p:clrMapOvr>
    <a:masterClrMapping/>
  </p:clrMapOvr>
  <p:transition xmlns:p14="http://schemas.microsoft.com/office/powerpoint/2010/main" spd="med"/>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783" name="Rectangle 2"/>
          <p:cNvSpPr/>
          <p:nvPr/>
        </p:nvSpPr>
        <p:spPr>
          <a:xfrm>
            <a:off x="1524000" y="762001"/>
            <a:ext cx="8991600" cy="6001643"/>
          </a:xfrm>
          <a:prstGeom prst="rect"/>
        </p:spPr>
        <p:txBody>
          <a:bodyPr wrap="square">
            <a:spAutoFit/>
          </a:bodyPr>
          <a:p>
            <a:r>
              <a:rPr b="1" dirty="0" sz="2400" lang="en-IN">
                <a:latin typeface="Calibri" panose="020F0502020204030204" pitchFamily="34" charset="0"/>
                <a:cs typeface="Calibri" panose="020F0502020204030204" pitchFamily="34" charset="0"/>
              </a:rPr>
              <a:t>Important Files of acct admin </a:t>
            </a:r>
          </a:p>
          <a:p>
            <a:endParaRPr dirty="0" sz="2400" lang="en-US">
              <a:latin typeface="Calibri" panose="020F0502020204030204" pitchFamily="34" charset="0"/>
              <a:cs typeface="Calibri" panose="020F0502020204030204" pitchFamily="34" charset="0"/>
            </a:endParaRPr>
          </a:p>
          <a:p>
            <a:r>
              <a:rPr dirty="0" sz="2400" lang="fr-FR">
                <a:latin typeface="Calibri" panose="020F0502020204030204" pitchFamily="34" charset="0"/>
                <a:cs typeface="Calibri" panose="020F0502020204030204" pitchFamily="34" charset="0"/>
              </a:rPr>
              <a:t>1) /etc/</a:t>
            </a:r>
            <a:r>
              <a:rPr dirty="0" sz="2400" lang="fr-FR" err="1">
                <a:latin typeface="Calibri" panose="020F0502020204030204" pitchFamily="34" charset="0"/>
                <a:cs typeface="Calibri" panose="020F0502020204030204" pitchFamily="34" charset="0"/>
              </a:rPr>
              <a:t>passwd</a:t>
            </a:r>
            <a:r>
              <a:rPr dirty="0" sz="2400" lang="fr-FR">
                <a:latin typeface="Calibri" panose="020F0502020204030204" pitchFamily="34" charset="0"/>
                <a:cs typeface="Calibri" panose="020F0502020204030204" pitchFamily="34" charset="0"/>
              </a:rPr>
              <a:t>			:- User account Information</a:t>
            </a:r>
          </a:p>
          <a:p>
            <a:r>
              <a:rPr dirty="0" sz="2400" lang="en-IN">
                <a:latin typeface="Calibri" panose="020F0502020204030204" pitchFamily="34" charset="0"/>
                <a:cs typeface="Calibri" panose="020F0502020204030204" pitchFamily="34" charset="0"/>
              </a:rPr>
              <a:t>2) /</a:t>
            </a:r>
            <a:r>
              <a:rPr dirty="0" sz="2400" lang="en-IN" err="1">
                <a:latin typeface="Calibri" panose="020F0502020204030204" pitchFamily="34" charset="0"/>
                <a:cs typeface="Calibri" panose="020F0502020204030204" pitchFamily="34" charset="0"/>
              </a:rPr>
              <a:t>etc</a:t>
            </a:r>
            <a:r>
              <a:rPr dirty="0" sz="2400" lang="en-IN">
                <a:latin typeface="Calibri" panose="020F0502020204030204" pitchFamily="34" charset="0"/>
                <a:cs typeface="Calibri" panose="020F0502020204030204" pitchFamily="34" charset="0"/>
              </a:rPr>
              <a:t>/shadow			:- Secure User Account Information </a:t>
            </a:r>
          </a:p>
          <a:p>
            <a:r>
              <a:rPr dirty="0" sz="2400" lang="en-US">
                <a:latin typeface="Calibri" panose="020F0502020204030204" pitchFamily="34" charset="0"/>
                <a:cs typeface="Calibri" panose="020F0502020204030204" pitchFamily="34" charset="0"/>
              </a:rPr>
              <a:t>3) /etc/group				:- Group Information </a:t>
            </a:r>
          </a:p>
          <a:p>
            <a:r>
              <a:rPr dirty="0" sz="2400" lang="en-IN">
                <a:latin typeface="Calibri" panose="020F0502020204030204" pitchFamily="34" charset="0"/>
                <a:cs typeface="Calibri" panose="020F0502020204030204" pitchFamily="34" charset="0"/>
              </a:rPr>
              <a:t>4) /etc/</a:t>
            </a:r>
            <a:r>
              <a:rPr dirty="0" sz="2400" lang="en-IN" err="1">
                <a:latin typeface="Calibri" panose="020F0502020204030204" pitchFamily="34" charset="0"/>
                <a:cs typeface="Calibri" panose="020F0502020204030204" pitchFamily="34" charset="0"/>
              </a:rPr>
              <a:t>gshadow</a:t>
            </a:r>
            <a:r>
              <a:rPr dirty="0" sz="2400" lang="en-IN">
                <a:latin typeface="Calibri" panose="020F0502020204030204" pitchFamily="34" charset="0"/>
                <a:cs typeface="Calibri" panose="020F0502020204030204" pitchFamily="34" charset="0"/>
              </a:rPr>
              <a:t>			:- Secure Group Information </a:t>
            </a:r>
          </a:p>
          <a:p>
            <a:r>
              <a:rPr dirty="0" sz="2400" lang="en-IN">
                <a:latin typeface="Calibri" panose="020F0502020204030204" pitchFamily="34" charset="0"/>
                <a:cs typeface="Calibri" panose="020F0502020204030204" pitchFamily="34" charset="0"/>
              </a:rPr>
              <a:t>5) /etc/default/</a:t>
            </a:r>
            <a:r>
              <a:rPr dirty="0" sz="2400" lang="en-IN" err="1">
                <a:latin typeface="Calibri" panose="020F0502020204030204" pitchFamily="34" charset="0"/>
                <a:cs typeface="Calibri" panose="020F0502020204030204" pitchFamily="34" charset="0"/>
              </a:rPr>
              <a:t>useradd</a:t>
            </a:r>
            <a:r>
              <a:rPr dirty="0" sz="2400" lang="en-IN">
                <a:latin typeface="Calibri" panose="020F0502020204030204" pitchFamily="34" charset="0"/>
                <a:cs typeface="Calibri" panose="020F0502020204030204" pitchFamily="34" charset="0"/>
              </a:rPr>
              <a:t>	:- Default information use while </a:t>
            </a:r>
            <a:r>
              <a:rPr dirty="0" sz="2400" lang="en-IN" err="1">
                <a:latin typeface="Calibri" panose="020F0502020204030204" pitchFamily="34" charset="0"/>
                <a:cs typeface="Calibri" panose="020F0502020204030204" pitchFamily="34" charset="0"/>
              </a:rPr>
              <a:t>useradd</a:t>
            </a:r>
            <a:r>
              <a:rPr dirty="0" sz="2400" lang="en-IN">
                <a:latin typeface="Calibri" panose="020F0502020204030204" pitchFamily="34" charset="0"/>
                <a:cs typeface="Calibri" panose="020F0502020204030204" pitchFamily="34" charset="0"/>
              </a:rPr>
              <a:t> command</a:t>
            </a:r>
          </a:p>
          <a:p>
            <a:r>
              <a:rPr dirty="0" sz="2400" lang="en-US">
                <a:latin typeface="Calibri" panose="020F0502020204030204" pitchFamily="34" charset="0"/>
                <a:cs typeface="Calibri" panose="020F0502020204030204" pitchFamily="34" charset="0"/>
              </a:rPr>
              <a:t>6) /etc/</a:t>
            </a:r>
            <a:r>
              <a:rPr dirty="0" sz="2400" lang="en-US" err="1">
                <a:latin typeface="Calibri" panose="020F0502020204030204" pitchFamily="34" charset="0"/>
                <a:cs typeface="Calibri" panose="020F0502020204030204" pitchFamily="34" charset="0"/>
              </a:rPr>
              <a:t>login.defs</a:t>
            </a:r>
            <a:r>
              <a:rPr dirty="0" sz="2400" lang="en-US">
                <a:latin typeface="Calibri" panose="020F0502020204030204" pitchFamily="34" charset="0"/>
                <a:cs typeface="Calibri" panose="020F0502020204030204" pitchFamily="34" charset="0"/>
              </a:rPr>
              <a:t>			:- System-wide settings </a:t>
            </a:r>
          </a:p>
          <a:p>
            <a:r>
              <a:rPr dirty="0" sz="2400" lang="en-US">
                <a:latin typeface="Calibri" panose="020F0502020204030204" pitchFamily="34" charset="0"/>
                <a:cs typeface="Calibri" panose="020F0502020204030204" pitchFamily="34" charset="0"/>
              </a:rPr>
              <a:t>7) /etc/</a:t>
            </a:r>
            <a:r>
              <a:rPr dirty="0" sz="2400" lang="en-US" err="1">
                <a:latin typeface="Calibri" panose="020F0502020204030204" pitchFamily="34" charset="0"/>
                <a:cs typeface="Calibri" panose="020F0502020204030204" pitchFamily="34" charset="0"/>
              </a:rPr>
              <a:t>skel</a:t>
            </a:r>
            <a:r>
              <a:rPr dirty="0" sz="2400" lang="en-US">
                <a:latin typeface="Calibri" panose="020F0502020204030204" pitchFamily="34" charset="0"/>
                <a:cs typeface="Calibri" panose="020F0502020204030204" pitchFamily="34" charset="0"/>
              </a:rPr>
              <a:t>				:- Directory containing default files for profile </a:t>
            </a:r>
          </a:p>
          <a:p>
            <a:r>
              <a:rPr dirty="0" sz="2400" lang="en-IN">
                <a:latin typeface="Calibri" panose="020F0502020204030204" pitchFamily="34" charset="0"/>
                <a:cs typeface="Calibri" panose="020F0502020204030204" pitchFamily="34" charset="0"/>
              </a:rPr>
              <a:t>                           			It stores hidden user profile files for every user</a:t>
            </a:r>
          </a:p>
          <a:p>
            <a:endParaRPr dirty="0" sz="2400" lang="en-US">
              <a:latin typeface="Calibri" panose="020F0502020204030204" pitchFamily="34" charset="0"/>
              <a:cs typeface="Calibri" panose="020F0502020204030204" pitchFamily="34" charset="0"/>
            </a:endParaRPr>
          </a:p>
          <a:p>
            <a:r>
              <a:rPr dirty="0" sz="2400" lang="fr-FR">
                <a:latin typeface="Calibri" panose="020F0502020204030204" pitchFamily="34" charset="0"/>
                <a:cs typeface="Calibri" panose="020F0502020204030204" pitchFamily="34" charset="0"/>
              </a:rPr>
              <a:t>8) /etc/</a:t>
            </a:r>
            <a:r>
              <a:rPr dirty="0" sz="2400" lang="fr-FR" err="1">
                <a:latin typeface="Calibri" panose="020F0502020204030204" pitchFamily="34" charset="0"/>
                <a:cs typeface="Calibri" panose="020F0502020204030204" pitchFamily="34" charset="0"/>
              </a:rPr>
              <a:t>pam.d</a:t>
            </a:r>
            <a:r>
              <a:rPr dirty="0" sz="2400" lang="fr-FR">
                <a:latin typeface="Calibri" panose="020F0502020204030204" pitchFamily="34" charset="0"/>
                <a:cs typeface="Calibri" panose="020F0502020204030204" pitchFamily="34" charset="0"/>
              </a:rPr>
              <a:t>				:- Linux PAM Directory </a:t>
            </a:r>
            <a:endParaRPr dirty="0" sz="2400" lang="en-IN">
              <a:latin typeface="Calibri" panose="020F0502020204030204" pitchFamily="34" charset="0"/>
              <a:cs typeface="Calibri" panose="020F0502020204030204" pitchFamily="34" charset="0"/>
            </a:endParaRPr>
          </a:p>
        </p:txBody>
      </p:sp>
      <p:sp>
        <p:nvSpPr>
          <p:cNvPr id="1048784" name="Rectangle 3"/>
          <p:cNvSpPr/>
          <p:nvPr/>
        </p:nvSpPr>
        <p:spPr>
          <a:xfrm>
            <a:off x="3886200" y="1"/>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785" name="Rectangle 2"/>
          <p:cNvSpPr/>
          <p:nvPr/>
        </p:nvSpPr>
        <p:spPr>
          <a:xfrm>
            <a:off x="1524000" y="902446"/>
            <a:ext cx="9144000" cy="5632311"/>
          </a:xfrm>
          <a:prstGeom prst="rect"/>
        </p:spPr>
        <p:txBody>
          <a:bodyPr wrap="square">
            <a:spAutoFit/>
          </a:bodyPr>
          <a:p>
            <a:r>
              <a:rPr dirty="0" sz="2400" lang="fr-FR">
                <a:latin typeface="Calibri" panose="020F0502020204030204" pitchFamily="34" charset="0"/>
                <a:cs typeface="Calibri" panose="020F0502020204030204" pitchFamily="34" charset="0"/>
              </a:rPr>
              <a:t>1) /etc/</a:t>
            </a:r>
            <a:r>
              <a:rPr dirty="0" sz="2400" lang="fr-FR" err="1">
                <a:latin typeface="Calibri" panose="020F0502020204030204" pitchFamily="34" charset="0"/>
                <a:cs typeface="Calibri" panose="020F0502020204030204" pitchFamily="34" charset="0"/>
              </a:rPr>
              <a:t>passwd</a:t>
            </a:r>
            <a:r>
              <a:rPr dirty="0" sz="2400" lang="fr-FR">
                <a:latin typeface="Calibri" panose="020F0502020204030204" pitchFamily="34" charset="0"/>
                <a:cs typeface="Calibri" panose="020F0502020204030204" pitchFamily="34" charset="0"/>
              </a:rPr>
              <a:t>		:- User Account Information</a:t>
            </a:r>
            <a:endParaRPr dirty="0" sz="2400" lang="en-US">
              <a:latin typeface="Calibri" panose="020F0502020204030204" pitchFamily="34" charset="0"/>
              <a:cs typeface="Calibri" panose="020F0502020204030204" pitchFamily="34" charset="0"/>
            </a:endParaRPr>
          </a:p>
          <a:p>
            <a:r>
              <a:rPr dirty="0" sz="2400" lang="nl-NL">
                <a:latin typeface="Calibri" panose="020F0502020204030204" pitchFamily="34" charset="0"/>
                <a:cs typeface="Calibri" panose="020F0502020204030204" pitchFamily="34" charset="0"/>
              </a:rPr>
              <a:t>-rw-r--r--  1 root root 2628 Jan  7 14:50 /etc/passwd</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vim /etc/passwd</a:t>
            </a:r>
          </a:p>
          <a:p>
            <a:r>
              <a:rPr dirty="0" sz="2400" lang="en-US">
                <a:latin typeface="Calibri" panose="020F0502020204030204" pitchFamily="34" charset="0"/>
                <a:cs typeface="Calibri" panose="020F0502020204030204" pitchFamily="34" charset="0"/>
              </a:rPr>
              <a:t>user1:x:500:500:New User:/home/user1:/bin/bash</a:t>
            </a:r>
          </a:p>
          <a:p>
            <a:r>
              <a:rPr dirty="0" sz="2400" lang="en-US">
                <a:latin typeface="Calibri" panose="020F0502020204030204" pitchFamily="34" charset="0"/>
                <a:cs typeface="Calibri" panose="020F0502020204030204" pitchFamily="34" charset="0"/>
              </a:rPr>
              <a:t>  </a:t>
            </a:r>
          </a:p>
          <a:p>
            <a:r>
              <a:rPr dirty="0" sz="2400" lang="de-DE">
                <a:latin typeface="Calibri" panose="020F0502020204030204" pitchFamily="34" charset="0"/>
                <a:cs typeface="Calibri" panose="020F0502020204030204" pitchFamily="34" charset="0"/>
              </a:rPr>
              <a:t>1) user1 			:- User login name   	</a:t>
            </a:r>
          </a:p>
          <a:p>
            <a:r>
              <a:rPr dirty="0" sz="2400" lang="en-IN">
                <a:latin typeface="Calibri" panose="020F0502020204030204" pitchFamily="34" charset="0"/>
                <a:cs typeface="Calibri" panose="020F0502020204030204" pitchFamily="34" charset="0"/>
              </a:rPr>
              <a:t>2) x					:- User's encrypted password  </a:t>
            </a:r>
          </a:p>
          <a:p>
            <a:r>
              <a:rPr dirty="0" sz="2400" lang="en-US">
                <a:latin typeface="Calibri" panose="020F0502020204030204" pitchFamily="34" charset="0"/>
                <a:cs typeface="Calibri" panose="020F0502020204030204" pitchFamily="34" charset="0"/>
              </a:rPr>
              <a:t>3) 500				:- UID	</a:t>
            </a:r>
          </a:p>
          <a:p>
            <a:r>
              <a:rPr dirty="0" sz="2400" lang="en-IN">
                <a:latin typeface="Calibri" panose="020F0502020204030204" pitchFamily="34" charset="0"/>
                <a:cs typeface="Calibri" panose="020F0502020204030204" pitchFamily="34" charset="0"/>
              </a:rPr>
              <a:t>4) 500				:- GID of Primary Group(Grp name has to be verified from /etc/group)</a:t>
            </a:r>
          </a:p>
          <a:p>
            <a:r>
              <a:rPr dirty="0" sz="2400" lang="en-IN">
                <a:latin typeface="Calibri" panose="020F0502020204030204" pitchFamily="34" charset="0"/>
                <a:cs typeface="Calibri" panose="020F0502020204030204" pitchFamily="34" charset="0"/>
              </a:rPr>
              <a:t>5) New User		:- Comment or GECOS (General Electric Comprehensive OS)</a:t>
            </a:r>
          </a:p>
          <a:p>
            <a:r>
              <a:rPr dirty="0" sz="2400" lang="en-IN">
                <a:latin typeface="Calibri" panose="020F0502020204030204" pitchFamily="34" charset="0"/>
                <a:cs typeface="Calibri" panose="020F0502020204030204" pitchFamily="34" charset="0"/>
              </a:rPr>
              <a:t>6) /home/user1	:- Default home dir of a user	</a:t>
            </a:r>
          </a:p>
          <a:p>
            <a:r>
              <a:rPr dirty="0" sz="2400" lang="en-IN">
                <a:latin typeface="Calibri" panose="020F0502020204030204" pitchFamily="34" charset="0"/>
                <a:cs typeface="Calibri" panose="020F0502020204030204" pitchFamily="34" charset="0"/>
              </a:rPr>
              <a:t>7) /bin/bash		:- Default login shell of a user</a:t>
            </a:r>
          </a:p>
        </p:txBody>
      </p:sp>
      <p:sp>
        <p:nvSpPr>
          <p:cNvPr id="1048786" name="Rectangle 1"/>
          <p:cNvSpPr/>
          <p:nvPr/>
        </p:nvSpPr>
        <p:spPr>
          <a:xfrm>
            <a:off x="3886200" y="1"/>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787" name="Rectangle 4"/>
          <p:cNvSpPr/>
          <p:nvPr/>
        </p:nvSpPr>
        <p:spPr>
          <a:xfrm>
            <a:off x="1524000" y="762001"/>
            <a:ext cx="9144000" cy="5262979"/>
          </a:xfrm>
          <a:prstGeom prst="rect"/>
        </p:spPr>
        <p:txBody>
          <a:bodyPr wrap="square">
            <a:spAutoFit/>
          </a:bodyPr>
          <a:p>
            <a:r>
              <a:rPr dirty="0" sz="2400" lang="en-IN">
                <a:latin typeface="Calibri" panose="020F0502020204030204" pitchFamily="34" charset="0"/>
                <a:cs typeface="Calibri" panose="020F0502020204030204" pitchFamily="34" charset="0"/>
              </a:rPr>
              <a:t>2) /</a:t>
            </a:r>
            <a:r>
              <a:rPr dirty="0" sz="2400" lang="en-IN" err="1">
                <a:latin typeface="Calibri" panose="020F0502020204030204" pitchFamily="34" charset="0"/>
                <a:cs typeface="Calibri" panose="020F0502020204030204" pitchFamily="34" charset="0"/>
              </a:rPr>
              <a:t>etc</a:t>
            </a:r>
            <a:r>
              <a:rPr dirty="0" sz="2400" lang="en-IN">
                <a:latin typeface="Calibri" panose="020F0502020204030204" pitchFamily="34" charset="0"/>
                <a:cs typeface="Calibri" panose="020F0502020204030204" pitchFamily="34" charset="0"/>
              </a:rPr>
              <a:t>/shadow		:- Secure User Account Information </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1592 Jan 10 19:03 /</a:t>
            </a:r>
            <a:r>
              <a:rPr dirty="0" sz="2400" lang="en-US" err="1">
                <a:latin typeface="Calibri" panose="020F0502020204030204" pitchFamily="34" charset="0"/>
                <a:cs typeface="Calibri" panose="020F0502020204030204" pitchFamily="34" charset="0"/>
              </a:rPr>
              <a:t>etc</a:t>
            </a:r>
            <a:r>
              <a:rPr dirty="0" sz="2400" lang="en-US">
                <a:latin typeface="Calibri" panose="020F0502020204030204" pitchFamily="34" charset="0"/>
                <a:cs typeface="Calibri" panose="020F0502020204030204" pitchFamily="34" charset="0"/>
              </a:rPr>
              <a:t>/shadow</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jaison:$1$kn02TpPA$vsCpJF8PE9IrsDVnhk.pR/:15023:0:99999:7:::</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1) jaison</a:t>
            </a:r>
            <a:r>
              <a:rPr dirty="0" sz="2400" lang="en-IN">
                <a:latin typeface="Calibri" panose="020F0502020204030204" pitchFamily="34" charset="0"/>
                <a:cs typeface="Calibri" panose="020F0502020204030204" pitchFamily="34" charset="0"/>
              </a:rPr>
              <a:t>	:- Username can be </a:t>
            </a:r>
            <a:r>
              <a:rPr dirty="0" sz="2400" lang="en-IN" err="1">
                <a:latin typeface="Calibri" panose="020F0502020204030204" pitchFamily="34" charset="0"/>
                <a:cs typeface="Calibri" panose="020F0502020204030204" pitchFamily="34" charset="0"/>
              </a:rPr>
              <a:t>upto</a:t>
            </a:r>
            <a:r>
              <a:rPr dirty="0" sz="2400" lang="en-IN">
                <a:latin typeface="Calibri" panose="020F0502020204030204" pitchFamily="34" charset="0"/>
                <a:cs typeface="Calibri" panose="020F0502020204030204" pitchFamily="34" charset="0"/>
              </a:rPr>
              <a:t> 8 characters case-</a:t>
            </a:r>
            <a:r>
              <a:rPr dirty="0" sz="2400" lang="en-IN" err="1">
                <a:latin typeface="Calibri" panose="020F0502020204030204" pitchFamily="34" charset="0"/>
                <a:cs typeface="Calibri" panose="020F0502020204030204" pitchFamily="34" charset="0"/>
              </a:rPr>
              <a:t>sensitive,usually</a:t>
            </a:r>
            <a:r>
              <a:rPr dirty="0" sz="2400" lang="en-IN">
                <a:latin typeface="Calibri" panose="020F0502020204030204" pitchFamily="34" charset="0"/>
                <a:cs typeface="Calibri" panose="020F0502020204030204" pitchFamily="34" charset="0"/>
              </a:rPr>
              <a:t> all lowercase </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2) $1$kn02TpPA$ </a:t>
            </a:r>
            <a:r>
              <a:rPr dirty="0" sz="2400" lang="en-IN">
                <a:latin typeface="Calibri" panose="020F0502020204030204" pitchFamily="34" charset="0"/>
                <a:cs typeface="Calibri" panose="020F0502020204030204" pitchFamily="34" charset="0"/>
              </a:rPr>
              <a:t>:- using md5 algorithm password 13 characters encrypted a blank entry (eg: :)indicates a password is not required to login and a "*" indicates the </a:t>
            </a:r>
            <a:r>
              <a:rPr dirty="0" sz="2400" lang="en-US">
                <a:latin typeface="Calibri" panose="020F0502020204030204" pitchFamily="34" charset="0"/>
                <a:cs typeface="Calibri" panose="020F0502020204030204" pitchFamily="34" charset="0"/>
              </a:rPr>
              <a:t>account has been disabled </a:t>
            </a:r>
          </a:p>
          <a:p>
            <a:r>
              <a:rPr dirty="0" sz="2400" lang="en-IN">
                <a:latin typeface="Calibri" panose="020F0502020204030204" pitchFamily="34" charset="0"/>
                <a:cs typeface="Calibri" panose="020F0502020204030204" pitchFamily="34" charset="0"/>
              </a:rPr>
              <a:t> (!! means password is not set or !! encrypted password means password is disabled) </a:t>
            </a:r>
          </a:p>
        </p:txBody>
      </p:sp>
      <p:sp>
        <p:nvSpPr>
          <p:cNvPr id="1048788" name="Rectangle 1"/>
          <p:cNvSpPr/>
          <p:nvPr/>
        </p:nvSpPr>
        <p:spPr>
          <a:xfrm>
            <a:off x="3893713" y="1"/>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789" name="Rectangle 2"/>
          <p:cNvSpPr/>
          <p:nvPr/>
        </p:nvSpPr>
        <p:spPr>
          <a:xfrm>
            <a:off x="1524000" y="685801"/>
            <a:ext cx="9144000" cy="4893647"/>
          </a:xfrm>
          <a:prstGeom prst="rect"/>
        </p:spPr>
        <p:txBody>
          <a:bodyPr wrap="square">
            <a:spAutoFit/>
          </a:bodyPr>
          <a:p>
            <a:r>
              <a:rPr b="1" dirty="0" sz="2400" lang="en-IN">
                <a:latin typeface="Calibri" panose="020F0502020204030204" pitchFamily="34" charset="0"/>
                <a:cs typeface="Calibri" panose="020F0502020204030204" pitchFamily="34" charset="0"/>
              </a:rPr>
              <a:t>3) 15023</a:t>
            </a:r>
            <a:r>
              <a:rPr dirty="0" sz="2400" lang="en-IN">
                <a:latin typeface="Calibri" panose="020F0502020204030204" pitchFamily="34" charset="0"/>
                <a:cs typeface="Calibri" panose="020F0502020204030204" pitchFamily="34" charset="0"/>
              </a:rPr>
              <a:t>	:- The number of Days (since Jan 1 1970) since the last password changed  </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4) 0	</a:t>
            </a:r>
            <a:r>
              <a:rPr dirty="0" sz="2400" lang="en-IN">
                <a:latin typeface="Calibri" panose="020F0502020204030204" pitchFamily="34" charset="0"/>
                <a:cs typeface="Calibri" panose="020F0502020204030204" pitchFamily="34" charset="0"/>
              </a:rPr>
              <a:t>	:- The min number of days before password may be change or min password age or password changing frequency (0 indicates password </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5) 99999</a:t>
            </a:r>
            <a:r>
              <a:rPr dirty="0" sz="2400" lang="en-IN">
                <a:latin typeface="Calibri" panose="020F0502020204030204" pitchFamily="34" charset="0"/>
                <a:cs typeface="Calibri" panose="020F0502020204030204" pitchFamily="34" charset="0"/>
              </a:rPr>
              <a:t>	:- The number of days after which password must be change (99999 indicates user can keep his or her password unchanged for many many years) 	</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6) 7</a:t>
            </a:r>
            <a:r>
              <a:rPr dirty="0" sz="2400" lang="en-IN">
                <a:latin typeface="Calibri" panose="020F0502020204030204" pitchFamily="34" charset="0"/>
                <a:cs typeface="Calibri" panose="020F0502020204030204" pitchFamily="34" charset="0"/>
              </a:rPr>
              <a:t>		:- The number of days a warning is displayed to a user before the account is expired (7 for a full week)</a:t>
            </a:r>
          </a:p>
        </p:txBody>
      </p:sp>
      <p:sp>
        <p:nvSpPr>
          <p:cNvPr id="1048790" name="Rectangle 1"/>
          <p:cNvSpPr/>
          <p:nvPr/>
        </p:nvSpPr>
        <p:spPr>
          <a:xfrm>
            <a:off x="3867955" y="1"/>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791" name="Rectangle 2"/>
          <p:cNvSpPr/>
          <p:nvPr/>
        </p:nvSpPr>
        <p:spPr>
          <a:xfrm>
            <a:off x="1524000" y="762000"/>
            <a:ext cx="8991600" cy="1938992"/>
          </a:xfrm>
          <a:prstGeom prst="rect"/>
        </p:spPr>
        <p:txBody>
          <a:bodyPr wrap="square">
            <a:spAutoFit/>
          </a:bodyPr>
          <a:p>
            <a:r>
              <a:rPr b="1" dirty="0" sz="2400" lang="en-IN">
                <a:latin typeface="Calibri" panose="020F0502020204030204" pitchFamily="34" charset="0"/>
                <a:cs typeface="Calibri" panose="020F0502020204030204" pitchFamily="34" charset="0"/>
              </a:rPr>
              <a:t>7) x	</a:t>
            </a:r>
            <a:r>
              <a:rPr dirty="0" sz="2400" lang="en-IN">
                <a:latin typeface="Calibri" panose="020F0502020204030204" pitchFamily="34" charset="0"/>
                <a:cs typeface="Calibri" panose="020F0502020204030204" pitchFamily="34" charset="0"/>
              </a:rPr>
              <a:t>	:- The number of days since Jan 1 , 1970 that an account has be disabled (day on which acct will be expire)</a:t>
            </a: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8) x	</a:t>
            </a:r>
            <a:r>
              <a:rPr dirty="0" sz="2400" lang="en-IN">
                <a:latin typeface="Calibri" panose="020F0502020204030204" pitchFamily="34" charset="0"/>
                <a:cs typeface="Calibri" panose="020F0502020204030204" pitchFamily="34" charset="0"/>
              </a:rPr>
              <a:t>	:- The number of days password expires &amp; after that account will </a:t>
            </a:r>
            <a:r>
              <a:rPr dirty="0" sz="2400" lang="en-US">
                <a:latin typeface="Calibri" panose="020F0502020204030204" pitchFamily="34" charset="0"/>
                <a:cs typeface="Calibri" panose="020F0502020204030204" pitchFamily="34" charset="0"/>
              </a:rPr>
              <a:t>be disabled (Inactive days)</a:t>
            </a:r>
          </a:p>
        </p:txBody>
      </p:sp>
      <p:sp>
        <p:nvSpPr>
          <p:cNvPr id="1048792" name="Rectangle 1"/>
          <p:cNvSpPr/>
          <p:nvPr/>
        </p:nvSpPr>
        <p:spPr>
          <a:xfrm>
            <a:off x="3886200" y="-2146"/>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795" name="Rectangle 2"/>
          <p:cNvSpPr/>
          <p:nvPr/>
        </p:nvSpPr>
        <p:spPr>
          <a:xfrm>
            <a:off x="1524000" y="685801"/>
            <a:ext cx="9144000" cy="5632311"/>
          </a:xfrm>
          <a:prstGeom prst="rect"/>
        </p:spPr>
        <p:txBody>
          <a:bodyPr wrap="square">
            <a:spAutoFit/>
          </a:bodyPr>
          <a:p>
            <a:r>
              <a:rPr dirty="0" sz="2400" lang="en-US">
                <a:latin typeface="Calibri" panose="020F0502020204030204" pitchFamily="34" charset="0"/>
                <a:cs typeface="Calibri" panose="020F0502020204030204" pitchFamily="34" charset="0"/>
              </a:rPr>
              <a:t>3)	/</a:t>
            </a:r>
            <a:r>
              <a:rPr dirty="0" sz="2400" lang="en-US" err="1">
                <a:latin typeface="Calibri" panose="020F0502020204030204" pitchFamily="34" charset="0"/>
                <a:cs typeface="Calibri" panose="020F0502020204030204" pitchFamily="34" charset="0"/>
              </a:rPr>
              <a:t>etc</a:t>
            </a:r>
            <a:r>
              <a:rPr dirty="0" sz="2400" lang="en-US">
                <a:latin typeface="Calibri" panose="020F0502020204030204" pitchFamily="34" charset="0"/>
                <a:cs typeface="Calibri" panose="020F0502020204030204" pitchFamily="34" charset="0"/>
              </a:rPr>
              <a:t>/group	: Group File</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a:t>
            </a:r>
            <a:r>
              <a:rPr dirty="0" sz="2400" lang="en-IN" err="1">
                <a:latin typeface="Calibri" panose="020F0502020204030204" pitchFamily="34" charset="0"/>
                <a:cs typeface="Calibri" panose="020F0502020204030204" pitchFamily="34" charset="0"/>
              </a:rPr>
              <a:t>rw</a:t>
            </a:r>
            <a:r>
              <a:rPr dirty="0" sz="2400" lang="en-IN">
                <a:latin typeface="Calibri" panose="020F0502020204030204" pitchFamily="34" charset="0"/>
                <a:cs typeface="Calibri" panose="020F0502020204030204" pitchFamily="34" charset="0"/>
              </a:rPr>
              <a:t>-r--r--. 1 root </a:t>
            </a:r>
            <a:r>
              <a:rPr dirty="0" sz="2400" lang="en-IN" err="1">
                <a:latin typeface="Calibri" panose="020F0502020204030204" pitchFamily="34" charset="0"/>
                <a:cs typeface="Calibri" panose="020F0502020204030204" pitchFamily="34" charset="0"/>
              </a:rPr>
              <a:t>root</a:t>
            </a:r>
            <a:r>
              <a:rPr dirty="0" sz="2400" lang="en-IN">
                <a:latin typeface="Calibri" panose="020F0502020204030204" pitchFamily="34" charset="0"/>
                <a:cs typeface="Calibri" panose="020F0502020204030204" pitchFamily="34" charset="0"/>
              </a:rPr>
              <a:t> 1425 Jul 13 13:00 /</a:t>
            </a:r>
            <a:r>
              <a:rPr dirty="0" sz="2400" lang="en-IN" err="1">
                <a:latin typeface="Calibri" panose="020F0502020204030204" pitchFamily="34" charset="0"/>
                <a:cs typeface="Calibri" panose="020F0502020204030204" pitchFamily="34" charset="0"/>
              </a:rPr>
              <a:t>etc</a:t>
            </a:r>
            <a:r>
              <a:rPr dirty="0" sz="2400" lang="en-IN">
                <a:latin typeface="Calibri" panose="020F0502020204030204" pitchFamily="34" charset="0"/>
                <a:cs typeface="Calibri" panose="020F0502020204030204" pitchFamily="34" charset="0"/>
              </a:rPr>
              <a:t>/group</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sysadmin:x:505:jaison,rajath,mahesh</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1)</a:t>
            </a:r>
            <a:r>
              <a:rPr dirty="0" sz="2400" lang="en-US" err="1">
                <a:latin typeface="Calibri" panose="020F0502020204030204" pitchFamily="34" charset="0"/>
                <a:cs typeface="Calibri" panose="020F0502020204030204" pitchFamily="34" charset="0"/>
              </a:rPr>
              <a:t>sysadmin</a:t>
            </a:r>
            <a:r>
              <a:rPr dirty="0" sz="2400" lang="en-US">
                <a:latin typeface="Calibri" panose="020F0502020204030204" pitchFamily="34" charset="0"/>
                <a:cs typeface="Calibri" panose="020F0502020204030204" pitchFamily="34" charset="0"/>
              </a:rPr>
              <a:t>				:-	Group Name</a:t>
            </a:r>
          </a:p>
          <a:p>
            <a:r>
              <a:rPr dirty="0" sz="2400" lang="en-US">
                <a:latin typeface="Calibri" panose="020F0502020204030204" pitchFamily="34" charset="0"/>
                <a:cs typeface="Calibri" panose="020F0502020204030204" pitchFamily="34" charset="0"/>
              </a:rPr>
              <a:t>2)x							:-	Encrypted Password</a:t>
            </a:r>
          </a:p>
          <a:p>
            <a:r>
              <a:rPr dirty="0" sz="2400" lang="en-US">
                <a:latin typeface="Calibri" panose="020F0502020204030204" pitchFamily="34" charset="0"/>
                <a:cs typeface="Calibri" panose="020F0502020204030204" pitchFamily="34" charset="0"/>
              </a:rPr>
              <a:t>3)505						:-	GID</a:t>
            </a:r>
          </a:p>
          <a:p>
            <a:r>
              <a:rPr dirty="0" sz="2400" lang="en-IN">
                <a:latin typeface="Calibri" panose="020F0502020204030204" pitchFamily="34" charset="0"/>
                <a:cs typeface="Calibri" panose="020F0502020204030204" pitchFamily="34" charset="0"/>
              </a:rPr>
              <a:t>4)</a:t>
            </a:r>
            <a:r>
              <a:rPr dirty="0" sz="2400" lang="en-IN" err="1">
                <a:latin typeface="Calibri" panose="020F0502020204030204" pitchFamily="34" charset="0"/>
                <a:cs typeface="Calibri" panose="020F0502020204030204" pitchFamily="34" charset="0"/>
              </a:rPr>
              <a:t>jaison,rajath,mahesh</a:t>
            </a:r>
            <a:r>
              <a:rPr dirty="0" sz="2400" lang="en-IN">
                <a:latin typeface="Calibri" panose="020F0502020204030204" pitchFamily="34" charset="0"/>
                <a:cs typeface="Calibri" panose="020F0502020204030204" pitchFamily="34" charset="0"/>
              </a:rPr>
              <a:t>	:-	Users who have sysadmin as their Secondary Group</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p:txBody>
      </p:sp>
      <p:sp>
        <p:nvSpPr>
          <p:cNvPr id="1048796" name="Rectangle 3"/>
          <p:cNvSpPr/>
          <p:nvPr/>
        </p:nvSpPr>
        <p:spPr>
          <a:xfrm>
            <a:off x="3886200" y="1"/>
            <a:ext cx="6781800"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797" name="Rectangle 2"/>
          <p:cNvSpPr/>
          <p:nvPr/>
        </p:nvSpPr>
        <p:spPr>
          <a:xfrm>
            <a:off x="1546000" y="1447801"/>
            <a:ext cx="9144000" cy="3847207"/>
          </a:xfrm>
          <a:prstGeom prst="rect"/>
        </p:spPr>
        <p:txBody>
          <a:bodyPr wrap="square">
            <a:spAutoFit/>
          </a:bodyPr>
          <a:p>
            <a:r>
              <a:rPr dirty="0" sz="2400" lang="en-US">
                <a:latin typeface="Calibri" panose="020F0502020204030204" pitchFamily="34" charset="0"/>
                <a:cs typeface="Calibri" panose="020F0502020204030204" pitchFamily="34" charset="0"/>
              </a:rPr>
              <a:t>Please below commands and check the output </a:t>
            </a:r>
          </a:p>
          <a:p>
            <a:endParaRPr dirty="0" sz="2400" lang="en-IN">
              <a:latin typeface="Calibri" panose="020F0502020204030204" pitchFamily="34" charset="0"/>
              <a:cs typeface="Calibri" panose="020F0502020204030204" pitchFamily="34" charset="0"/>
            </a:endParaRPr>
          </a:p>
          <a:p>
            <a:r>
              <a:rPr b="1" dirty="0" sz="2800" i="1" lang="en-IN">
                <a:latin typeface="Calibri" panose="020F0502020204030204" pitchFamily="34" charset="0"/>
                <a:cs typeface="Calibri" panose="020F0502020204030204" pitchFamily="34" charset="0"/>
              </a:rPr>
              <a:t># </a:t>
            </a:r>
            <a:r>
              <a:rPr b="1" dirty="0" sz="2800" i="1" lang="en-IN" err="1">
                <a:latin typeface="Calibri" panose="020F0502020204030204" pitchFamily="34" charset="0"/>
                <a:cs typeface="Calibri" panose="020F0502020204030204" pitchFamily="34" charset="0"/>
              </a:rPr>
              <a:t>lastlog</a:t>
            </a:r>
            <a:endParaRPr b="1" dirty="0" sz="2800" i="1" lang="en-IN">
              <a:latin typeface="Calibri" panose="020F0502020204030204" pitchFamily="34" charset="0"/>
              <a:cs typeface="Calibri" panose="020F0502020204030204" pitchFamily="34" charset="0"/>
            </a:endParaRPr>
          </a:p>
          <a:p>
            <a:endParaRPr b="1" dirty="0" sz="2800" i="1" lang="en-IN">
              <a:latin typeface="Calibri" panose="020F0502020204030204" pitchFamily="34" charset="0"/>
              <a:cs typeface="Calibri" panose="020F0502020204030204" pitchFamily="34" charset="0"/>
            </a:endParaRPr>
          </a:p>
          <a:p>
            <a:r>
              <a:rPr b="1" dirty="0" sz="2800" i="1" lang="en-IN">
                <a:latin typeface="Calibri" panose="020F0502020204030204" pitchFamily="34" charset="0"/>
                <a:cs typeface="Calibri" panose="020F0502020204030204" pitchFamily="34" charset="0"/>
              </a:rPr>
              <a:t># last</a:t>
            </a:r>
          </a:p>
          <a:p>
            <a:endParaRPr b="1" dirty="0" sz="2800" i="1" lang="en-IN">
              <a:latin typeface="Calibri" panose="020F0502020204030204" pitchFamily="34" charset="0"/>
              <a:cs typeface="Calibri" panose="020F0502020204030204" pitchFamily="34" charset="0"/>
            </a:endParaRPr>
          </a:p>
          <a:p>
            <a:r>
              <a:rPr b="1" dirty="0" sz="2800" i="1" lang="en-IN">
                <a:latin typeface="Calibri" panose="020F0502020204030204" pitchFamily="34" charset="0"/>
                <a:cs typeface="Calibri" panose="020F0502020204030204" pitchFamily="34" charset="0"/>
              </a:rPr>
              <a:t># </a:t>
            </a:r>
            <a:r>
              <a:rPr b="1" dirty="0" sz="2800" i="1" lang="en-IN" err="1" smtClean="0">
                <a:latin typeface="Calibri" panose="020F0502020204030204" pitchFamily="34" charset="0"/>
                <a:cs typeface="Calibri" panose="020F0502020204030204" pitchFamily="34" charset="0"/>
              </a:rPr>
              <a:t>lastb</a:t>
            </a:r>
            <a:endParaRPr b="1" dirty="0" sz="2800" i="1" lang="en-IN" smtClean="0">
              <a:latin typeface="Calibri" panose="020F0502020204030204" pitchFamily="34" charset="0"/>
              <a:cs typeface="Calibri" panose="020F0502020204030204" pitchFamily="34" charset="0"/>
            </a:endParaRPr>
          </a:p>
          <a:p>
            <a:endParaRPr b="1" dirty="0" sz="2800" i="1" lang="en-IN">
              <a:latin typeface="Calibri" panose="020F0502020204030204" pitchFamily="34" charset="0"/>
              <a:cs typeface="Calibri" panose="020F0502020204030204" pitchFamily="34" charset="0"/>
            </a:endParaRPr>
          </a:p>
          <a:p>
            <a:r>
              <a:rPr b="1" dirty="0" sz="2800" i="1" lang="en-IN" smtClean="0">
                <a:latin typeface="Calibri" panose="020F0502020204030204" pitchFamily="34" charset="0"/>
                <a:cs typeface="Calibri" panose="020F0502020204030204" pitchFamily="34" charset="0"/>
              </a:rPr>
              <a:t>#</a:t>
            </a:r>
            <a:r>
              <a:rPr b="1" dirty="0" sz="2800" i="1" lang="en-IN" err="1" smtClean="0">
                <a:latin typeface="Calibri" panose="020F0502020204030204" pitchFamily="34" charset="0"/>
                <a:cs typeface="Calibri" panose="020F0502020204030204" pitchFamily="34" charset="0"/>
              </a:rPr>
              <a:t>whoami</a:t>
            </a:r>
            <a:endParaRPr b="1" dirty="0" sz="2800" i="1" lang="en-IN">
              <a:latin typeface="Calibri" panose="020F0502020204030204" pitchFamily="34" charset="0"/>
              <a:cs typeface="Calibri" panose="020F0502020204030204" pitchFamily="34" charset="0"/>
            </a:endParaRPr>
          </a:p>
        </p:txBody>
      </p:sp>
      <p:sp>
        <p:nvSpPr>
          <p:cNvPr id="1048798" name="Rectangle 3"/>
          <p:cNvSpPr/>
          <p:nvPr/>
        </p:nvSpPr>
        <p:spPr>
          <a:xfrm>
            <a:off x="3954464" y="-2146"/>
            <a:ext cx="6713537" cy="646331"/>
          </a:xfrm>
          <a:prstGeom prst="rect"/>
        </p:spPr>
        <p:txBody>
          <a:bodyPr wrap="square">
            <a:spAutoFit/>
          </a:bodyPr>
          <a:p>
            <a:r>
              <a:rPr b="1" dirty="0" sz="3600" lang="en-US">
                <a:latin typeface="Calibri" panose="020F0502020204030204" pitchFamily="34" charset="0"/>
                <a:cs typeface="Calibri" panose="020F0502020204030204" pitchFamily="34" charset="0"/>
              </a:rPr>
              <a:t>User &amp; Group</a:t>
            </a:r>
          </a:p>
        </p:txBody>
      </p:sp>
      <p:pic>
        <p:nvPicPr>
          <p:cNvPr id="2097176" name="Picture 4"/>
          <p:cNvPicPr>
            <a:picLocks noChangeAspect="1"/>
          </p:cNvPicPr>
          <p:nvPr/>
        </p:nvPicPr>
        <p:blipFill>
          <a:blip xmlns:r="http://schemas.openxmlformats.org/officeDocument/2006/relationships" r:embed="rId1"/>
          <a:stretch>
            <a:fillRect/>
          </a:stretch>
        </p:blipFill>
        <p:spPr>
          <a:xfrm>
            <a:off x="4191001" y="2133600"/>
            <a:ext cx="2514599" cy="1844040"/>
          </a:xfrm>
          <a:prstGeom prst="rect"/>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799" name="Rectangle 2"/>
          <p:cNvSpPr/>
          <p:nvPr/>
        </p:nvSpPr>
        <p:spPr>
          <a:xfrm>
            <a:off x="1524000" y="685801"/>
            <a:ext cx="9144000" cy="7109639"/>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Default file permission for the super user</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rwx</a:t>
            </a:r>
            <a:r>
              <a:rPr dirty="0" sz="2400" lang="en-IN">
                <a:solidFill>
                  <a:srgbClr val="000000"/>
                </a:solidFill>
                <a:latin typeface="Calibri" panose="020F0502020204030204" pitchFamily="34" charset="0"/>
                <a:cs typeface="Calibri" panose="020F0502020204030204" pitchFamily="34" charset="0"/>
              </a:rPr>
              <a:t>----&gt; owner/user who is created the file or dir</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rx</a:t>
            </a:r>
            <a:r>
              <a:rPr dirty="0" sz="2400" lang="en-IN">
                <a:solidFill>
                  <a:srgbClr val="000000"/>
                </a:solidFill>
                <a:latin typeface="Calibri" panose="020F0502020204030204" pitchFamily="34" charset="0"/>
                <a:cs typeface="Calibri" panose="020F0502020204030204" pitchFamily="34" charset="0"/>
              </a:rPr>
              <a:t>----&gt; group to which owner belongs to</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rx</a:t>
            </a:r>
            <a:r>
              <a:rPr dirty="0" sz="2400" lang="en-US">
                <a:solidFill>
                  <a:srgbClr val="000000"/>
                </a:solidFill>
                <a:latin typeface="Calibri" panose="020F0502020204030204" pitchFamily="34" charset="0"/>
                <a:cs typeface="Calibri" panose="020F0502020204030204" pitchFamily="34" charset="0"/>
              </a:rPr>
              <a:t>----&gt; other people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US">
                <a:solidFill>
                  <a:srgbClr val="000000"/>
                </a:solidFill>
                <a:latin typeface="Calibri" panose="020F0502020204030204" pitchFamily="34" charset="0"/>
                <a:cs typeface="Calibri" panose="020F0502020204030204" pitchFamily="34" charset="0"/>
              </a:rPr>
              <a:t>r----&gt;	read		---&gt;4</a:t>
            </a:r>
          </a:p>
          <a:p>
            <a:pPr defTabSz="457200" eaLnBrk="0" fontAlgn="base" hangingPunct="0">
              <a:spcBef>
                <a:spcPct val="0"/>
              </a:spcBef>
              <a:spcAft>
                <a:spcPct val="0"/>
              </a:spcAft>
              <a:buClr>
                <a:srgbClr val="000000"/>
              </a:buClr>
              <a:buSzPct val="100000"/>
            </a:pPr>
            <a:r>
              <a:rPr b="1" dirty="0" sz="2400" lang="en-US">
                <a:solidFill>
                  <a:srgbClr val="000000"/>
                </a:solidFill>
                <a:latin typeface="Calibri" panose="020F0502020204030204" pitchFamily="34" charset="0"/>
                <a:cs typeface="Calibri" panose="020F0502020204030204" pitchFamily="34" charset="0"/>
              </a:rPr>
              <a:t>w----&gt;	write		---&gt;2</a:t>
            </a:r>
          </a:p>
          <a:p>
            <a:pPr defTabSz="457200" eaLnBrk="0" fontAlgn="base" hangingPunct="0">
              <a:spcBef>
                <a:spcPct val="0"/>
              </a:spcBef>
              <a:spcAft>
                <a:spcPct val="0"/>
              </a:spcAft>
              <a:buClr>
                <a:srgbClr val="000000"/>
              </a:buClr>
              <a:buSzPct val="100000"/>
            </a:pPr>
            <a:r>
              <a:rPr b="1" dirty="0" sz="2400" lang="en-US">
                <a:solidFill>
                  <a:srgbClr val="000000"/>
                </a:solidFill>
                <a:latin typeface="Calibri" panose="020F0502020204030204" pitchFamily="34" charset="0"/>
                <a:cs typeface="Calibri" panose="020F0502020204030204" pitchFamily="34" charset="0"/>
              </a:rPr>
              <a:t>x----&gt;	execute	---&gt;1</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	</a:t>
            </a:r>
            <a:r>
              <a:rPr dirty="0" sz="2400" lang="en-IN" err="1" smtClean="0">
                <a:solidFill>
                  <a:srgbClr val="000000"/>
                </a:solidFill>
                <a:latin typeface="Calibri" panose="020F0502020204030204" pitchFamily="34" charset="0"/>
                <a:cs typeface="Calibri" panose="020F0502020204030204" pitchFamily="34" charset="0"/>
              </a:rPr>
              <a:t>rwx</a:t>
            </a:r>
            <a:r>
              <a:rPr dirty="0" sz="2400" lang="en-IN" smtClean="0">
                <a:solidFill>
                  <a:srgbClr val="000000"/>
                </a:solidFill>
                <a:latin typeface="Calibri" panose="020F0502020204030204" pitchFamily="34" charset="0"/>
                <a:cs typeface="Calibri" panose="020F0502020204030204" pitchFamily="34" charset="0"/>
              </a:rPr>
              <a:t>	r-x	r-x ------&gt;755----&gt;default permission of directory</a:t>
            </a:r>
          </a:p>
          <a:p>
            <a:pPr defTabSz="457200" eaLnBrk="0" fontAlgn="base" hangingPunct="0">
              <a:spcBef>
                <a:spcPct val="0"/>
              </a:spcBef>
              <a:spcAft>
                <a:spcPct val="0"/>
              </a:spcAft>
              <a:buClr>
                <a:srgbClr val="000000"/>
              </a:buClr>
              <a:buSzPct val="100000"/>
            </a:pPr>
            <a:r>
              <a:rPr dirty="0" sz="2400" lang="en-IN" smtClean="0">
                <a:solidFill>
                  <a:srgbClr val="000000"/>
                </a:solidFill>
                <a:latin typeface="Calibri" panose="020F0502020204030204" pitchFamily="34" charset="0"/>
                <a:cs typeface="Calibri" panose="020F0502020204030204" pitchFamily="34" charset="0"/>
              </a:rPr>
              <a:t>	U		G	O</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a:t>
            </a:r>
            <a:r>
              <a:rPr dirty="0" sz="2400" lang="en-US">
                <a:solidFill>
                  <a:srgbClr val="000000"/>
                </a:solidFill>
                <a:latin typeface="Calibri" panose="020F0502020204030204" pitchFamily="34" charset="0"/>
                <a:cs typeface="Calibri" panose="020F0502020204030204" pitchFamily="34" charset="0"/>
              </a:rPr>
              <a:t>-r--r----&gt; 644----&gt; default permission of file</a:t>
            </a:r>
          </a:p>
        </p:txBody>
      </p:sp>
      <p:sp>
        <p:nvSpPr>
          <p:cNvPr id="1048800" name="Rectangle 3"/>
          <p:cNvSpPr/>
          <p:nvPr/>
        </p:nvSpPr>
        <p:spPr>
          <a:xfrm>
            <a:off x="3886200" y="-2146"/>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801" name="Rectangle 3"/>
          <p:cNvSpPr/>
          <p:nvPr/>
        </p:nvSpPr>
        <p:spPr>
          <a:xfrm>
            <a:off x="3882980" y="1"/>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sp>
        <p:nvSpPr>
          <p:cNvPr id="1048802" name="Rectangle 4"/>
          <p:cNvSpPr/>
          <p:nvPr/>
        </p:nvSpPr>
        <p:spPr>
          <a:xfrm>
            <a:off x="1510047" y="1600200"/>
            <a:ext cx="9144000" cy="1938992"/>
          </a:xfrm>
          <a:prstGeom prst="rect"/>
        </p:spPr>
        <p:txBody>
          <a:bodyPr wrap="square">
            <a:spAutoFit/>
          </a:bodyPr>
          <a:p>
            <a:pPr defTabSz="457200" eaLnBrk="0" fontAlgn="base" hangingPunct="0">
              <a:spcBef>
                <a:spcPct val="0"/>
              </a:spcBef>
              <a:spcAft>
                <a:spcPct val="0"/>
              </a:spcAft>
              <a:buClr>
                <a:srgbClr val="000000"/>
              </a:buClr>
              <a:buSzPct val="100000"/>
            </a:pPr>
            <a:r>
              <a:rPr b="1" dirty="0" sz="2400" lang="en-IN">
                <a:solidFill>
                  <a:srgbClr val="000000"/>
                </a:solidFill>
                <a:latin typeface="Calibri" panose="020F0502020204030204" pitchFamily="34" charset="0"/>
                <a:cs typeface="Calibri" panose="020F0502020204030204" pitchFamily="34" charset="0"/>
              </a:rPr>
              <a:t>File permissions are assigned to:</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1. the owner of a file</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2. the members of the group the file is assigned to</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3. all other users</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4. Permissions under Linux are configured for each file and directory.</a:t>
            </a:r>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803" name="Rectangle 2"/>
          <p:cNvSpPr/>
          <p:nvPr/>
        </p:nvSpPr>
        <p:spPr>
          <a:xfrm>
            <a:off x="1529366" y="1447800"/>
            <a:ext cx="9144000" cy="4154984"/>
          </a:xfrm>
          <a:prstGeom prst="rect"/>
        </p:spPr>
        <p:txBody>
          <a:bodyPr wrap="square">
            <a:spAutoFit/>
          </a:bodyPr>
          <a:p>
            <a:pPr defTabSz="457200" eaLnBrk="0" fontAlgn="base" hangingPunct="0">
              <a:spcBef>
                <a:spcPct val="0"/>
              </a:spcBef>
              <a:spcAft>
                <a:spcPct val="0"/>
              </a:spcAft>
              <a:buClr>
                <a:srgbClr val="000000"/>
              </a:buClr>
              <a:buSzPct val="100000"/>
            </a:pPr>
            <a:r>
              <a:rPr b="1" dirty="0" sz="2400" lang="en-IN">
                <a:solidFill>
                  <a:srgbClr val="000000"/>
                </a:solidFill>
                <a:latin typeface="Calibri" panose="020F0502020204030204" pitchFamily="34" charset="0"/>
                <a:cs typeface="Calibri" panose="020F0502020204030204" pitchFamily="34" charset="0"/>
              </a:rPr>
              <a:t>There are three levels of permissions:</a:t>
            </a:r>
          </a:p>
          <a:p>
            <a:pPr defTabSz="457200" eaLnBrk="0" fontAlgn="base" hangingPunct="0">
              <a:spcBef>
                <a:spcPct val="0"/>
              </a:spcBef>
              <a:spcAft>
                <a:spcPct val="0"/>
              </a:spcAft>
              <a:buClr>
                <a:srgbClr val="000000"/>
              </a:buClr>
              <a:buSzPct val="100000"/>
            </a:pPr>
            <a:endParaRPr b="1"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1. The permissions that apply to the owner of the file. The owner of a</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file is by default the user that created the file1.</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2. The permissions that apply to all members of the group that is</a:t>
            </a: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associated with the file.</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3. The permissions that apply to all other users on the system.</a:t>
            </a:r>
          </a:p>
          <a:p>
            <a:pPr defTabSz="457200" eaLnBrk="0" fontAlgn="base" hangingPunct="0">
              <a:spcBef>
                <a:spcPct val="0"/>
              </a:spcBef>
              <a:spcAft>
                <a:spcPct val="0"/>
              </a:spcAft>
              <a:buClr>
                <a:srgbClr val="000000"/>
              </a:buClr>
              <a:buSzPct val="100000"/>
            </a:pPr>
            <a:endParaRPr dirty="0" sz="24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4. Permissions can only be changed by the owner, and root of course.</a:t>
            </a:r>
          </a:p>
        </p:txBody>
      </p:sp>
      <p:sp>
        <p:nvSpPr>
          <p:cNvPr id="1048804" name="Rectangle 3"/>
          <p:cNvSpPr/>
          <p:nvPr/>
        </p:nvSpPr>
        <p:spPr>
          <a:xfrm>
            <a:off x="3886200" y="-19318"/>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58" name="Rectangle 1"/>
          <p:cNvSpPr>
            <a:spLocks noGrp="1" noChangeArrowheads="1"/>
          </p:cNvSpPr>
          <p:nvPr>
            <p:ph type="title" idx="4294967295"/>
          </p:nvPr>
        </p:nvSpPr>
        <p:spPr>
          <a:xfrm>
            <a:off x="3886200" y="0"/>
            <a:ext cx="6781800" cy="609600"/>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Editor</a:t>
            </a:r>
          </a:p>
        </p:txBody>
      </p:sp>
      <p:sp>
        <p:nvSpPr>
          <p:cNvPr id="1048659" name="Rectangle 2"/>
          <p:cNvSpPr>
            <a:spLocks noGrp="1" noChangeArrowheads="1"/>
          </p:cNvSpPr>
          <p:nvPr>
            <p:ph idx="4294967295"/>
          </p:nvPr>
        </p:nvSpPr>
        <p:spPr>
          <a:xfrm>
            <a:off x="1547612" y="608528"/>
            <a:ext cx="9120389" cy="4319587"/>
          </a:xfrm>
        </p:spPr>
        <p:txBody>
          <a:bodyPr anchor="t"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smtClean="0">
                <a:latin typeface="Calibri" panose="020F0502020204030204" pitchFamily="34" charset="0"/>
                <a:cs typeface="Calibri" panose="020F0502020204030204" pitchFamily="34" charset="0"/>
              </a:rPr>
              <a:t>Last line Mode</a:t>
            </a:r>
            <a:endParaRPr dirty="0" sz="2400" lang="en-GB">
              <a:latin typeface="Calibri" panose="020F0502020204030204" pitchFamily="34" charset="0"/>
              <a:cs typeface="Calibri" panose="020F0502020204030204" pitchFamily="34" charset="0"/>
            </a:endParaRPr>
          </a:p>
          <a:p>
            <a:pPr>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sz="2400" lang="en-GB" smtClean="0">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smtClean="0">
                <a:latin typeface="Calibri" panose="020F0502020204030204" pitchFamily="34" charset="0"/>
                <a:cs typeface="Calibri" panose="020F0502020204030204" pitchFamily="34" charset="0"/>
              </a:rPr>
              <a:t>:</a:t>
            </a:r>
            <a:r>
              <a:rPr dirty="0" i="1" lang="en-GB">
                <a:latin typeface="Calibri" panose="020F0502020204030204" pitchFamily="34" charset="0"/>
                <a:cs typeface="Calibri" panose="020F0502020204030204" pitchFamily="34" charset="0"/>
              </a:rPr>
              <a:t>q</a:t>
            </a:r>
            <a:r>
              <a:rPr dirty="0" lang="en-GB">
                <a:latin typeface="Calibri" panose="020F0502020204030204" pitchFamily="34" charset="0"/>
                <a:cs typeface="Calibri" panose="020F0502020204030204" pitchFamily="34" charset="0"/>
              </a:rPr>
              <a:t>  :-  Quit the editor</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a:latin typeface="Calibri" panose="020F0502020204030204" pitchFamily="34" charset="0"/>
                <a:cs typeface="Calibri" panose="020F0502020204030204" pitchFamily="34" charset="0"/>
              </a:rPr>
              <a:t>:q!</a:t>
            </a:r>
            <a:r>
              <a:rPr dirty="0" lang="en-GB">
                <a:latin typeface="Calibri" panose="020F0502020204030204" pitchFamily="34" charset="0"/>
                <a:cs typeface="Calibri" panose="020F0502020204030204" pitchFamily="34" charset="0"/>
              </a:rPr>
              <a:t> :-  Quit the editor without saving the changes to the file.</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lang="en-GB" smtClean="0">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smtClean="0">
                <a:latin typeface="Calibri" panose="020F0502020204030204" pitchFamily="34" charset="0"/>
                <a:cs typeface="Calibri" panose="020F0502020204030204" pitchFamily="34" charset="0"/>
              </a:rPr>
              <a:t>:</a:t>
            </a:r>
            <a:r>
              <a:rPr dirty="0" i="1" lang="en-GB" err="1">
                <a:latin typeface="Calibri" panose="020F0502020204030204" pitchFamily="34" charset="0"/>
                <a:cs typeface="Calibri" panose="020F0502020204030204" pitchFamily="34" charset="0"/>
              </a:rPr>
              <a:t>wq</a:t>
            </a:r>
            <a:r>
              <a:rPr dirty="0" i="1" lang="en-GB">
                <a:latin typeface="Calibri" panose="020F0502020204030204" pitchFamily="34" charset="0"/>
                <a:cs typeface="Calibri" panose="020F0502020204030204" pitchFamily="34" charset="0"/>
              </a:rPr>
              <a:t> :- </a:t>
            </a:r>
            <a:r>
              <a:rPr dirty="0" i="1" lang="en-GB" smtClean="0">
                <a:latin typeface="Calibri" panose="020F0502020204030204" pitchFamily="34" charset="0"/>
                <a:cs typeface="Calibri" panose="020F0502020204030204" pitchFamily="34" charset="0"/>
              </a:rPr>
              <a:t>quit and save</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smtClean="0">
                <a:latin typeface="Calibri" panose="020F0502020204030204" pitchFamily="34" charset="0"/>
                <a:cs typeface="Calibri" panose="020F0502020204030204" pitchFamily="34" charset="0"/>
              </a:rPr>
              <a:t>:w :- only save</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To go to a specific line in the file</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latin typeface="Calibri" panose="020F0502020204030204" pitchFamily="34" charset="0"/>
                <a:cs typeface="Calibri" panose="020F0502020204030204" pitchFamily="34" charset="0"/>
              </a:rPr>
              <a:t>:</a:t>
            </a:r>
            <a:r>
              <a:rPr dirty="0" i="1" lang="en-GB" err="1">
                <a:latin typeface="Calibri" panose="020F0502020204030204" pitchFamily="34" charset="0"/>
                <a:cs typeface="Calibri" panose="020F0502020204030204" pitchFamily="34" charset="0"/>
              </a:rPr>
              <a:t>linenumber</a:t>
            </a:r>
            <a:endParaRPr dirty="0" i="1" lang="en-GB">
              <a:latin typeface="Calibri" panose="020F0502020204030204" pitchFamily="34" charset="0"/>
              <a:cs typeface="Calibri" panose="020F0502020204030204" pitchFamily="34" charset="0"/>
            </a:endParaRP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p:txBody>
      </p:sp>
      <p:pic>
        <p:nvPicPr>
          <p:cNvPr id="2097159" name="Picture 3"/>
          <p:cNvPicPr>
            <a:picLocks noChangeAspect="1"/>
          </p:cNvPicPr>
          <p:nvPr/>
        </p:nvPicPr>
        <p:blipFill>
          <a:blip xmlns:r="http://schemas.openxmlformats.org/officeDocument/2006/relationships" r:embed="rId1"/>
          <a:stretch>
            <a:fillRect/>
          </a:stretch>
        </p:blipFill>
        <p:spPr>
          <a:xfrm>
            <a:off x="8159841" y="608527"/>
            <a:ext cx="2514599" cy="1844040"/>
          </a:xfrm>
          <a:prstGeom prst="rect"/>
        </p:spPr>
      </p:pic>
    </p:spTree>
  </p:cSld>
  <p:clrMapOvr>
    <a:masterClrMapping/>
  </p:clrMapOvr>
  <p:transition xmlns:p14="http://schemas.microsoft.com/office/powerpoint/2010/main" spd="med"/>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805" name="Rectangle 2"/>
          <p:cNvSpPr/>
          <p:nvPr/>
        </p:nvSpPr>
        <p:spPr>
          <a:xfrm>
            <a:off x="1524000" y="685800"/>
            <a:ext cx="8915400" cy="3416320"/>
          </a:xfrm>
          <a:prstGeom prst="rect"/>
        </p:spPr>
        <p:txBody>
          <a:bodyPr wrap="square">
            <a:spAutoFit/>
          </a:bodyPr>
          <a:p>
            <a:pPr defTabSz="457200" eaLnBrk="0" fontAlgn="base" hangingPunct="0">
              <a:spcBef>
                <a:spcPct val="0"/>
              </a:spcBef>
              <a:spcAft>
                <a:spcPct val="0"/>
              </a:spcAft>
              <a:buClr>
                <a:srgbClr val="000000"/>
              </a:buClr>
              <a:buSzPct val="100000"/>
            </a:pPr>
            <a:r>
              <a:rPr b="1" dirty="0" sz="2400" lang="en-IN" u="sng">
                <a:solidFill>
                  <a:srgbClr val="000000"/>
                </a:solidFill>
                <a:latin typeface="Calibri" panose="020F0502020204030204" pitchFamily="34" charset="0"/>
                <a:cs typeface="Calibri" panose="020F0502020204030204" pitchFamily="34" charset="0"/>
              </a:rPr>
              <a:t> File permission for the normal user</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err="1">
                <a:solidFill>
                  <a:srgbClr val="000000"/>
                </a:solidFill>
                <a:latin typeface="Calibri" panose="020F0502020204030204" pitchFamily="34" charset="0"/>
                <a:cs typeface="Calibri" panose="020F0502020204030204" pitchFamily="34" charset="0"/>
              </a:rPr>
              <a:t>rwxrwxr</a:t>
            </a:r>
            <a:r>
              <a:rPr dirty="0" sz="2400" lang="en-IN">
                <a:solidFill>
                  <a:srgbClr val="000000"/>
                </a:solidFill>
                <a:latin typeface="Calibri" panose="020F0502020204030204" pitchFamily="34" charset="0"/>
                <a:cs typeface="Calibri" panose="020F0502020204030204" pitchFamily="34" charset="0"/>
              </a:rPr>
              <a:t>-x -----&gt;4+2+1 4+2+1 4+1-----&gt;775----default permission of directory</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rw</a:t>
            </a:r>
            <a:r>
              <a:rPr dirty="0" sz="2400" lang="en-IN">
                <a:solidFill>
                  <a:srgbClr val="000000"/>
                </a:solidFill>
                <a:latin typeface="Calibri" panose="020F0502020204030204" pitchFamily="34" charset="0"/>
                <a:cs typeface="Calibri" panose="020F0502020204030204" pitchFamily="34" charset="0"/>
              </a:rPr>
              <a:t>-</a:t>
            </a:r>
            <a:r>
              <a:rPr dirty="0" sz="2400" lang="en-IN" err="1">
                <a:solidFill>
                  <a:srgbClr val="000000"/>
                </a:solidFill>
                <a:latin typeface="Calibri" panose="020F0502020204030204" pitchFamily="34" charset="0"/>
                <a:cs typeface="Calibri" panose="020F0502020204030204" pitchFamily="34" charset="0"/>
              </a:rPr>
              <a:t>rw</a:t>
            </a:r>
            <a:r>
              <a:rPr dirty="0" sz="2400" lang="en-IN">
                <a:solidFill>
                  <a:srgbClr val="000000"/>
                </a:solidFill>
                <a:latin typeface="Calibri" panose="020F0502020204030204" pitchFamily="34" charset="0"/>
                <a:cs typeface="Calibri" panose="020F0502020204030204" pitchFamily="34" charset="0"/>
              </a:rPr>
              <a:t>-r-- ----&gt;4+2 4+2 4 -----&gt;664----&gt;default permission of a file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p:txBody>
      </p:sp>
      <p:sp>
        <p:nvSpPr>
          <p:cNvPr id="1048806" name="Rectangle 3"/>
          <p:cNvSpPr/>
          <p:nvPr/>
        </p:nvSpPr>
        <p:spPr>
          <a:xfrm>
            <a:off x="3954464" y="1"/>
            <a:ext cx="6713536"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807" name="Rectangle 2"/>
          <p:cNvSpPr/>
          <p:nvPr/>
        </p:nvSpPr>
        <p:spPr>
          <a:xfrm>
            <a:off x="1524000" y="609600"/>
            <a:ext cx="9144000" cy="3785652"/>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read 	=	4</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write	=	2</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execute=	1	</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US" err="1">
                <a:solidFill>
                  <a:srgbClr val="000000"/>
                </a:solidFill>
                <a:latin typeface="Calibri" panose="020F0502020204030204" pitchFamily="34" charset="0"/>
                <a:cs typeface="Calibri" panose="020F0502020204030204" pitchFamily="34" charset="0"/>
              </a:rPr>
              <a:t>chmod</a:t>
            </a:r>
            <a:r>
              <a:rPr b="1" dirty="0" sz="2400" lang="en-US">
                <a:solidFill>
                  <a:srgbClr val="000000"/>
                </a:solidFill>
                <a:latin typeface="Calibri" panose="020F0502020204030204" pitchFamily="34" charset="0"/>
                <a:cs typeface="Calibri" panose="020F0502020204030204" pitchFamily="34" charset="0"/>
              </a:rPr>
              <a:t> 777 &lt;file&gt;/&lt;directory&gt;</a:t>
            </a: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chmod</a:t>
            </a:r>
            <a:r>
              <a:rPr dirty="0" sz="2400" lang="en-US">
                <a:solidFill>
                  <a:srgbClr val="000000"/>
                </a:solidFill>
                <a:latin typeface="Calibri" panose="020F0502020204030204" pitchFamily="34" charset="0"/>
                <a:cs typeface="Calibri" panose="020F0502020204030204" pitchFamily="34" charset="0"/>
              </a:rPr>
              <a:t> u=</a:t>
            </a:r>
            <a:r>
              <a:rPr dirty="0" sz="2400" lang="en-US" err="1">
                <a:solidFill>
                  <a:srgbClr val="000000"/>
                </a:solidFill>
                <a:latin typeface="Calibri" panose="020F0502020204030204" pitchFamily="34" charset="0"/>
                <a:cs typeface="Calibri" panose="020F0502020204030204" pitchFamily="34" charset="0"/>
              </a:rPr>
              <a:t>rwx,g</a:t>
            </a: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rwx,o</a:t>
            </a: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rwx</a:t>
            </a:r>
            <a:r>
              <a:rPr dirty="0" sz="2400" lang="en-US">
                <a:solidFill>
                  <a:srgbClr val="000000"/>
                </a:solidFill>
                <a:latin typeface="Calibri" panose="020F0502020204030204" pitchFamily="34" charset="0"/>
                <a:cs typeface="Calibri" panose="020F0502020204030204" pitchFamily="34" charset="0"/>
              </a:rPr>
              <a:t>  &lt;file&gt;/&lt;directory&gt;</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chmod</a:t>
            </a:r>
            <a:r>
              <a:rPr dirty="0" sz="2400" lang="en-US">
                <a:solidFill>
                  <a:srgbClr val="000000"/>
                </a:solidFill>
                <a:latin typeface="Calibri" panose="020F0502020204030204" pitchFamily="34" charset="0"/>
                <a:cs typeface="Calibri" panose="020F0502020204030204" pitchFamily="34" charset="0"/>
              </a:rPr>
              <a:t> g-</a:t>
            </a:r>
            <a:r>
              <a:rPr dirty="0" sz="2400" lang="en-US" err="1">
                <a:solidFill>
                  <a:srgbClr val="000000"/>
                </a:solidFill>
                <a:latin typeface="Calibri" panose="020F0502020204030204" pitchFamily="34" charset="0"/>
                <a:cs typeface="Calibri" panose="020F0502020204030204" pitchFamily="34" charset="0"/>
              </a:rPr>
              <a:t>w,o</a:t>
            </a:r>
            <a:r>
              <a:rPr dirty="0" sz="2400" lang="en-US">
                <a:solidFill>
                  <a:srgbClr val="000000"/>
                </a:solidFill>
                <a:latin typeface="Calibri" panose="020F0502020204030204" pitchFamily="34" charset="0"/>
                <a:cs typeface="Calibri" panose="020F0502020204030204" pitchFamily="34" charset="0"/>
              </a:rPr>
              <a:t>-w  &lt;file&gt;/&lt;directory&gt;</a:t>
            </a: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chmod</a:t>
            </a:r>
            <a:r>
              <a:rPr dirty="0" sz="2400" lang="en-US">
                <a:solidFill>
                  <a:srgbClr val="000000"/>
                </a:solidFill>
                <a:latin typeface="Calibri" panose="020F0502020204030204" pitchFamily="34" charset="0"/>
                <a:cs typeface="Calibri" panose="020F0502020204030204" pitchFamily="34" charset="0"/>
              </a:rPr>
              <a:t> </a:t>
            </a:r>
            <a:r>
              <a:rPr dirty="0" sz="2400" lang="en-US" err="1" smtClean="0">
                <a:solidFill>
                  <a:srgbClr val="000000"/>
                </a:solidFill>
                <a:latin typeface="Calibri" panose="020F0502020204030204" pitchFamily="34" charset="0"/>
                <a:cs typeface="Calibri" panose="020F0502020204030204" pitchFamily="34" charset="0"/>
              </a:rPr>
              <a:t>u+x</a:t>
            </a:r>
            <a:r>
              <a:rPr dirty="0" sz="2400" lang="en-US" smtClean="0">
                <a:solidFill>
                  <a:srgbClr val="000000"/>
                </a:solidFill>
                <a:latin typeface="Calibri" panose="020F0502020204030204" pitchFamily="34" charset="0"/>
                <a:cs typeface="Calibri" panose="020F0502020204030204" pitchFamily="34" charset="0"/>
              </a:rPr>
              <a:t>  </a:t>
            </a:r>
            <a:r>
              <a:rPr dirty="0" sz="2400" lang="en-US">
                <a:solidFill>
                  <a:srgbClr val="000000"/>
                </a:solidFill>
                <a:latin typeface="Calibri" panose="020F0502020204030204" pitchFamily="34" charset="0"/>
                <a:cs typeface="Calibri" panose="020F0502020204030204" pitchFamily="34" charset="0"/>
              </a:rPr>
              <a:t>&lt;file&gt;/&lt;directory&gt;</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p:txBody>
      </p:sp>
      <p:sp>
        <p:nvSpPr>
          <p:cNvPr id="1048808" name="Rectangle 1"/>
          <p:cNvSpPr/>
          <p:nvPr/>
        </p:nvSpPr>
        <p:spPr>
          <a:xfrm>
            <a:off x="3886200" y="1"/>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pic>
        <p:nvPicPr>
          <p:cNvPr id="2097177" name="Picture 3"/>
          <p:cNvPicPr>
            <a:picLocks noChangeAspect="1"/>
          </p:cNvPicPr>
          <p:nvPr/>
        </p:nvPicPr>
        <p:blipFill>
          <a:blip xmlns:r="http://schemas.openxmlformats.org/officeDocument/2006/relationships" r:embed="rId1"/>
          <a:stretch>
            <a:fillRect/>
          </a:stretch>
        </p:blipFill>
        <p:spPr>
          <a:xfrm>
            <a:off x="7543801" y="990600"/>
            <a:ext cx="2514599" cy="1844040"/>
          </a:xfrm>
          <a:prstGeom prst="rect"/>
        </p:spPr>
      </p:pic>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809" name="Rectangle 2"/>
          <p:cNvSpPr/>
          <p:nvPr/>
        </p:nvSpPr>
        <p:spPr>
          <a:xfrm>
            <a:off x="1536879" y="762000"/>
            <a:ext cx="9144000" cy="3046988"/>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overwrite </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remove</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append</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chmod</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ugo</a:t>
            </a: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rwx</a:t>
            </a:r>
            <a:r>
              <a:rPr dirty="0" sz="2400" lang="en-US">
                <a:solidFill>
                  <a:srgbClr val="000000"/>
                </a:solidFill>
                <a:latin typeface="Calibri" panose="020F0502020204030204" pitchFamily="34" charset="0"/>
                <a:cs typeface="Calibri" panose="020F0502020204030204" pitchFamily="34" charset="0"/>
              </a:rPr>
              <a:t> perm</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OR</a:t>
            </a:r>
          </a:p>
          <a:p>
            <a:pPr defTabSz="457200" eaLnBrk="0" fontAlgn="base" hangingPunct="0">
              <a:spcBef>
                <a:spcPct val="0"/>
              </a:spcBef>
              <a:spcAft>
                <a:spcPct val="0"/>
              </a:spcAft>
              <a:buClr>
                <a:srgbClr val="000000"/>
              </a:buClr>
              <a:buSzPct val="100000"/>
            </a:pPr>
            <a:r>
              <a:rPr dirty="0" sz="2400" lang="en-US" err="1">
                <a:solidFill>
                  <a:srgbClr val="000000"/>
                </a:solidFill>
                <a:latin typeface="Calibri" panose="020F0502020204030204" pitchFamily="34" charset="0"/>
                <a:cs typeface="Calibri" panose="020F0502020204030204" pitchFamily="34" charset="0"/>
              </a:rPr>
              <a:t>chmod</a:t>
            </a:r>
            <a:r>
              <a:rPr dirty="0" sz="2400" lang="en-US">
                <a:solidFill>
                  <a:srgbClr val="000000"/>
                </a:solidFill>
                <a:latin typeface="Calibri" panose="020F0502020204030204" pitchFamily="34" charset="0"/>
                <a:cs typeface="Calibri" panose="020F0502020204030204" pitchFamily="34" charset="0"/>
              </a:rPr>
              <a:t> a=</a:t>
            </a:r>
            <a:r>
              <a:rPr dirty="0" sz="2400" lang="en-US" err="1">
                <a:solidFill>
                  <a:srgbClr val="000000"/>
                </a:solidFill>
                <a:latin typeface="Calibri" panose="020F0502020204030204" pitchFamily="34" charset="0"/>
                <a:cs typeface="Calibri" panose="020F0502020204030204" pitchFamily="34" charset="0"/>
              </a:rPr>
              <a:t>rwx</a:t>
            </a:r>
            <a:r>
              <a:rPr dirty="0" sz="2400" lang="en-US">
                <a:solidFill>
                  <a:srgbClr val="000000"/>
                </a:solidFill>
                <a:latin typeface="Calibri" panose="020F0502020204030204" pitchFamily="34" charset="0"/>
                <a:cs typeface="Calibri" panose="020F0502020204030204" pitchFamily="34" charset="0"/>
              </a:rPr>
              <a:t> perm</a:t>
            </a:r>
          </a:p>
        </p:txBody>
      </p:sp>
      <p:sp>
        <p:nvSpPr>
          <p:cNvPr id="1048810" name="Rectangle 3"/>
          <p:cNvSpPr/>
          <p:nvPr/>
        </p:nvSpPr>
        <p:spPr>
          <a:xfrm>
            <a:off x="3886200" y="18246"/>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pic>
        <p:nvPicPr>
          <p:cNvPr id="2097178" name="Picture 4"/>
          <p:cNvPicPr>
            <a:picLocks noChangeAspect="1"/>
          </p:cNvPicPr>
          <p:nvPr/>
        </p:nvPicPr>
        <p:blipFill>
          <a:blip xmlns:r="http://schemas.openxmlformats.org/officeDocument/2006/relationships" r:embed="rId1"/>
          <a:stretch>
            <a:fillRect/>
          </a:stretch>
        </p:blipFill>
        <p:spPr>
          <a:xfrm>
            <a:off x="7620001" y="797417"/>
            <a:ext cx="2514599" cy="1844040"/>
          </a:xfrm>
          <a:prstGeom prst="rect"/>
        </p:spPr>
      </p:pic>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811" name="Rectangle 2"/>
          <p:cNvSpPr/>
          <p:nvPr/>
        </p:nvSpPr>
        <p:spPr>
          <a:xfrm>
            <a:off x="1534732" y="685801"/>
            <a:ext cx="9144000" cy="5262979"/>
          </a:xfrm>
          <a:prstGeom prst="rect"/>
        </p:spPr>
        <p:txBody>
          <a:bodyPr wrap="square">
            <a:spAutoFit/>
          </a:bodyPr>
          <a:p>
            <a:pPr defTabSz="457200" eaLnBrk="0" fontAlgn="base" hangingPunct="0">
              <a:spcBef>
                <a:spcPct val="0"/>
              </a:spcBef>
              <a:spcAft>
                <a:spcPct val="0"/>
              </a:spcAft>
              <a:buClr>
                <a:srgbClr val="000000"/>
              </a:buClr>
              <a:buSzPct val="100000"/>
            </a:pPr>
            <a:r>
              <a:rPr b="1" dirty="0" sz="2400" lang="en-IN" u="sng">
                <a:solidFill>
                  <a:srgbClr val="000000"/>
                </a:solidFill>
                <a:latin typeface="Calibri" panose="020F0502020204030204" pitchFamily="34" charset="0"/>
                <a:cs typeface="Calibri" panose="020F0502020204030204" pitchFamily="34" charset="0"/>
              </a:rPr>
              <a:t>Changing ownership of folder or file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owner &lt;file/folder&gt;</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sam</a:t>
            </a:r>
            <a:r>
              <a:rPr dirty="0" sz="2400" lang="en-US">
                <a:solidFill>
                  <a:srgbClr val="000000"/>
                </a:solidFill>
                <a:latin typeface="Calibri" panose="020F0502020204030204" pitchFamily="34" charset="0"/>
                <a:cs typeface="Calibri" panose="020F0502020204030204" pitchFamily="34" charset="0"/>
              </a:rPr>
              <a:t> backup  </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Note :- In above example sam is an owner of backup folder</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owner.groupowner</a:t>
            </a:r>
            <a:r>
              <a:rPr dirty="0" sz="2400" lang="en-US">
                <a:solidFill>
                  <a:srgbClr val="000000"/>
                </a:solidFill>
                <a:latin typeface="Calibri" panose="020F0502020204030204" pitchFamily="34" charset="0"/>
                <a:cs typeface="Calibri" panose="020F0502020204030204" pitchFamily="34" charset="0"/>
              </a:rPr>
              <a:t> &lt;file/folder&gt; 	</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owner:groupowner</a:t>
            </a:r>
            <a:r>
              <a:rPr dirty="0" sz="2400" lang="en-US">
                <a:solidFill>
                  <a:srgbClr val="000000"/>
                </a:solidFill>
                <a:latin typeface="Calibri" panose="020F0502020204030204" pitchFamily="34" charset="0"/>
                <a:cs typeface="Calibri" panose="020F0502020204030204" pitchFamily="34" charset="0"/>
              </a:rPr>
              <a:t> &lt;file/folder&gt; 	</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sameer.sameer</a:t>
            </a:r>
            <a:r>
              <a:rPr dirty="0" sz="2400" lang="en-US">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chown</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sameer:sameer</a:t>
            </a:r>
            <a:r>
              <a:rPr dirty="0" sz="2400" lang="en-US">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p:txBody>
      </p:sp>
      <p:sp>
        <p:nvSpPr>
          <p:cNvPr id="1048812" name="Rectangle 1"/>
          <p:cNvSpPr/>
          <p:nvPr/>
        </p:nvSpPr>
        <p:spPr>
          <a:xfrm>
            <a:off x="3886201" y="1"/>
            <a:ext cx="6781799"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pic>
        <p:nvPicPr>
          <p:cNvPr id="2097179" name="Picture 3"/>
          <p:cNvPicPr>
            <a:picLocks noChangeAspect="1"/>
          </p:cNvPicPr>
          <p:nvPr/>
        </p:nvPicPr>
        <p:blipFill>
          <a:blip xmlns:r="http://schemas.openxmlformats.org/officeDocument/2006/relationships" r:embed="rId1"/>
          <a:stretch>
            <a:fillRect/>
          </a:stretch>
        </p:blipFill>
        <p:spPr>
          <a:xfrm>
            <a:off x="7848601" y="685800"/>
            <a:ext cx="2514599" cy="1844040"/>
          </a:xfrm>
          <a:prstGeom prst="rect"/>
        </p:spPr>
      </p:pic>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813" name="Rectangle 2"/>
          <p:cNvSpPr/>
          <p:nvPr/>
        </p:nvSpPr>
        <p:spPr>
          <a:xfrm>
            <a:off x="1496096" y="838200"/>
            <a:ext cx="9144000" cy="1938992"/>
          </a:xfrm>
          <a:prstGeom prst="rect"/>
        </p:spPr>
        <p:txBody>
          <a:bodyPr wrap="square">
            <a:spAutoFit/>
          </a:bodyPr>
          <a:p>
            <a:pPr defTabSz="457200" eaLnBrk="0" fontAlgn="base" hangingPunct="0">
              <a:spcBef>
                <a:spcPct val="0"/>
              </a:spcBef>
              <a:spcAft>
                <a:spcPct val="0"/>
              </a:spcAft>
              <a:buClr>
                <a:srgbClr val="000000"/>
              </a:buClr>
              <a:buSzPct val="100000"/>
            </a:pPr>
            <a:r>
              <a:rPr b="1" dirty="0" sz="2400" lang="en-IN" u="sng">
                <a:solidFill>
                  <a:srgbClr val="000000"/>
                </a:solidFill>
                <a:latin typeface="Calibri" panose="020F0502020204030204" pitchFamily="34" charset="0"/>
                <a:cs typeface="Calibri" panose="020F0502020204030204" pitchFamily="34" charset="0"/>
              </a:rPr>
              <a:t>Changing group ownership of folder or file</a:t>
            </a:r>
          </a:p>
          <a:p>
            <a:pPr defTabSz="457200" eaLnBrk="0" fontAlgn="base" hangingPunct="0">
              <a:spcBef>
                <a:spcPct val="0"/>
              </a:spcBef>
              <a:spcAft>
                <a:spcPct val="0"/>
              </a:spcAft>
              <a:buClr>
                <a:srgbClr val="000000"/>
              </a:buClr>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chgrp</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grpname</a:t>
            </a:r>
            <a:r>
              <a:rPr dirty="0" sz="2400" lang="en-US">
                <a:solidFill>
                  <a:srgbClr val="000000"/>
                </a:solidFill>
                <a:latin typeface="Calibri" panose="020F0502020204030204" pitchFamily="34" charset="0"/>
                <a:cs typeface="Calibri" panose="020F0502020204030204" pitchFamily="34" charset="0"/>
              </a:rPr>
              <a:t> &lt;file/folder&gt;</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chgrp</a:t>
            </a:r>
            <a:r>
              <a:rPr dirty="0" sz="2400" lang="en-US">
                <a:solidFill>
                  <a:srgbClr val="000000"/>
                </a:solidFill>
                <a:latin typeface="Calibri" panose="020F0502020204030204" pitchFamily="34" charset="0"/>
                <a:cs typeface="Calibri" panose="020F0502020204030204" pitchFamily="34" charset="0"/>
              </a:rPr>
              <a:t> </a:t>
            </a:r>
            <a:r>
              <a:rPr dirty="0" sz="2400" lang="en-US" err="1">
                <a:solidFill>
                  <a:srgbClr val="000000"/>
                </a:solidFill>
                <a:latin typeface="Calibri" panose="020F0502020204030204" pitchFamily="34" charset="0"/>
                <a:cs typeface="Calibri" panose="020F0502020204030204" pitchFamily="34" charset="0"/>
              </a:rPr>
              <a:t>sam</a:t>
            </a:r>
            <a:r>
              <a:rPr dirty="0" sz="2400" lang="en-US">
                <a:solidFill>
                  <a:srgbClr val="000000"/>
                </a:solidFill>
                <a:latin typeface="Calibri" panose="020F0502020204030204" pitchFamily="34" charset="0"/>
                <a:cs typeface="Calibri" panose="020F0502020204030204" pitchFamily="34" charset="0"/>
              </a:rPr>
              <a:t> backup</a:t>
            </a:r>
          </a:p>
          <a:p>
            <a:pPr defTabSz="457200" eaLnBrk="0" fontAlgn="base" hangingPunct="0">
              <a:spcBef>
                <a:spcPct val="0"/>
              </a:spcBef>
              <a:spcAft>
                <a:spcPct val="0"/>
              </a:spcAft>
              <a:buClr>
                <a:srgbClr val="000000"/>
              </a:buClr>
              <a:buSzPct val="100000"/>
            </a:pPr>
            <a:r>
              <a:rPr dirty="0" sz="2400" lang="en-US">
                <a:solidFill>
                  <a:srgbClr val="000000"/>
                </a:solidFill>
                <a:latin typeface="Calibri" panose="020F0502020204030204" pitchFamily="34" charset="0"/>
                <a:cs typeface="Calibri" panose="020F0502020204030204" pitchFamily="34" charset="0"/>
              </a:rPr>
              <a:t>		</a:t>
            </a:r>
            <a:endParaRPr dirty="0" sz="2400" lang="en-IN">
              <a:solidFill>
                <a:srgbClr val="000000"/>
              </a:solidFill>
              <a:latin typeface="Calibri" panose="020F0502020204030204" pitchFamily="34" charset="0"/>
              <a:cs typeface="Calibri" panose="020F0502020204030204" pitchFamily="34" charset="0"/>
            </a:endParaRPr>
          </a:p>
        </p:txBody>
      </p:sp>
      <p:sp>
        <p:nvSpPr>
          <p:cNvPr id="1048814" name="Rectangle 3"/>
          <p:cNvSpPr/>
          <p:nvPr/>
        </p:nvSpPr>
        <p:spPr>
          <a:xfrm>
            <a:off x="3954464" y="-15025"/>
            <a:ext cx="6685633"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File Permission </a:t>
            </a:r>
          </a:p>
        </p:txBody>
      </p:sp>
      <p:pic>
        <p:nvPicPr>
          <p:cNvPr id="2097180" name="Picture 4"/>
          <p:cNvPicPr>
            <a:picLocks noChangeAspect="1"/>
          </p:cNvPicPr>
          <p:nvPr/>
        </p:nvPicPr>
        <p:blipFill>
          <a:blip xmlns:r="http://schemas.openxmlformats.org/officeDocument/2006/relationships" r:embed="rId1"/>
          <a:stretch>
            <a:fillRect/>
          </a:stretch>
        </p:blipFill>
        <p:spPr>
          <a:xfrm>
            <a:off x="7848601" y="933152"/>
            <a:ext cx="2514599" cy="1844040"/>
          </a:xfrm>
          <a:prstGeom prst="rect"/>
        </p:spPr>
      </p:pic>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822" name="Rectangle 2"/>
          <p:cNvSpPr/>
          <p:nvPr/>
        </p:nvSpPr>
        <p:spPr>
          <a:xfrm>
            <a:off x="1524000" y="990601"/>
            <a:ext cx="9067800" cy="5940088"/>
          </a:xfrm>
          <a:prstGeom prst="rect"/>
        </p:spPr>
        <p:txBody>
          <a:bodyPr wrap="square">
            <a:spAutoFit/>
          </a:bodyPr>
          <a:p>
            <a:pPr defTabSz="457200" eaLnBrk="0" fontAlgn="base" hangingPunct="0">
              <a:spcBef>
                <a:spcPct val="0"/>
              </a:spcBef>
              <a:spcAft>
                <a:spcPct val="0"/>
              </a:spcAft>
              <a:buClr>
                <a:srgbClr val="000000"/>
              </a:buClr>
              <a:buSzPct val="100000"/>
            </a:pPr>
            <a:r>
              <a:rPr dirty="0" sz="2400" lang="en-IN">
                <a:solidFill>
                  <a:srgbClr val="000000"/>
                </a:solidFill>
                <a:latin typeface="Calibri" panose="020F0502020204030204" pitchFamily="34" charset="0"/>
                <a:cs typeface="Calibri" panose="020F0502020204030204" pitchFamily="34" charset="0"/>
              </a:rPr>
              <a:t>To add a user to the </a:t>
            </a:r>
            <a:r>
              <a:rPr dirty="0" sz="2400" lang="en-IN" err="1">
                <a:solidFill>
                  <a:srgbClr val="000000"/>
                </a:solidFill>
                <a:latin typeface="Calibri" panose="020F0502020204030204" pitchFamily="34" charset="0"/>
                <a:cs typeface="Calibri" panose="020F0502020204030204" pitchFamily="34" charset="0"/>
              </a:rPr>
              <a:t>sudo</a:t>
            </a:r>
            <a:r>
              <a:rPr dirty="0" sz="2400" lang="en-IN">
                <a:solidFill>
                  <a:srgbClr val="000000"/>
                </a:solidFill>
                <a:latin typeface="Calibri" panose="020F0502020204030204" pitchFamily="34" charset="0"/>
                <a:cs typeface="Calibri" panose="020F0502020204030204" pitchFamily="34" charset="0"/>
              </a:rPr>
              <a:t> list</a:t>
            </a:r>
          </a:p>
          <a:p>
            <a:pPr defTabSz="457200" eaLnBrk="0" fontAlgn="base" hangingPunct="0">
              <a:spcBef>
                <a:spcPct val="0"/>
              </a:spcBef>
              <a:spcAft>
                <a:spcPct val="0"/>
              </a:spcAft>
              <a:buClr>
                <a:srgbClr val="000000"/>
              </a:buClr>
              <a:buSzPct val="100000"/>
            </a:pPr>
            <a:endParaRPr b="1" dirty="0" sz="24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IN" smtClean="0">
                <a:solidFill>
                  <a:srgbClr val="000000"/>
                </a:solidFill>
                <a:latin typeface="Calibri" panose="020F0502020204030204" pitchFamily="34" charset="0"/>
                <a:cs typeface="Calibri" panose="020F0502020204030204" pitchFamily="34" charset="0"/>
              </a:rPr>
              <a:t># </a:t>
            </a:r>
            <a:r>
              <a:rPr b="1" dirty="0" sz="2400" lang="en-IN" err="1" smtClean="0">
                <a:solidFill>
                  <a:srgbClr val="000000"/>
                </a:solidFill>
                <a:latin typeface="Calibri" panose="020F0502020204030204" pitchFamily="34" charset="0"/>
                <a:cs typeface="Calibri" panose="020F0502020204030204" pitchFamily="34" charset="0"/>
              </a:rPr>
              <a:t>usermod</a:t>
            </a:r>
            <a:r>
              <a:rPr b="1" dirty="0" sz="2400" lang="en-IN" smtClean="0">
                <a:solidFill>
                  <a:srgbClr val="000000"/>
                </a:solidFill>
                <a:latin typeface="Calibri" panose="020F0502020204030204" pitchFamily="34" charset="0"/>
                <a:cs typeface="Calibri" panose="020F0502020204030204" pitchFamily="34" charset="0"/>
              </a:rPr>
              <a:t> –G </a:t>
            </a:r>
            <a:r>
              <a:rPr b="1" dirty="0" sz="2400" lang="en-IN" err="1" smtClean="0">
                <a:solidFill>
                  <a:srgbClr val="000000"/>
                </a:solidFill>
                <a:latin typeface="Calibri" panose="020F0502020204030204" pitchFamily="34" charset="0"/>
                <a:cs typeface="Calibri" panose="020F0502020204030204" pitchFamily="34" charset="0"/>
              </a:rPr>
              <a:t>sudo</a:t>
            </a:r>
            <a:r>
              <a:rPr b="1" dirty="0" sz="2400" lang="en-IN" smtClean="0">
                <a:solidFill>
                  <a:srgbClr val="000000"/>
                </a:solidFill>
                <a:latin typeface="Calibri" panose="020F0502020204030204" pitchFamily="34" charset="0"/>
                <a:cs typeface="Calibri" panose="020F0502020204030204" pitchFamily="34" charset="0"/>
              </a:rPr>
              <a:t> username</a:t>
            </a: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where G is used to add a user to a supplementary group</a:t>
            </a:r>
          </a:p>
          <a:p>
            <a:pPr defTabSz="457200" eaLnBrk="0" fontAlgn="base" hangingPunct="0">
              <a:spcBef>
                <a:spcPct val="0"/>
              </a:spcBef>
              <a:spcAft>
                <a:spcPct val="0"/>
              </a:spcAft>
              <a:buClr>
                <a:srgbClr val="000000"/>
              </a:buClr>
              <a:buSzPct val="100000"/>
            </a:pPr>
            <a:endParaRPr b="1" dirty="0" sz="24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IN" smtClean="0">
                <a:solidFill>
                  <a:srgbClr val="000000"/>
                </a:solidFill>
                <a:latin typeface="Calibri" panose="020F0502020204030204" pitchFamily="34" charset="0"/>
                <a:cs typeface="Calibri" panose="020F0502020204030204" pitchFamily="34" charset="0"/>
              </a:rPr>
              <a:t>or</a:t>
            </a: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visudo</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root	ALL=(ALL)		ALL</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Username	ALL=(ALL)	ALL</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To allow a group to have privileges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%group	ALL=(ALL)	ALL</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Save the file</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Now when you’re logged in as </a:t>
            </a:r>
            <a:r>
              <a:rPr b="1" dirty="0" sz="2000" lang="en-IN">
                <a:solidFill>
                  <a:srgbClr val="000000"/>
                </a:solidFill>
                <a:latin typeface="Calibri" panose="020F0502020204030204" pitchFamily="34" charset="0"/>
                <a:cs typeface="Calibri" panose="020F0502020204030204" pitchFamily="34" charset="0"/>
              </a:rPr>
              <a:t>Username</a:t>
            </a:r>
            <a:r>
              <a:rPr dirty="0" sz="2000" lang="en-IN">
                <a:solidFill>
                  <a:srgbClr val="000000"/>
                </a:solidFill>
                <a:latin typeface="Calibri" panose="020F0502020204030204" pitchFamily="34" charset="0"/>
                <a:cs typeface="Calibri" panose="020F0502020204030204" pitchFamily="34" charset="0"/>
              </a:rPr>
              <a:t> you can use the </a:t>
            </a:r>
            <a:r>
              <a:rPr b="1" dirty="0" sz="2000" lang="en-IN" err="1">
                <a:solidFill>
                  <a:srgbClr val="000000"/>
                </a:solidFill>
                <a:latin typeface="Calibri" panose="020F0502020204030204" pitchFamily="34" charset="0"/>
                <a:cs typeface="Calibri" panose="020F0502020204030204" pitchFamily="34" charset="0"/>
              </a:rPr>
              <a:t>sudo</a:t>
            </a:r>
            <a:r>
              <a:rPr dirty="0" sz="2000" lang="en-IN">
                <a:solidFill>
                  <a:srgbClr val="000000"/>
                </a:solidFill>
                <a:latin typeface="Calibri" panose="020F0502020204030204" pitchFamily="34" charset="0"/>
                <a:cs typeface="Calibri" panose="020F0502020204030204" pitchFamily="34" charset="0"/>
              </a:rPr>
              <a:t> command</a:t>
            </a:r>
          </a:p>
        </p:txBody>
      </p:sp>
      <p:sp>
        <p:nvSpPr>
          <p:cNvPr id="1048823" name="Rectangle 3"/>
          <p:cNvSpPr/>
          <p:nvPr/>
        </p:nvSpPr>
        <p:spPr>
          <a:xfrm>
            <a:off x="3954464" y="-14193"/>
            <a:ext cx="6713537"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User &amp; Group</a:t>
            </a:r>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831"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F369F6AD-D4DC-47F3-8513-D66BC97638F0}" type="slidenum">
              <a:rPr sz="1000" lang="en-US"/>
              <a:pPr algn="r" defTabSz="457200" eaLnBrk="0" fontAlgn="base" hangingPunct="0">
                <a:spcBef>
                  <a:spcPct val="0"/>
                </a:spcBef>
                <a:spcAft>
                  <a:spcPct val="0"/>
                </a:spcAft>
                <a:buSzPct val="100000"/>
              </a:pPr>
              <a:t>66</a:t>
            </a:fld>
            <a:endParaRPr sz="1000" lang="en-US"/>
          </a:p>
        </p:txBody>
      </p:sp>
      <p:sp>
        <p:nvSpPr>
          <p:cNvPr id="1048832" name="Text Box 2"/>
          <p:cNvSpPr txBox="1">
            <a:spLocks noChangeArrowheads="1"/>
          </p:cNvSpPr>
          <p:nvPr/>
        </p:nvSpPr>
        <p:spPr bwMode="auto">
          <a:xfrm>
            <a:off x="3886200" y="0"/>
            <a:ext cx="6769100" cy="609600"/>
          </a:xfrm>
          <a:prstGeom prst="rect"/>
          <a:noFill/>
          <a:ln>
            <a:noFill/>
          </a:ln>
          <a:effectLst/>
        </p:spPr>
        <p:txBody>
          <a:bodyPr anchor="ctr" wrap="none"/>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Link</a:t>
            </a:r>
          </a:p>
        </p:txBody>
      </p:sp>
      <p:sp>
        <p:nvSpPr>
          <p:cNvPr id="1048833"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A3F78CCB-3CCA-4859-AF14-6362895E75FE}" type="slidenum">
              <a:rPr sz="1000" lang="en-US"/>
              <a:pPr algn="r" defTabSz="457200" eaLnBrk="0" fontAlgn="base" hangingPunct="0">
                <a:spcBef>
                  <a:spcPct val="0"/>
                </a:spcBef>
                <a:spcAft>
                  <a:spcPct val="0"/>
                </a:spcAft>
                <a:buSzPct val="100000"/>
              </a:pPr>
              <a:t>66</a:t>
            </a:fld>
            <a:endParaRPr sz="1000" lang="en-US"/>
          </a:p>
        </p:txBody>
      </p:sp>
      <p:sp>
        <p:nvSpPr>
          <p:cNvPr id="1048834" name="Text Box 4"/>
          <p:cNvSpPr txBox="1">
            <a:spLocks noChangeArrowheads="1"/>
          </p:cNvSpPr>
          <p:nvPr/>
        </p:nvSpPr>
        <p:spPr bwMode="auto">
          <a:xfrm>
            <a:off x="1524000" y="609601"/>
            <a:ext cx="9144000" cy="6111874"/>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b="1" dirty="0" sz="2400" lang="en-US">
                <a:latin typeface="Calibri" panose="020F0502020204030204" pitchFamily="34" charset="0"/>
                <a:cs typeface="Calibri" panose="020F0502020204030204" pitchFamily="34" charset="0"/>
              </a:rPr>
              <a:t>Softlink/symbolic link</a:t>
            </a:r>
            <a:r>
              <a:rPr dirty="0" sz="2400" lang="en-US">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US">
                <a:latin typeface="Calibri" panose="020F0502020204030204" pitchFamily="34" charset="0"/>
                <a:cs typeface="Calibri" panose="020F0502020204030204" pitchFamily="34" charset="0"/>
              </a:rPr>
              <a:t>ln –s &lt;abs path of </a:t>
            </a:r>
            <a:r>
              <a:rPr b="1" dirty="0" sz="2400" lang="en-US" err="1">
                <a:latin typeface="Calibri" panose="020F0502020204030204" pitchFamily="34" charset="0"/>
                <a:cs typeface="Calibri" panose="020F0502020204030204" pitchFamily="34" charset="0"/>
              </a:rPr>
              <a:t>sourcefile</a:t>
            </a:r>
            <a:r>
              <a:rPr b="1" dirty="0" sz="2400" lang="en-US">
                <a:latin typeface="Calibri" panose="020F0502020204030204" pitchFamily="34" charset="0"/>
                <a:cs typeface="Calibri" panose="020F0502020204030204" pitchFamily="34" charset="0"/>
              </a:rPr>
              <a:t>&gt;  &lt;path and/or name of </a:t>
            </a:r>
            <a:r>
              <a:rPr b="1" dirty="0" sz="2400" lang="en-US" err="1">
                <a:latin typeface="Calibri" panose="020F0502020204030204" pitchFamily="34" charset="0"/>
                <a:cs typeface="Calibri" panose="020F0502020204030204" pitchFamily="34" charset="0"/>
              </a:rPr>
              <a:t>sym</a:t>
            </a:r>
            <a:r>
              <a:rPr b="1" dirty="0" sz="2400" lang="en-US">
                <a:latin typeface="Calibri" panose="020F0502020204030204" pitchFamily="34" charset="0"/>
                <a:cs typeface="Calibri" panose="020F0502020204030204" pitchFamily="34" charset="0"/>
              </a:rPr>
              <a:t> link&gt;</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r>
              <a:rPr b="1" dirty="0" sz="2400" lang="en-IN" err="1">
                <a:latin typeface="Calibri" panose="020F0502020204030204" pitchFamily="34" charset="0"/>
                <a:cs typeface="Calibri" panose="020F0502020204030204" pitchFamily="34" charset="0"/>
              </a:rPr>
              <a:t>ln</a:t>
            </a:r>
            <a:r>
              <a:rPr b="1" dirty="0" sz="2400" lang="en-IN">
                <a:latin typeface="Calibri" panose="020F0502020204030204" pitchFamily="34" charset="0"/>
                <a:cs typeface="Calibri" panose="020F0502020204030204" pitchFamily="34" charset="0"/>
              </a:rPr>
              <a:t> -s /</a:t>
            </a:r>
            <a:r>
              <a:rPr b="1" dirty="0" sz="2400" lang="en-IN" err="1">
                <a:latin typeface="Calibri" panose="020F0502020204030204" pitchFamily="34" charset="0"/>
                <a:cs typeface="Calibri" panose="020F0502020204030204" pitchFamily="34" charset="0"/>
              </a:rPr>
              <a:t>webroot</a:t>
            </a:r>
            <a:r>
              <a:rPr b="1" dirty="0" sz="2400" lang="en-IN">
                <a:latin typeface="Calibri" panose="020F0502020204030204" pitchFamily="34" charset="0"/>
                <a:cs typeface="Calibri" panose="020F0502020204030204" pitchFamily="34" charset="0"/>
              </a:rPr>
              <a:t>/home/</a:t>
            </a:r>
            <a:r>
              <a:rPr b="1" dirty="0" sz="2400" lang="en-IN" err="1">
                <a:latin typeface="Calibri" panose="020F0502020204030204" pitchFamily="34" charset="0"/>
                <a:cs typeface="Calibri" panose="020F0502020204030204" pitchFamily="34" charset="0"/>
              </a:rPr>
              <a:t>httpd</a:t>
            </a:r>
            <a:r>
              <a:rPr b="1" dirty="0" sz="2400" lang="en-IN">
                <a:latin typeface="Calibri" panose="020F0502020204030204" pitchFamily="34" charset="0"/>
                <a:cs typeface="Calibri" panose="020F0502020204030204" pitchFamily="34" charset="0"/>
              </a:rPr>
              <a:t>/test.com/</a:t>
            </a:r>
            <a:r>
              <a:rPr b="1" dirty="0" sz="2400" lang="en-IN" err="1">
                <a:latin typeface="Calibri" panose="020F0502020204030204" pitchFamily="34" charset="0"/>
                <a:cs typeface="Calibri" panose="020F0502020204030204" pitchFamily="34" charset="0"/>
              </a:rPr>
              <a:t>index.php</a:t>
            </a:r>
            <a:r>
              <a:rPr b="1" dirty="0" sz="2400" lang="en-IN">
                <a:latin typeface="Calibri" panose="020F0502020204030204" pitchFamily="34" charset="0"/>
                <a:cs typeface="Calibri" panose="020F0502020204030204" pitchFamily="34" charset="0"/>
              </a:rPr>
              <a:t> /home/</a:t>
            </a:r>
            <a:r>
              <a:rPr b="1" dirty="0" sz="2400" lang="en-IN" err="1">
                <a:latin typeface="Calibri" panose="020F0502020204030204" pitchFamily="34" charset="0"/>
                <a:cs typeface="Calibri" panose="020F0502020204030204" pitchFamily="34" charset="0"/>
              </a:rPr>
              <a:t>vivek</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index.php</a:t>
            </a:r>
            <a:endParaRPr b="1" dirty="0" sz="2400" lang="en-IN">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b="1" dirty="0" sz="2400" lang="en-IN">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b="1" dirty="0" sz="2400" lang="en-IN" err="1">
                <a:latin typeface="Calibri" panose="020F0502020204030204" pitchFamily="34" charset="0"/>
                <a:cs typeface="Calibri" panose="020F0502020204030204" pitchFamily="34" charset="0"/>
              </a:rPr>
              <a:t>ls</a:t>
            </a:r>
            <a:r>
              <a:rPr b="1" dirty="0" sz="2400" lang="en-IN">
                <a:latin typeface="Calibri" panose="020F0502020204030204" pitchFamily="34" charset="0"/>
                <a:cs typeface="Calibri" panose="020F0502020204030204" pitchFamily="34" charset="0"/>
              </a:rPr>
              <a:t> –l</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a:pPr>
            <a:r>
              <a:rPr dirty="0" sz="2400" lang="en-US">
                <a:latin typeface="Calibri" panose="020F0502020204030204" pitchFamily="34" charset="0"/>
                <a:cs typeface="Calibri" panose="020F0502020204030204" pitchFamily="34" charset="0"/>
              </a:rPr>
              <a:t>  It has it's own inode number. </a:t>
            </a:r>
            <a:r>
              <a:rPr dirty="0" sz="2400" lang="en-US" smtClean="0">
                <a:latin typeface="Calibri" panose="020F0502020204030204" pitchFamily="34" charset="0"/>
                <a:cs typeface="Calibri" panose="020F0502020204030204" pitchFamily="34" charset="0"/>
              </a:rPr>
              <a:t>(check using # stat filename)</a:t>
            </a: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a:pPr>
            <a:r>
              <a:rPr dirty="0" sz="2400" lang="en-US">
                <a:latin typeface="Calibri" panose="020F0502020204030204" pitchFamily="34" charset="0"/>
                <a:cs typeface="Calibri" panose="020F0502020204030204" pitchFamily="34" charset="0"/>
              </a:rPr>
              <a:t>  A symlink file is separate file from the original file. </a:t>
            </a:r>
          </a:p>
          <a:p>
            <a:pPr defTabSz="457200" eaLnBrk="0" fontAlgn="base" hangingPunct="0" indent="-457200" marL="457200">
              <a:spcBef>
                <a:spcPct val="0"/>
              </a:spcBef>
              <a:spcAft>
                <a:spcPct val="0"/>
              </a:spcAft>
              <a:buSzPct val="100000"/>
              <a:buFont typeface="+mj-lt"/>
              <a:buAutoNum type="arabicPeriod"/>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a:pPr>
            <a:r>
              <a:rPr dirty="0" sz="2400" lang="en-US">
                <a:latin typeface="Calibri" panose="020F0502020204030204" pitchFamily="34" charset="0"/>
                <a:cs typeface="Calibri" panose="020F0502020204030204" pitchFamily="34" charset="0"/>
              </a:rPr>
              <a:t>  A symlink file is a special type of file &amp; so it has its own file type indicator   i.e. 'l'. </a:t>
            </a:r>
          </a:p>
          <a:p>
            <a:pPr defTabSz="457200" eaLnBrk="0" fontAlgn="base" hangingPunct="0" indent="-457200" marL="457200">
              <a:spcBef>
                <a:spcPct val="0"/>
              </a:spcBef>
              <a:spcAft>
                <a:spcPct val="0"/>
              </a:spcAft>
              <a:buSzPct val="100000"/>
              <a:buFont typeface="+mj-lt"/>
              <a:buAutoNum type="arabicPeriod"/>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a:pPr>
            <a:r>
              <a:rPr dirty="0" sz="2400" lang="en-US">
                <a:latin typeface="Calibri" panose="020F0502020204030204" pitchFamily="34" charset="0"/>
                <a:cs typeface="Calibri" panose="020F0502020204030204" pitchFamily="34" charset="0"/>
              </a:rPr>
              <a:t> By default , symlinks are given fully permissions so as to allow all users to receive the chance to request for the original file.</a:t>
            </a: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838"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AD53660-7450-49AC-8D4F-B38BB9F904D4}" type="slidenum">
              <a:rPr sz="1000" lang="en-US"/>
              <a:pPr algn="r" defTabSz="457200" eaLnBrk="0" fontAlgn="base" hangingPunct="0">
                <a:spcBef>
                  <a:spcPct val="0"/>
                </a:spcBef>
                <a:spcAft>
                  <a:spcPct val="0"/>
                </a:spcAft>
                <a:buSzPct val="100000"/>
              </a:pPr>
              <a:t>67</a:t>
            </a:fld>
            <a:endParaRPr sz="1000" lang="en-US"/>
          </a:p>
        </p:txBody>
      </p:sp>
      <p:sp>
        <p:nvSpPr>
          <p:cNvPr id="1048839" name="Text Box 2"/>
          <p:cNvSpPr txBox="1">
            <a:spLocks noChangeArrowheads="1"/>
          </p:cNvSpPr>
          <p:nvPr/>
        </p:nvSpPr>
        <p:spPr bwMode="auto">
          <a:xfrm>
            <a:off x="1524000" y="0"/>
            <a:ext cx="91440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3200" lang="en-US">
              <a:solidFill>
                <a:srgbClr val="FFFFFF"/>
              </a:solidFill>
              <a:latin typeface="Calibri" panose="020F0502020204030204" pitchFamily="34" charset="0"/>
            </a:endParaRPr>
          </a:p>
        </p:txBody>
      </p:sp>
      <p:sp>
        <p:nvSpPr>
          <p:cNvPr id="1048840"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7C81865-6A95-4495-865F-24907B1EE7AD}" type="slidenum">
              <a:rPr sz="1000" lang="en-US"/>
              <a:pPr algn="r" defTabSz="457200" eaLnBrk="0" fontAlgn="base" hangingPunct="0">
                <a:spcBef>
                  <a:spcPct val="0"/>
                </a:spcBef>
                <a:spcAft>
                  <a:spcPct val="0"/>
                </a:spcAft>
                <a:buSzPct val="100000"/>
              </a:pPr>
              <a:t>67</a:t>
            </a:fld>
            <a:endParaRPr sz="1000" lang="en-US"/>
          </a:p>
        </p:txBody>
      </p:sp>
      <p:sp>
        <p:nvSpPr>
          <p:cNvPr id="1048841" name="Text Box 4"/>
          <p:cNvSpPr txBox="1">
            <a:spLocks noChangeArrowheads="1"/>
          </p:cNvSpPr>
          <p:nvPr/>
        </p:nvSpPr>
        <p:spPr bwMode="auto">
          <a:xfrm>
            <a:off x="1524000" y="661356"/>
            <a:ext cx="9144000" cy="60960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Note: Users in effect gets the permission from the original file.</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err="1">
                <a:latin typeface="Calibri" panose="020F0502020204030204" pitchFamily="34" charset="0"/>
                <a:cs typeface="Calibri" panose="020F0502020204030204" pitchFamily="34" charset="0"/>
              </a:rPr>
              <a:t>lrwxrwxrwx</a:t>
            </a:r>
            <a:r>
              <a:rPr dirty="0" sz="2400" lang="en-US">
                <a:latin typeface="Calibri" panose="020F0502020204030204" pitchFamily="34" charset="0"/>
                <a:cs typeface="Calibri" panose="020F0502020204030204" pitchFamily="34" charset="0"/>
              </a:rPr>
              <a:t>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22 May 14 17:04 /</a:t>
            </a:r>
            <a:r>
              <a:rPr dirty="0" sz="2400" lang="en-US" err="1">
                <a:latin typeface="Calibri" panose="020F0502020204030204" pitchFamily="34" charset="0"/>
                <a:cs typeface="Calibri" panose="020F0502020204030204" pitchFamily="34" charset="0"/>
              </a:rPr>
              <a:t>etc</a:t>
            </a:r>
            <a:r>
              <a:rPr dirty="0" sz="2400" lang="en-US">
                <a:latin typeface="Calibri" panose="020F0502020204030204" pitchFamily="34" charset="0"/>
                <a:cs typeface="Calibri" panose="020F0502020204030204" pitchFamily="34" charset="0"/>
              </a:rPr>
              <a:t>/</a:t>
            </a:r>
            <a:r>
              <a:rPr dirty="0" sz="2400" lang="en-US" err="1">
                <a:latin typeface="Calibri" panose="020F0502020204030204" pitchFamily="34" charset="0"/>
                <a:cs typeface="Calibri" panose="020F0502020204030204" pitchFamily="34" charset="0"/>
              </a:rPr>
              <a:t>grub.conf</a:t>
            </a:r>
            <a:r>
              <a:rPr dirty="0" sz="2400" lang="en-US">
                <a:latin typeface="Calibri" panose="020F0502020204030204" pitchFamily="34" charset="0"/>
                <a:cs typeface="Calibri" panose="020F0502020204030204" pitchFamily="34" charset="0"/>
              </a:rPr>
              <a:t> -&gt; ../boot/grub/</a:t>
            </a:r>
            <a:r>
              <a:rPr dirty="0" sz="2400" lang="en-US" err="1">
                <a:latin typeface="Calibri" panose="020F0502020204030204" pitchFamily="34" charset="0"/>
                <a:cs typeface="Calibri" panose="020F0502020204030204" pitchFamily="34" charset="0"/>
              </a:rPr>
              <a:t>grub.conf</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mj-lt"/>
              <a:buAutoNum type="arabicPeriod" startAt="5"/>
            </a:pPr>
            <a:r>
              <a:rPr dirty="0" sz="2400" lang="en-US">
                <a:latin typeface="Calibri" panose="020F0502020204030204" pitchFamily="34" charset="0"/>
                <a:cs typeface="Calibri" panose="020F0502020204030204" pitchFamily="34" charset="0"/>
              </a:rPr>
              <a:t>Note the size of symlink file.</a:t>
            </a:r>
          </a:p>
          <a:p>
            <a:pPr defTabSz="457200" eaLnBrk="0" fontAlgn="base" hangingPunct="0" indent="-457200" marL="457200">
              <a:spcBef>
                <a:spcPct val="0"/>
              </a:spcBef>
              <a:spcAft>
                <a:spcPct val="0"/>
              </a:spcAft>
              <a:buSzPct val="100000"/>
              <a:buFont typeface="+mj-lt"/>
              <a:buAutoNum type="arabicPeriod" startAt="5"/>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-rw-------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966 Jun 29 07:59 /boot/grub/</a:t>
            </a:r>
            <a:r>
              <a:rPr dirty="0" sz="2400" lang="en-US" err="1">
                <a:latin typeface="Calibri" panose="020F0502020204030204" pitchFamily="34" charset="0"/>
                <a:cs typeface="Calibri" panose="020F0502020204030204" pitchFamily="34" charset="0"/>
              </a:rPr>
              <a:t>grub.conf</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lrwxrwxrwx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22 May 14 17:04 /etc/</a:t>
            </a:r>
            <a:r>
              <a:rPr dirty="0" sz="2400" lang="en-US" err="1">
                <a:latin typeface="Calibri" panose="020F0502020204030204" pitchFamily="34" charset="0"/>
                <a:cs typeface="Calibri" panose="020F0502020204030204" pitchFamily="34" charset="0"/>
              </a:rPr>
              <a:t>grub.conf</a:t>
            </a:r>
            <a:r>
              <a:rPr dirty="0" sz="2400" lang="en-US">
                <a:latin typeface="Calibri" panose="020F0502020204030204" pitchFamily="34" charset="0"/>
                <a:cs typeface="Calibri" panose="020F0502020204030204" pitchFamily="34" charset="0"/>
              </a:rPr>
              <a:t> -&gt; ../boot/grub/</a:t>
            </a:r>
            <a:r>
              <a:rPr dirty="0" sz="2400" lang="en-US" err="1">
                <a:latin typeface="Calibri" panose="020F0502020204030204" pitchFamily="34" charset="0"/>
                <a:cs typeface="Calibri" panose="020F0502020204030204" pitchFamily="34" charset="0"/>
              </a:rPr>
              <a:t>grub.conf</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32276 -rw-------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966 Jun 29 07:59 /boot/grub/</a:t>
            </a:r>
            <a:r>
              <a:rPr dirty="0" sz="2400" lang="en-US" err="1">
                <a:latin typeface="Calibri" panose="020F0502020204030204" pitchFamily="34" charset="0"/>
                <a:cs typeface="Calibri" panose="020F0502020204030204" pitchFamily="34" charset="0"/>
              </a:rPr>
              <a:t>grub.conf</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479483 lrwxrwxrwx  1 root </a:t>
            </a:r>
            <a:r>
              <a:rPr dirty="0" sz="2400" lang="en-US" err="1">
                <a:latin typeface="Calibri" panose="020F0502020204030204" pitchFamily="34" charset="0"/>
                <a:cs typeface="Calibri" panose="020F0502020204030204" pitchFamily="34" charset="0"/>
              </a:rPr>
              <a:t>root</a:t>
            </a:r>
            <a:r>
              <a:rPr dirty="0" sz="2400" lang="en-US">
                <a:latin typeface="Calibri" panose="020F0502020204030204" pitchFamily="34" charset="0"/>
                <a:cs typeface="Calibri" panose="020F0502020204030204" pitchFamily="34" charset="0"/>
              </a:rPr>
              <a:t> 22 May 14 17:04 /etc/</a:t>
            </a:r>
            <a:r>
              <a:rPr dirty="0" sz="2400" lang="en-US" err="1">
                <a:latin typeface="Calibri" panose="020F0502020204030204" pitchFamily="34" charset="0"/>
                <a:cs typeface="Calibri" panose="020F0502020204030204" pitchFamily="34" charset="0"/>
              </a:rPr>
              <a:t>grub.conf</a:t>
            </a:r>
            <a:r>
              <a:rPr dirty="0" sz="2400" lang="en-US">
                <a:latin typeface="Calibri" panose="020F0502020204030204" pitchFamily="34" charset="0"/>
                <a:cs typeface="Calibri" panose="020F0502020204030204" pitchFamily="34" charset="0"/>
              </a:rPr>
              <a:t> -&gt; ../boot/grub/</a:t>
            </a:r>
            <a:r>
              <a:rPr dirty="0" sz="2400" lang="en-US" err="1">
                <a:latin typeface="Calibri" panose="020F0502020204030204" pitchFamily="34" charset="0"/>
                <a:cs typeface="Calibri" panose="020F0502020204030204" pitchFamily="34" charset="0"/>
              </a:rPr>
              <a:t>grub.conf</a:t>
            </a: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p:txBody>
      </p:sp>
      <p:sp>
        <p:nvSpPr>
          <p:cNvPr id="1048842" name="Rectangle 1"/>
          <p:cNvSpPr/>
          <p:nvPr/>
        </p:nvSpPr>
        <p:spPr>
          <a:xfrm>
            <a:off x="3886200" y="1"/>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Link</a:t>
            </a:r>
            <a:endParaRPr dirty="0" sz="3600" lang="en-IN">
              <a:solidFill>
                <a:srgbClr val="FFFFFF"/>
              </a:solidFill>
              <a:latin typeface="Arial" panose="020B0604020202020204" pitchFamily="34" charset="0"/>
            </a:endParaRPr>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846"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EECDEBDF-DD16-40BA-A1D0-DAF44D5A2658}" type="slidenum">
              <a:rPr sz="1000" lang="en-US"/>
              <a:pPr algn="r" defTabSz="457200" eaLnBrk="0" fontAlgn="base" hangingPunct="0">
                <a:spcBef>
                  <a:spcPct val="0"/>
                </a:spcBef>
                <a:spcAft>
                  <a:spcPct val="0"/>
                </a:spcAft>
                <a:buSzPct val="100000"/>
              </a:pPr>
              <a:t>68</a:t>
            </a:fld>
            <a:endParaRPr sz="1000" lang="en-US"/>
          </a:p>
        </p:txBody>
      </p:sp>
      <p:sp>
        <p:nvSpPr>
          <p:cNvPr id="1048847" name="Text Box 2"/>
          <p:cNvSpPr txBox="1">
            <a:spLocks noChangeArrowheads="1"/>
          </p:cNvSpPr>
          <p:nvPr/>
        </p:nvSpPr>
        <p:spPr bwMode="auto">
          <a:xfrm>
            <a:off x="3886200" y="0"/>
            <a:ext cx="6781800" cy="609600"/>
          </a:xfrm>
          <a:prstGeom prst="rect"/>
          <a:noFill/>
          <a:ln>
            <a:noFill/>
          </a:ln>
          <a:effectLst/>
        </p:spPr>
        <p:txBody>
          <a:bodyPr anchor="ctr" wrap="none"/>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Link</a:t>
            </a:r>
            <a:endParaRPr dirty="0" sz="3600" lang="en-IN">
              <a:solidFill>
                <a:srgbClr val="FFFFFF"/>
              </a:solidFill>
              <a:latin typeface="Arial" panose="020B0604020202020204" pitchFamily="34" charset="0"/>
            </a:endParaRPr>
          </a:p>
        </p:txBody>
      </p:sp>
      <p:sp>
        <p:nvSpPr>
          <p:cNvPr id="1048848"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8F91E81C-98DE-43C5-A33F-44A6D55BFA24}" type="slidenum">
              <a:rPr sz="1000" lang="en-US"/>
              <a:pPr algn="r" defTabSz="457200" eaLnBrk="0" fontAlgn="base" hangingPunct="0">
                <a:spcBef>
                  <a:spcPct val="0"/>
                </a:spcBef>
                <a:spcAft>
                  <a:spcPct val="0"/>
                </a:spcAft>
                <a:buSzPct val="100000"/>
              </a:pPr>
              <a:t>68</a:t>
            </a:fld>
            <a:endParaRPr sz="1000" lang="en-US"/>
          </a:p>
        </p:txBody>
      </p:sp>
      <p:sp>
        <p:nvSpPr>
          <p:cNvPr id="1048849" name="Text Box 4"/>
          <p:cNvSpPr txBox="1">
            <a:spLocks noChangeArrowheads="1"/>
          </p:cNvSpPr>
          <p:nvPr/>
        </p:nvSpPr>
        <p:spPr bwMode="auto">
          <a:xfrm>
            <a:off x="1524000" y="609601"/>
            <a:ext cx="9144000" cy="6248399"/>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indent="-457200" marL="457200">
              <a:spcBef>
                <a:spcPct val="0"/>
              </a:spcBef>
              <a:spcAft>
                <a:spcPct val="0"/>
              </a:spcAft>
              <a:buSzPct val="100000"/>
              <a:buFont typeface="Times New Roman" panose="02020603050405020304" pitchFamily="18" charset="0"/>
              <a:buAutoNum type="arabicPeriod" startAt="6"/>
            </a:pPr>
            <a:r>
              <a:rPr dirty="0" sz="2400" lang="en-US">
                <a:latin typeface="Calibri" panose="020F0502020204030204" pitchFamily="34" charset="0"/>
                <a:cs typeface="Calibri" panose="020F0502020204030204" pitchFamily="34" charset="0"/>
              </a:rPr>
              <a:t>The size of </a:t>
            </a:r>
            <a:r>
              <a:rPr dirty="0" sz="2400" lang="en-US" err="1">
                <a:latin typeface="Calibri" panose="020F0502020204030204" pitchFamily="34" charset="0"/>
                <a:cs typeface="Calibri" panose="020F0502020204030204" pitchFamily="34" charset="0"/>
              </a:rPr>
              <a:t>symlink</a:t>
            </a:r>
            <a:r>
              <a:rPr dirty="0" sz="2400" lang="en-US">
                <a:latin typeface="Calibri" panose="020F0502020204030204" pitchFamily="34" charset="0"/>
                <a:cs typeface="Calibri" panose="020F0502020204030204" pitchFamily="34" charset="0"/>
              </a:rPr>
              <a:t> is always the number  of characters in the path name 		</a:t>
            </a:r>
            <a:r>
              <a:rPr dirty="0" sz="2400" lang="en-US" err="1">
                <a:latin typeface="Calibri" panose="020F0502020204030204" pitchFamily="34" charset="0"/>
                <a:cs typeface="Calibri" panose="020F0502020204030204" pitchFamily="34" charset="0"/>
              </a:rPr>
              <a:t>e.g</a:t>
            </a:r>
            <a:r>
              <a:rPr dirty="0" sz="2400" lang="en-US">
                <a:latin typeface="Calibri" panose="020F0502020204030204" pitchFamily="34" charset="0"/>
                <a:cs typeface="Calibri" panose="020F0502020204030204" pitchFamily="34" charset="0"/>
              </a:rPr>
              <a:t> in above case 22 --&gt; indicates 22 characters in a file  </a:t>
            </a: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latin typeface="Calibri" panose="020F0502020204030204" pitchFamily="34" charset="0"/>
                <a:cs typeface="Calibri" panose="020F0502020204030204" pitchFamily="34" charset="0"/>
              </a:rPr>
              <a:t>7.   </a:t>
            </a:r>
            <a:r>
              <a:rPr dirty="0" sz="2400" lang="en-US" err="1">
                <a:latin typeface="Calibri" panose="020F0502020204030204" pitchFamily="34" charset="0"/>
                <a:cs typeface="Calibri" panose="020F0502020204030204" pitchFamily="34" charset="0"/>
              </a:rPr>
              <a:t>symlinks</a:t>
            </a:r>
            <a:r>
              <a:rPr dirty="0" sz="2400" lang="en-US">
                <a:latin typeface="Calibri" panose="020F0502020204030204" pitchFamily="34" charset="0"/>
                <a:cs typeface="Calibri" panose="020F0502020204030204" pitchFamily="34" charset="0"/>
              </a:rPr>
              <a:t> can be made between two directories &amp; partition of same FS .</a:t>
            </a:r>
            <a:endParaRPr b="1"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b="1" dirty="0" sz="2400" lang="en-US">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endParaRPr dirty="0" sz="2400" lang="en-US">
              <a:latin typeface="Calibri" panose="020F0502020204030204" pitchFamily="34" charset="0"/>
              <a:cs typeface="Calibri" panose="020F0502020204030204" pitchFamily="34" charset="0"/>
            </a:endParaRP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853" name="Rectangle 2"/>
          <p:cNvSpPr/>
          <p:nvPr/>
        </p:nvSpPr>
        <p:spPr>
          <a:xfrm>
            <a:off x="1524000" y="612846"/>
            <a:ext cx="9144000" cy="5632311"/>
          </a:xfrm>
          <a:prstGeom prst="rect"/>
        </p:spPr>
        <p:txBody>
          <a:bodyPr wrap="square">
            <a:spAutoFit/>
          </a:bodyPr>
          <a:p>
            <a:pPr defTabSz="457200" eaLnBrk="0" fontAlgn="base" hangingPunct="0">
              <a:spcBef>
                <a:spcPct val="0"/>
              </a:spcBef>
              <a:spcAft>
                <a:spcPct val="0"/>
              </a:spcAft>
              <a:buSzPct val="100000"/>
            </a:pPr>
            <a:r>
              <a:rPr b="1" dirty="0" sz="2400" lang="en-US">
                <a:solidFill>
                  <a:srgbClr val="000000"/>
                </a:solidFill>
                <a:latin typeface="Calibri" panose="020F0502020204030204" pitchFamily="34" charset="0"/>
                <a:cs typeface="Calibri" panose="020F0502020204030204" pitchFamily="34" charset="0"/>
              </a:rPr>
              <a:t>Hard Links</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a:t>
            </a:r>
            <a:r>
              <a:rPr b="1" dirty="0" sz="2400" lang="en-US">
                <a:solidFill>
                  <a:srgbClr val="000000"/>
                </a:solidFill>
                <a:latin typeface="Calibri" panose="020F0502020204030204" pitchFamily="34" charset="0"/>
                <a:cs typeface="Calibri" panose="020F0502020204030204" pitchFamily="34" charset="0"/>
              </a:rPr>
              <a:t># </a:t>
            </a:r>
            <a:r>
              <a:rPr b="1" dirty="0" sz="2400" lang="en-US" err="1">
                <a:solidFill>
                  <a:srgbClr val="000000"/>
                </a:solidFill>
                <a:latin typeface="Calibri" panose="020F0502020204030204" pitchFamily="34" charset="0"/>
                <a:cs typeface="Calibri" panose="020F0502020204030204" pitchFamily="34" charset="0"/>
              </a:rPr>
              <a:t>ln</a:t>
            </a:r>
            <a:r>
              <a:rPr b="1" dirty="0" sz="2400" lang="en-US">
                <a:solidFill>
                  <a:srgbClr val="000000"/>
                </a:solidFill>
                <a:latin typeface="Calibri" panose="020F0502020204030204" pitchFamily="34" charset="0"/>
                <a:cs typeface="Calibri" panose="020F0502020204030204" pitchFamily="34" charset="0"/>
              </a:rPr>
              <a:t> filename [</a:t>
            </a:r>
            <a:r>
              <a:rPr b="1" dirty="0" sz="2400" lang="en-US" err="1">
                <a:solidFill>
                  <a:srgbClr val="000000"/>
                </a:solidFill>
                <a:latin typeface="Calibri" panose="020F0502020204030204" pitchFamily="34" charset="0"/>
                <a:cs typeface="Calibri" panose="020F0502020204030204" pitchFamily="34" charset="0"/>
              </a:rPr>
              <a:t>linkname</a:t>
            </a:r>
            <a:r>
              <a:rPr b="1" dirty="0" sz="2400" lang="en-US">
                <a:solidFill>
                  <a:srgbClr val="000000"/>
                </a:solidFill>
                <a:latin typeface="Calibri" panose="020F0502020204030204" pitchFamily="34" charset="0"/>
                <a:cs typeface="Calibri" panose="020F0502020204030204" pitchFamily="34" charset="0"/>
              </a:rPr>
              <a:t>]  </a:t>
            </a:r>
            <a:r>
              <a:rPr dirty="0" sz="2400" lang="en-US">
                <a:solidFill>
                  <a:srgbClr val="000000"/>
                </a:solidFill>
                <a:latin typeface="Calibri" panose="020F0502020204030204" pitchFamily="34" charset="0"/>
                <a:cs typeface="Calibri" panose="020F0502020204030204" pitchFamily="34" charset="0"/>
              </a:rPr>
              <a:t>--&gt; This is known as hard link </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1&gt; It is possible a file can be hard linked more than one</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a:t>
            </a:r>
            <a:r>
              <a:rPr dirty="0" sz="2400" lang="en-US">
                <a:solidFill>
                  <a:srgbClr val="000000"/>
                </a:solidFill>
                <a:latin typeface="Calibri" panose="020F0502020204030204" pitchFamily="34" charset="0"/>
                <a:cs typeface="Calibri" panose="020F0502020204030204" pitchFamily="34" charset="0"/>
              </a:rPr>
              <a:t>-r-----  3 root </a:t>
            </a:r>
            <a:r>
              <a:rPr dirty="0" sz="2400" lang="en-US" err="1">
                <a:solidFill>
                  <a:srgbClr val="000000"/>
                </a:solidFill>
                <a:latin typeface="Calibri" panose="020F0502020204030204" pitchFamily="34" charset="0"/>
                <a:cs typeface="Calibri" panose="020F0502020204030204" pitchFamily="34" charset="0"/>
              </a:rPr>
              <a:t>root</a:t>
            </a:r>
            <a:r>
              <a:rPr dirty="0" sz="2400" lang="en-US">
                <a:solidFill>
                  <a:srgbClr val="000000"/>
                </a:solidFill>
                <a:latin typeface="Calibri" panose="020F0502020204030204" pitchFamily="34" charset="0"/>
                <a:cs typeface="Calibri" panose="020F0502020204030204" pitchFamily="34" charset="0"/>
              </a:rPr>
              <a:t> 115438 Jul  1 15:25 </a:t>
            </a:r>
            <a:r>
              <a:rPr dirty="0" sz="2400" lang="en-US" err="1">
                <a:solidFill>
                  <a:srgbClr val="000000"/>
                </a:solidFill>
                <a:latin typeface="Calibri" panose="020F0502020204030204" pitchFamily="34" charset="0"/>
                <a:cs typeface="Calibri" panose="020F0502020204030204" pitchFamily="34" charset="0"/>
              </a:rPr>
              <a:t>squid.conf</a:t>
            </a: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a:t>
            </a:r>
            <a:r>
              <a:rPr dirty="0" sz="2400" lang="en-US" err="1">
                <a:solidFill>
                  <a:srgbClr val="000000"/>
                </a:solidFill>
                <a:latin typeface="Calibri" panose="020F0502020204030204" pitchFamily="34" charset="0"/>
                <a:cs typeface="Calibri" panose="020F0502020204030204" pitchFamily="34" charset="0"/>
              </a:rPr>
              <a:t>rw</a:t>
            </a:r>
            <a:r>
              <a:rPr dirty="0" sz="2400" lang="en-US">
                <a:solidFill>
                  <a:srgbClr val="000000"/>
                </a:solidFill>
                <a:latin typeface="Calibri" panose="020F0502020204030204" pitchFamily="34" charset="0"/>
                <a:cs typeface="Calibri" panose="020F0502020204030204" pitchFamily="34" charset="0"/>
              </a:rPr>
              <a:t>-r-----  3 root </a:t>
            </a:r>
            <a:r>
              <a:rPr dirty="0" sz="2400" lang="en-US" err="1">
                <a:solidFill>
                  <a:srgbClr val="000000"/>
                </a:solidFill>
                <a:latin typeface="Calibri" panose="020F0502020204030204" pitchFamily="34" charset="0"/>
                <a:cs typeface="Calibri" panose="020F0502020204030204" pitchFamily="34" charset="0"/>
              </a:rPr>
              <a:t>root</a:t>
            </a:r>
            <a:r>
              <a:rPr dirty="0" sz="2400" lang="en-US">
                <a:solidFill>
                  <a:srgbClr val="000000"/>
                </a:solidFill>
                <a:latin typeface="Calibri" panose="020F0502020204030204" pitchFamily="34" charset="0"/>
                <a:cs typeface="Calibri" panose="020F0502020204030204" pitchFamily="34" charset="0"/>
              </a:rPr>
              <a:t> 115438 Jul  1 15:25 sam2.conf</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1465963 -</a:t>
            </a:r>
            <a:r>
              <a:rPr dirty="0" sz="2400" lang="en-US" err="1">
                <a:solidFill>
                  <a:srgbClr val="000000"/>
                </a:solidFill>
                <a:latin typeface="Calibri" panose="020F0502020204030204" pitchFamily="34" charset="0"/>
                <a:cs typeface="Calibri" panose="020F0502020204030204" pitchFamily="34" charset="0"/>
              </a:rPr>
              <a:t>rw</a:t>
            </a:r>
            <a:r>
              <a:rPr dirty="0" sz="2400" lang="en-US">
                <a:solidFill>
                  <a:srgbClr val="000000"/>
                </a:solidFill>
                <a:latin typeface="Calibri" panose="020F0502020204030204" pitchFamily="34" charset="0"/>
                <a:cs typeface="Calibri" panose="020F0502020204030204" pitchFamily="34" charset="0"/>
              </a:rPr>
              <a:t>-r-----  3 root </a:t>
            </a:r>
            <a:r>
              <a:rPr dirty="0" sz="2400" lang="en-US" err="1">
                <a:solidFill>
                  <a:srgbClr val="000000"/>
                </a:solidFill>
                <a:latin typeface="Calibri" panose="020F0502020204030204" pitchFamily="34" charset="0"/>
                <a:cs typeface="Calibri" panose="020F0502020204030204" pitchFamily="34" charset="0"/>
              </a:rPr>
              <a:t>root</a:t>
            </a:r>
            <a:r>
              <a:rPr dirty="0" sz="2400" lang="en-US">
                <a:solidFill>
                  <a:srgbClr val="000000"/>
                </a:solidFill>
                <a:latin typeface="Calibri" panose="020F0502020204030204" pitchFamily="34" charset="0"/>
                <a:cs typeface="Calibri" panose="020F0502020204030204" pitchFamily="34" charset="0"/>
              </a:rPr>
              <a:t> 115438 Jul  1 15:25 </a:t>
            </a:r>
            <a:r>
              <a:rPr dirty="0" sz="2400" lang="en-US" err="1">
                <a:solidFill>
                  <a:srgbClr val="000000"/>
                </a:solidFill>
                <a:latin typeface="Calibri" panose="020F0502020204030204" pitchFamily="34" charset="0"/>
                <a:cs typeface="Calibri" panose="020F0502020204030204" pitchFamily="34" charset="0"/>
              </a:rPr>
              <a:t>squid.conf</a:t>
            </a: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1465963 -</a:t>
            </a:r>
            <a:r>
              <a:rPr dirty="0" sz="2400" lang="en-US" err="1">
                <a:solidFill>
                  <a:srgbClr val="000000"/>
                </a:solidFill>
                <a:latin typeface="Calibri" panose="020F0502020204030204" pitchFamily="34" charset="0"/>
                <a:cs typeface="Calibri" panose="020F0502020204030204" pitchFamily="34" charset="0"/>
              </a:rPr>
              <a:t>rw</a:t>
            </a:r>
            <a:r>
              <a:rPr dirty="0" sz="2400" lang="en-US">
                <a:solidFill>
                  <a:srgbClr val="000000"/>
                </a:solidFill>
                <a:latin typeface="Calibri" panose="020F0502020204030204" pitchFamily="34" charset="0"/>
                <a:cs typeface="Calibri" panose="020F0502020204030204" pitchFamily="34" charset="0"/>
              </a:rPr>
              <a:t>-r-----  3 root </a:t>
            </a:r>
            <a:r>
              <a:rPr dirty="0" sz="2400" lang="en-US" err="1">
                <a:solidFill>
                  <a:srgbClr val="000000"/>
                </a:solidFill>
                <a:latin typeface="Calibri" panose="020F0502020204030204" pitchFamily="34" charset="0"/>
                <a:cs typeface="Calibri" panose="020F0502020204030204" pitchFamily="34" charset="0"/>
              </a:rPr>
              <a:t>root</a:t>
            </a:r>
            <a:r>
              <a:rPr dirty="0" sz="2400" lang="en-US">
                <a:solidFill>
                  <a:srgbClr val="000000"/>
                </a:solidFill>
                <a:latin typeface="Calibri" panose="020F0502020204030204" pitchFamily="34" charset="0"/>
                <a:cs typeface="Calibri" panose="020F0502020204030204" pitchFamily="34" charset="0"/>
              </a:rPr>
              <a:t> 115438 Jul  1 15:25 </a:t>
            </a:r>
            <a:r>
              <a:rPr dirty="0" sz="2400" lang="en-US" smtClean="0">
                <a:solidFill>
                  <a:srgbClr val="000000"/>
                </a:solidFill>
                <a:latin typeface="Calibri" panose="020F0502020204030204" pitchFamily="34" charset="0"/>
                <a:cs typeface="Calibri" panose="020F0502020204030204" pitchFamily="34" charset="0"/>
              </a:rPr>
              <a:t>sam2.conf</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err="1" smtClean="0">
                <a:solidFill>
                  <a:srgbClr val="000000"/>
                </a:solidFill>
                <a:latin typeface="Calibri" panose="020F0502020204030204" pitchFamily="34" charset="0"/>
                <a:cs typeface="Calibri" panose="020F0502020204030204" pitchFamily="34" charset="0"/>
              </a:rPr>
              <a:t>squid.conf</a:t>
            </a:r>
            <a:r>
              <a:rPr dirty="0" sz="2400" lang="en-US" smtClean="0">
                <a:solidFill>
                  <a:srgbClr val="000000"/>
                </a:solidFill>
                <a:latin typeface="Calibri" panose="020F0502020204030204" pitchFamily="34" charset="0"/>
                <a:cs typeface="Calibri" panose="020F0502020204030204" pitchFamily="34" charset="0"/>
              </a:rPr>
              <a:t> - &gt;</a:t>
            </a:r>
            <a:r>
              <a:rPr dirty="0" sz="2400" lang="en-US" err="1" smtClean="0">
                <a:solidFill>
                  <a:srgbClr val="000000"/>
                </a:solidFill>
                <a:latin typeface="Calibri" panose="020F0502020204030204" pitchFamily="34" charset="0"/>
                <a:cs typeface="Calibri" panose="020F0502020204030204" pitchFamily="34" charset="0"/>
              </a:rPr>
              <a:t>inode</a:t>
            </a:r>
            <a:r>
              <a:rPr dirty="0" sz="2400" lang="en-US" smtClean="0">
                <a:solidFill>
                  <a:srgbClr val="000000"/>
                </a:solidFill>
                <a:latin typeface="Calibri" panose="020F0502020204030204" pitchFamily="34" charset="0"/>
                <a:cs typeface="Calibri" panose="020F0502020204030204" pitchFamily="34" charset="0"/>
              </a:rPr>
              <a:t> number(</a:t>
            </a:r>
            <a:r>
              <a:rPr dirty="0" sz="2400" lang="en-US" err="1" smtClean="0">
                <a:solidFill>
                  <a:srgbClr val="000000"/>
                </a:solidFill>
                <a:latin typeface="Calibri" panose="020F0502020204030204" pitchFamily="34" charset="0"/>
                <a:cs typeface="Calibri" panose="020F0502020204030204" pitchFamily="34" charset="0"/>
              </a:rPr>
              <a:t>loc</a:t>
            </a:r>
            <a:r>
              <a:rPr dirty="0" sz="2400" lang="en-US" smtClean="0">
                <a:solidFill>
                  <a:srgbClr val="000000"/>
                </a:solidFill>
                <a:latin typeface="Calibri" panose="020F0502020204030204" pitchFamily="34" charset="0"/>
                <a:cs typeface="Calibri" panose="020F0502020204030204" pitchFamily="34" charset="0"/>
              </a:rPr>
              <a:t> in the </a:t>
            </a:r>
            <a:r>
              <a:rPr dirty="0" sz="2400" lang="en-US" err="1" smtClean="0">
                <a:solidFill>
                  <a:srgbClr val="000000"/>
                </a:solidFill>
                <a:latin typeface="Calibri" panose="020F0502020204030204" pitchFamily="34" charset="0"/>
                <a:cs typeface="Calibri" panose="020F0502020204030204" pitchFamily="34" charset="0"/>
              </a:rPr>
              <a:t>hdd</a:t>
            </a:r>
            <a:r>
              <a:rPr dirty="0" sz="2400" lang="en-US" smtClean="0">
                <a:solidFill>
                  <a:srgbClr val="000000"/>
                </a:solidFill>
                <a:latin typeface="Calibri" panose="020F0502020204030204" pitchFamily="34" charset="0"/>
                <a:cs typeface="Calibri" panose="020F0502020204030204" pitchFamily="34" charset="0"/>
              </a:rPr>
              <a:t> that contains the data 				of </a:t>
            </a:r>
            <a:r>
              <a:rPr dirty="0" sz="2400" lang="en-US" err="1" smtClean="0">
                <a:solidFill>
                  <a:srgbClr val="000000"/>
                </a:solidFill>
                <a:latin typeface="Calibri" panose="020F0502020204030204" pitchFamily="34" charset="0"/>
                <a:cs typeface="Calibri" panose="020F0502020204030204" pitchFamily="34" charset="0"/>
              </a:rPr>
              <a:t>squid.conf</a:t>
            </a:r>
            <a:r>
              <a:rPr dirty="0" sz="2400" lang="en-US" smtClean="0">
                <a:solidFill>
                  <a:srgbClr val="000000"/>
                </a:solidFill>
                <a:latin typeface="Calibri" panose="020F0502020204030204" pitchFamily="34" charset="0"/>
                <a:cs typeface="Calibri" panose="020F0502020204030204" pitchFamily="34" charset="0"/>
              </a:rPr>
              <a:t>)</a:t>
            </a: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a:t>
            </a:r>
            <a:endParaRPr dirty="0" sz="2400" lang="en-IN">
              <a:solidFill>
                <a:srgbClr val="000000"/>
              </a:solidFill>
              <a:latin typeface="Arial" panose="020B0604020202020204" pitchFamily="34" charset="0"/>
            </a:endParaRPr>
          </a:p>
        </p:txBody>
      </p:sp>
      <p:sp>
        <p:nvSpPr>
          <p:cNvPr id="1048854" name="Rectangle 3"/>
          <p:cNvSpPr/>
          <p:nvPr/>
        </p:nvSpPr>
        <p:spPr>
          <a:xfrm>
            <a:off x="3886200" y="31125"/>
            <a:ext cx="6781800" cy="646331"/>
          </a:xfrm>
          <a:prstGeom prst="rect"/>
        </p:spPr>
        <p:txBody>
          <a:bodyPr wrap="square">
            <a:spAutoFit/>
          </a:bodyPr>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Link</a:t>
            </a:r>
            <a:endParaRPr dirty="0" sz="3600" lang="en-IN">
              <a:solidFill>
                <a:srgbClr val="FFFFFF"/>
              </a:solidFill>
              <a:latin typeface="Arial" panose="020B0604020202020204"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pic>
        <p:nvPicPr>
          <p:cNvPr id="2097160" name="Picture 3"/>
          <p:cNvPicPr>
            <a:picLocks noChangeAspect="1"/>
          </p:cNvPicPr>
          <p:nvPr/>
        </p:nvPicPr>
        <p:blipFill>
          <a:blip xmlns:r="http://schemas.openxmlformats.org/officeDocument/2006/relationships" r:embed="rId1"/>
          <a:stretch>
            <a:fillRect/>
          </a:stretch>
        </p:blipFill>
        <p:spPr>
          <a:xfrm>
            <a:off x="8153402" y="618186"/>
            <a:ext cx="2514599" cy="1844040"/>
          </a:xfrm>
          <a:prstGeom prst="rect"/>
        </p:spPr>
      </p:pic>
      <p:sp>
        <p:nvSpPr>
          <p:cNvPr id="1048662" name="Rectangle 1"/>
          <p:cNvSpPr>
            <a:spLocks noGrp="1" noChangeArrowheads="1"/>
          </p:cNvSpPr>
          <p:nvPr>
            <p:ph type="title" idx="4294967295"/>
          </p:nvPr>
        </p:nvSpPr>
        <p:spPr>
          <a:xfrm>
            <a:off x="3886200" y="0"/>
            <a:ext cx="6781800" cy="609600"/>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Editor</a:t>
            </a:r>
          </a:p>
        </p:txBody>
      </p:sp>
      <p:sp>
        <p:nvSpPr>
          <p:cNvPr id="1048663" name="Rectangle 2"/>
          <p:cNvSpPr>
            <a:spLocks noGrp="1" noChangeArrowheads="1"/>
          </p:cNvSpPr>
          <p:nvPr>
            <p:ph idx="4294967295"/>
          </p:nvPr>
        </p:nvSpPr>
        <p:spPr>
          <a:xfrm>
            <a:off x="1524000" y="618186"/>
            <a:ext cx="9144000" cy="6239814"/>
          </a:xfrm>
        </p:spPr>
        <p:txBody>
          <a:bodyPr anchor="t"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Cutting text</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d^</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Deletes from current cursor position to the 			beginning of the line</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d$</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Deletes from current cursor position to the </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end of the line</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d</a:t>
            </a:r>
            <a:r>
              <a:rPr dirty="0" sz="2400" lang="en-GB" err="1" smtClean="0">
                <a:latin typeface="Calibri" panose="020F0502020204030204" pitchFamily="34" charset="0"/>
                <a:cs typeface="Calibri" panose="020F0502020204030204" pitchFamily="34" charset="0"/>
              </a:rPr>
              <a:t>w</a:t>
            </a:r>
            <a:endParaRPr dirty="0" sz="2400" lang="en-GB">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Deletes from current cursor position to the</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end of the word</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d</a:t>
            </a:r>
            <a:r>
              <a:rPr dirty="0" sz="2400" lang="en-GB" err="1" smtClean="0">
                <a:latin typeface="Calibri" panose="020F0502020204030204" pitchFamily="34" charset="0"/>
                <a:cs typeface="Calibri" panose="020F0502020204030204" pitchFamily="34" charset="0"/>
              </a:rPr>
              <a:t>d</a:t>
            </a:r>
            <a:r>
              <a:rPr dirty="0" sz="2400" lang="en-GB" smtClean="0">
                <a:latin typeface="Calibri" panose="020F0502020204030204" pitchFamily="34" charset="0"/>
                <a:cs typeface="Calibri" panose="020F0502020204030204" pitchFamily="34" charset="0"/>
              </a:rPr>
              <a:t> – Delete 1 line</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smtClean="0">
                <a:latin typeface="Calibri" panose="020F0502020204030204" pitchFamily="34" charset="0"/>
                <a:cs typeface="Calibri" panose="020F0502020204030204" pitchFamily="34" charset="0"/>
              </a:rPr>
              <a:t>Ndd</a:t>
            </a:r>
            <a:endParaRPr dirty="0" sz="2400" lang="en-GB">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Deletes one line from current cursor position.  	Specify count to delete many lines</a:t>
            </a:r>
            <a:r>
              <a:rPr dirty="0" sz="2400" lang="en-GB">
                <a:latin typeface="Calibri" panose="020F0502020204030204" pitchFamily="34" charset="0"/>
                <a:cs typeface="Calibri" panose="020F0502020204030204" pitchFamily="34" charset="0"/>
              </a:rPr>
              <a:t>. Use </a:t>
            </a:r>
            <a:r>
              <a:rPr dirty="0" sz="2400" lang="en-GB" smtClean="0">
                <a:latin typeface="Calibri" panose="020F0502020204030204" pitchFamily="34" charset="0"/>
                <a:cs typeface="Calibri" panose="020F0502020204030204" pitchFamily="34" charset="0"/>
              </a:rPr>
              <a:t>‘p’ to paste the lines if required</a:t>
            </a:r>
            <a:endParaRPr dirty="0" sz="2400" lang="en-GB" smtClean="0">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smtClean="0">
                <a:latin typeface="Calibri" panose="020F0502020204030204" pitchFamily="34" charset="0"/>
                <a:cs typeface="Calibri" panose="020F0502020204030204" pitchFamily="34" charset="0"/>
              </a:rPr>
              <a:t>e.g. 5dd  - this will delete/cut 5 lines .</a:t>
            </a:r>
            <a:endParaRPr dirty="0" sz="2400" lang="en-GB">
              <a:latin typeface="Calibri" panose="020F0502020204030204" pitchFamily="34" charset="0"/>
              <a:cs typeface="Calibri" panose="020F0502020204030204" pitchFamily="34" charset="0"/>
            </a:endParaRPr>
          </a:p>
        </p:txBody>
      </p:sp>
    </p:spTree>
  </p:cSld>
  <p:clrMapOvr>
    <a:masterClrMapping/>
  </p:clrMapOvr>
  <p:transition xmlns:p14="http://schemas.microsoft.com/office/powerpoint/2010/main" spd="med"/>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855" name="Rectangle 2"/>
          <p:cNvSpPr/>
          <p:nvPr/>
        </p:nvSpPr>
        <p:spPr>
          <a:xfrm>
            <a:off x="1539025" y="685800"/>
            <a:ext cx="9144000" cy="3046988"/>
          </a:xfrm>
          <a:prstGeom prst="rect"/>
        </p:spPr>
        <p:txBody>
          <a:bodyPr wrap="square">
            <a:spAutoFit/>
          </a:bodyPr>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2&gt; All the files will have exact same inode number.</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3&gt; Note that both the files will be treat as regular </a:t>
            </a: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files.</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5&gt; It doesn't maintain an additional separate file</a:t>
            </a:r>
          </a:p>
          <a:p>
            <a:pPr defTabSz="457200" eaLnBrk="0" fontAlgn="base" hangingPunct="0">
              <a:spcBef>
                <a:spcPct val="0"/>
              </a:spcBef>
              <a:spcAft>
                <a:spcPct val="0"/>
              </a:spcAft>
              <a:buSzPct val="100000"/>
            </a:pPr>
            <a:r>
              <a:rPr dirty="0" sz="2400" lang="en-US">
                <a:solidFill>
                  <a:srgbClr val="000000"/>
                </a:solidFill>
                <a:latin typeface="Calibri" panose="020F0502020204030204" pitchFamily="34" charset="0"/>
                <a:cs typeface="Calibri" panose="020F0502020204030204" pitchFamily="34" charset="0"/>
              </a:rPr>
              <a:t>     type. 	 </a:t>
            </a:r>
          </a:p>
          <a:p>
            <a:pPr defTabSz="457200" eaLnBrk="0" fontAlgn="base" hangingPunct="0">
              <a:spcBef>
                <a:spcPct val="0"/>
              </a:spcBef>
              <a:spcAft>
                <a:spcPct val="0"/>
              </a:spcAft>
              <a:buSzPct val="100000"/>
            </a:pPr>
            <a:endParaRPr dirty="0" sz="2400" lang="en-US">
              <a:solidFill>
                <a:srgbClr val="000000"/>
              </a:solidFill>
              <a:latin typeface="Calibri" panose="020F0502020204030204" pitchFamily="34" charset="0"/>
              <a:cs typeface="Calibri" panose="020F0502020204030204" pitchFamily="34" charset="0"/>
            </a:endParaRPr>
          </a:p>
        </p:txBody>
      </p:sp>
      <p:sp>
        <p:nvSpPr>
          <p:cNvPr id="1048856" name="Text Box 2"/>
          <p:cNvSpPr txBox="1">
            <a:spLocks noChangeArrowheads="1"/>
          </p:cNvSpPr>
          <p:nvPr/>
        </p:nvSpPr>
        <p:spPr bwMode="auto">
          <a:xfrm>
            <a:off x="3886200" y="0"/>
            <a:ext cx="6781800" cy="609600"/>
          </a:xfrm>
          <a:prstGeom prst="rect"/>
          <a:noFill/>
          <a:ln>
            <a:noFill/>
          </a:ln>
          <a:effectLst/>
        </p:spPr>
        <p:txBody>
          <a:bodyPr anchor="ctr" wrap="none"/>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Link</a:t>
            </a:r>
            <a:endParaRPr dirty="0" sz="3600" lang="en-IN">
              <a:solidFill>
                <a:srgbClr val="FFFFFF"/>
              </a:solidFill>
              <a:latin typeface="Arial" panose="020B0604020202020204" pitchFamily="34" charset="0"/>
            </a:endParaRPr>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864" name="Rectangle 2"/>
          <p:cNvSpPr/>
          <p:nvPr/>
        </p:nvSpPr>
        <p:spPr>
          <a:xfrm>
            <a:off x="3886200" y="10733"/>
            <a:ext cx="4040914"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US">
                <a:solidFill>
                  <a:srgbClr val="FFFFFF"/>
                </a:solidFill>
                <a:latin typeface="Calibri" panose="020F0502020204030204" pitchFamily="34" charset="0"/>
                <a:cs typeface="Calibri" panose="020F0502020204030204" pitchFamily="34" charset="0"/>
              </a:rPr>
              <a:t>Tar --&gt; Tape Archive </a:t>
            </a:r>
            <a:endParaRPr b="1" dirty="0" sz="3600" lang="en-IN">
              <a:solidFill>
                <a:srgbClr val="FFFFFF"/>
              </a:solidFill>
              <a:latin typeface="Calibri" panose="020F0502020204030204" pitchFamily="34" charset="0"/>
              <a:cs typeface="Calibri" panose="020F0502020204030204" pitchFamily="34" charset="0"/>
            </a:endParaRPr>
          </a:p>
        </p:txBody>
      </p:sp>
      <p:sp>
        <p:nvSpPr>
          <p:cNvPr id="1048865" name="Rectangle 3"/>
          <p:cNvSpPr/>
          <p:nvPr/>
        </p:nvSpPr>
        <p:spPr>
          <a:xfrm>
            <a:off x="1524000" y="688187"/>
            <a:ext cx="9144000" cy="4154984"/>
          </a:xfrm>
          <a:prstGeom prst="rect"/>
        </p:spPr>
        <p:txBody>
          <a:bodyPr wrap="square">
            <a:spAutoFit/>
          </a:bodyPr>
          <a:p>
            <a:r>
              <a:rPr dirty="0" sz="2400" lang="nb-NO">
                <a:latin typeface="Calibri" panose="020F0502020204030204" pitchFamily="34" charset="0"/>
                <a:cs typeface="Calibri" panose="020F0502020204030204" pitchFamily="34" charset="0"/>
              </a:rPr>
              <a:t># tar -cvf sam.tar /etc  [To create tar file]</a:t>
            </a:r>
          </a:p>
          <a:p>
            <a:endParaRPr dirty="0" sz="2400" lang="nb-NO">
              <a:latin typeface="Calibri" panose="020F0502020204030204" pitchFamily="34" charset="0"/>
              <a:cs typeface="Calibri" panose="020F0502020204030204" pitchFamily="34" charset="0"/>
            </a:endParaRPr>
          </a:p>
          <a:p>
            <a:r>
              <a:rPr dirty="0" sz="2400" lang="nb-NO">
                <a:latin typeface="Calibri" panose="020F0502020204030204" pitchFamily="34" charset="0"/>
                <a:cs typeface="Calibri" panose="020F0502020204030204" pitchFamily="34" charset="0"/>
              </a:rPr>
              <a:t># tar  cvf sam.tar /etc  [To create tar file]</a:t>
            </a:r>
          </a:p>
          <a:p>
            <a:endParaRPr dirty="0" sz="2400" lang="nb-NO">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tar </a:t>
            </a:r>
            <a:r>
              <a:rPr dirty="0" sz="2400" lang="en-US" err="1">
                <a:latin typeface="Calibri" panose="020F0502020204030204" pitchFamily="34" charset="0"/>
                <a:cs typeface="Calibri" panose="020F0502020204030204" pitchFamily="34" charset="0"/>
              </a:rPr>
              <a:t>cvf</a:t>
            </a:r>
            <a:r>
              <a:rPr dirty="0" sz="2400" lang="en-US">
                <a:latin typeface="Calibri" panose="020F0502020204030204" pitchFamily="34" charset="0"/>
                <a:cs typeface="Calibri" panose="020F0502020204030204" pitchFamily="34" charset="0"/>
              </a:rPr>
              <a:t> /backup/sam1.tar /boot/ [To create tar file]</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Options </a:t>
            </a:r>
          </a:p>
          <a:p>
            <a:r>
              <a:rPr dirty="0" sz="2400" lang="en-US">
                <a:latin typeface="Calibri" panose="020F0502020204030204" pitchFamily="34" charset="0"/>
                <a:cs typeface="Calibri" panose="020F0502020204030204" pitchFamily="34" charset="0"/>
              </a:rPr>
              <a:t>-c ---&gt; create</a:t>
            </a:r>
          </a:p>
          <a:p>
            <a:r>
              <a:rPr dirty="0" sz="2400" lang="en-US">
                <a:latin typeface="Calibri" panose="020F0502020204030204" pitchFamily="34" charset="0"/>
                <a:cs typeface="Calibri" panose="020F0502020204030204" pitchFamily="34" charset="0"/>
              </a:rPr>
              <a:t>-v ---&gt; verbose</a:t>
            </a:r>
          </a:p>
          <a:p>
            <a:r>
              <a:rPr dirty="0" sz="2400" lang="en-US">
                <a:latin typeface="Calibri" panose="020F0502020204030204" pitchFamily="34" charset="0"/>
                <a:cs typeface="Calibri" panose="020F0502020204030204" pitchFamily="34" charset="0"/>
              </a:rPr>
              <a:t>-f ---&gt; filename </a:t>
            </a:r>
          </a:p>
        </p:txBody>
      </p:sp>
      <p:pic>
        <p:nvPicPr>
          <p:cNvPr id="2097181" name="Picture 1"/>
          <p:cNvPicPr>
            <a:picLocks noChangeAspect="1"/>
          </p:cNvPicPr>
          <p:nvPr/>
        </p:nvPicPr>
        <p:blipFill>
          <a:blip xmlns:r="http://schemas.openxmlformats.org/officeDocument/2006/relationships" r:embed="rId1"/>
          <a:stretch>
            <a:fillRect/>
          </a:stretch>
        </p:blipFill>
        <p:spPr>
          <a:xfrm>
            <a:off x="6248401" y="2590800"/>
            <a:ext cx="3876675" cy="3048000"/>
          </a:xfrm>
          <a:prstGeom prst="rect"/>
        </p:spPr>
      </p:pic>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866" name="Rectangle 2"/>
          <p:cNvSpPr/>
          <p:nvPr/>
        </p:nvSpPr>
        <p:spPr>
          <a:xfrm>
            <a:off x="1524000" y="685800"/>
            <a:ext cx="9144000" cy="4154984"/>
          </a:xfrm>
          <a:prstGeom prst="rect"/>
        </p:spPr>
        <p:txBody>
          <a:bodyPr wrap="square">
            <a:spAutoFit/>
          </a:bodyPr>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tvf</a:t>
            </a:r>
            <a:r>
              <a:rPr dirty="0" sz="2400" lang="en-IN">
                <a:latin typeface="Calibri" panose="020F0502020204030204" pitchFamily="34" charset="0"/>
                <a:cs typeface="Calibri" panose="020F0502020204030204" pitchFamily="34" charset="0"/>
              </a:rPr>
              <a:t> sam.tar       [To view content of file]</a:t>
            </a:r>
          </a:p>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tvf</a:t>
            </a:r>
            <a:r>
              <a:rPr dirty="0" sz="2400" lang="en-IN">
                <a:latin typeface="Calibri" panose="020F0502020204030204" pitchFamily="34" charset="0"/>
                <a:cs typeface="Calibri" panose="020F0502020204030204" pitchFamily="34" charset="0"/>
              </a:rPr>
              <a:t> sam.tar       [To view content of file]</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xvf</a:t>
            </a:r>
            <a:r>
              <a:rPr dirty="0" sz="2400" lang="en-IN">
                <a:latin typeface="Calibri" panose="020F0502020204030204" pitchFamily="34" charset="0"/>
                <a:cs typeface="Calibri" panose="020F0502020204030204" pitchFamily="34" charset="0"/>
              </a:rPr>
              <a:t> sam.tar       [To extract tar file]</a:t>
            </a:r>
          </a:p>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xvf</a:t>
            </a:r>
            <a:r>
              <a:rPr dirty="0" sz="2400" lang="en-IN">
                <a:latin typeface="Calibri" panose="020F0502020204030204" pitchFamily="34" charset="0"/>
                <a:cs typeface="Calibri" panose="020F0502020204030204" pitchFamily="34" charset="0"/>
              </a:rPr>
              <a:t> sam.tar       [To extract tar file]</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Note : - When you use option [</a:t>
            </a:r>
            <a:r>
              <a:rPr dirty="0" sz="2400" lang="en-IN" err="1">
                <a:latin typeface="Calibri" panose="020F0502020204030204" pitchFamily="34" charset="0"/>
                <a:cs typeface="Calibri" panose="020F0502020204030204" pitchFamily="34" charset="0"/>
              </a:rPr>
              <a:t>xvf</a:t>
            </a:r>
            <a:r>
              <a:rPr dirty="0" sz="2400" lang="en-IN">
                <a:latin typeface="Calibri" panose="020F0502020204030204" pitchFamily="34" charset="0"/>
                <a:cs typeface="Calibri" panose="020F0502020204030204" pitchFamily="34" charset="0"/>
              </a:rPr>
              <a:t>] make sure you need be into destination location</a:t>
            </a:r>
          </a:p>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p:txBody>
      </p:sp>
      <p:sp>
        <p:nvSpPr>
          <p:cNvPr id="1048867" name="Rectangle 1"/>
          <p:cNvSpPr/>
          <p:nvPr/>
        </p:nvSpPr>
        <p:spPr>
          <a:xfrm>
            <a:off x="3886201" y="9419"/>
            <a:ext cx="4230257" cy="646331"/>
          </a:xfrm>
          <a:prstGeom prst="rect"/>
        </p:spPr>
        <p:txBody>
          <a:bodyPr wrap="square">
            <a:spAutoFit/>
          </a:bodyPr>
          <a:p>
            <a:pPr lvl="0"/>
            <a:r>
              <a:rPr b="1" dirty="0" sz="3600" lang="en-US">
                <a:solidFill>
                  <a:srgbClr val="FFFFFF"/>
                </a:solidFill>
                <a:latin typeface="Calibri" panose="020F0502020204030204" pitchFamily="34" charset="0"/>
                <a:cs typeface="Calibri" panose="020F0502020204030204" pitchFamily="34" charset="0"/>
              </a:rPr>
              <a:t>Tar --&gt; Tape Archive </a:t>
            </a:r>
            <a:endParaRPr b="1" dirty="0" sz="3600" lang="en-IN">
              <a:solidFill>
                <a:srgbClr val="FFFFFF"/>
              </a:solidFill>
              <a:latin typeface="Calibri" panose="020F0502020204030204" pitchFamily="34" charset="0"/>
              <a:cs typeface="Calibri" panose="020F0502020204030204" pitchFamily="34" charset="0"/>
            </a:endParaRP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868" name="Rectangle 2"/>
          <p:cNvSpPr/>
          <p:nvPr/>
        </p:nvSpPr>
        <p:spPr>
          <a:xfrm>
            <a:off x="1524000" y="685801"/>
            <a:ext cx="9144000" cy="5262979"/>
          </a:xfrm>
          <a:prstGeom prst="rect"/>
        </p:spPr>
        <p:txBody>
          <a:bodyPr wrap="square">
            <a:spAutoFit/>
          </a:bodyPr>
          <a:p>
            <a:r>
              <a:rPr dirty="0" sz="2400" lang="en-US">
                <a:latin typeface="Calibri" panose="020F0502020204030204" pitchFamily="34" charset="0"/>
                <a:cs typeface="Calibri" panose="020F0502020204030204" pitchFamily="34" charset="0"/>
              </a:rPr>
              <a:t># tar --append --file=sam.tar  /root/sam.txt</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tar </a:t>
            </a:r>
            <a:r>
              <a:rPr dirty="0" sz="2400" lang="en-US" err="1">
                <a:latin typeface="Calibri" panose="020F0502020204030204" pitchFamily="34" charset="0"/>
                <a:cs typeface="Calibri" panose="020F0502020204030204" pitchFamily="34" charset="0"/>
              </a:rPr>
              <a:t>rvf</a:t>
            </a:r>
            <a:r>
              <a:rPr dirty="0" sz="2400" lang="en-US">
                <a:latin typeface="Calibri" panose="020F0502020204030204" pitchFamily="34" charset="0"/>
                <a:cs typeface="Calibri" panose="020F0502020204030204" pitchFamily="34" charset="0"/>
              </a:rPr>
              <a:t> sam.tar /root/sam.txt</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cvf</a:t>
            </a:r>
            <a:r>
              <a:rPr dirty="0" sz="2400" lang="en-IN">
                <a:latin typeface="Calibri" panose="020F0502020204030204" pitchFamily="34" charset="0"/>
                <a:cs typeface="Calibri" panose="020F0502020204030204" pitchFamily="34" charset="0"/>
              </a:rPr>
              <a:t> /root/sam.tar  </a:t>
            </a:r>
            <a:r>
              <a:rPr dirty="0" sz="2400" lang="en-IN" smtClean="0">
                <a:latin typeface="Calibri" panose="020F0502020204030204" pitchFamily="34" charset="0"/>
                <a:cs typeface="Calibri" panose="020F0502020204030204" pitchFamily="34" charset="0"/>
              </a:rPr>
              <a:t>/</a:t>
            </a:r>
            <a:r>
              <a:rPr dirty="0" sz="2400" lang="en-IN" err="1" smtClean="0">
                <a:latin typeface="Calibri" panose="020F0502020204030204" pitchFamily="34" charset="0"/>
                <a:cs typeface="Calibri" panose="020F0502020204030204" pitchFamily="34" charset="0"/>
              </a:rPr>
              <a:t>etc</a:t>
            </a:r>
            <a:r>
              <a:rPr dirty="0" sz="2400" lang="en-IN" smtClean="0">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-P             (Retain absolute Path of files ) </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 tar -</a:t>
            </a:r>
            <a:r>
              <a:rPr dirty="0" sz="2400" lang="en-IN" err="1">
                <a:latin typeface="Calibri" panose="020F0502020204030204" pitchFamily="34" charset="0"/>
                <a:cs typeface="Calibri" panose="020F0502020204030204" pitchFamily="34" charset="0"/>
              </a:rPr>
              <a:t>xvf</a:t>
            </a:r>
            <a:r>
              <a:rPr dirty="0" sz="2400" lang="en-IN">
                <a:latin typeface="Calibri" panose="020F0502020204030204" pitchFamily="34" charset="0"/>
                <a:cs typeface="Calibri" panose="020F0502020204030204" pitchFamily="34" charset="0"/>
              </a:rPr>
              <a:t> /root/sam.tar   -P             (Extract into absolute Path ) </a:t>
            </a:r>
          </a:p>
          <a:p>
            <a:endParaRPr dirty="0" sz="2400" lang="en-US">
              <a:latin typeface="Calibri" panose="020F0502020204030204" pitchFamily="34" charset="0"/>
              <a:cs typeface="Calibri" panose="020F0502020204030204" pitchFamily="34" charset="0"/>
            </a:endParaRPr>
          </a:p>
          <a:p>
            <a:r>
              <a:rPr dirty="0" sz="2400" lang="en-US">
                <a:latin typeface="Calibri" panose="020F0502020204030204" pitchFamily="34" charset="0"/>
                <a:cs typeface="Calibri" panose="020F0502020204030204" pitchFamily="34" charset="0"/>
              </a:rPr>
              <a:t># tar --delete --file=sam.tar  root/sam.txt</a:t>
            </a:r>
          </a:p>
          <a:p>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Note :- While deleting some files from tar file make sure you define the same </a:t>
            </a:r>
            <a:r>
              <a:rPr dirty="0" sz="2400" lang="en-IN"/>
              <a:t>path &amp; filename which it displays in the output of tar -</a:t>
            </a:r>
            <a:r>
              <a:rPr dirty="0" sz="2400" lang="en-IN" err="1"/>
              <a:t>tvf</a:t>
            </a:r>
            <a:r>
              <a:rPr dirty="0" sz="2400" lang="en-IN"/>
              <a:t>  command</a:t>
            </a:r>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p:txBody>
      </p:sp>
      <p:sp>
        <p:nvSpPr>
          <p:cNvPr id="1048869" name="Rectangle 1"/>
          <p:cNvSpPr/>
          <p:nvPr/>
        </p:nvSpPr>
        <p:spPr>
          <a:xfrm>
            <a:off x="3886201" y="39470"/>
            <a:ext cx="4230257" cy="646331"/>
          </a:xfrm>
          <a:prstGeom prst="rect"/>
        </p:spPr>
        <p:txBody>
          <a:bodyPr wrap="square">
            <a:spAutoFit/>
          </a:bodyPr>
          <a:p>
            <a:pPr lvl="0"/>
            <a:r>
              <a:rPr b="1" dirty="0" sz="3600" lang="en-US">
                <a:solidFill>
                  <a:srgbClr val="FFFFFF"/>
                </a:solidFill>
                <a:latin typeface="Calibri" panose="020F0502020204030204" pitchFamily="34" charset="0"/>
                <a:cs typeface="Calibri" panose="020F0502020204030204" pitchFamily="34" charset="0"/>
              </a:rPr>
              <a:t>Tar --&gt; Tape Archive </a:t>
            </a:r>
            <a:endParaRPr b="1" dirty="0" sz="3600" lang="en-IN">
              <a:solidFill>
                <a:srgbClr val="FFFFFF"/>
              </a:solidFill>
              <a:latin typeface="Calibri" panose="020F0502020204030204" pitchFamily="34" charset="0"/>
              <a:cs typeface="Calibri" panose="020F0502020204030204" pitchFamily="34" charset="0"/>
            </a:endParaRPr>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870" name="Rectangle 2"/>
          <p:cNvSpPr/>
          <p:nvPr/>
        </p:nvSpPr>
        <p:spPr>
          <a:xfrm>
            <a:off x="1539024" y="685800"/>
            <a:ext cx="10193629" cy="4893647"/>
          </a:xfrm>
          <a:prstGeom prst="rect"/>
        </p:spPr>
        <p:txBody>
          <a:bodyPr wrap="square">
            <a:spAutoFit/>
          </a:bodyPr>
          <a:p>
            <a:pPr>
              <a:buClrTx/>
              <a:buFontTx/>
              <a:buNone/>
            </a:pPr>
            <a:r>
              <a:rPr b="1" dirty="0" sz="2400" lang="en-IN">
                <a:latin typeface="Calibri" panose="020F0502020204030204" pitchFamily="34" charset="0"/>
                <a:cs typeface="Calibri" panose="020F0502020204030204" pitchFamily="34" charset="0"/>
              </a:rPr>
              <a:t>DF</a:t>
            </a:r>
          </a:p>
          <a:p>
            <a:pPr>
              <a:buClrTx/>
              <a:buFontTx/>
              <a:buNone/>
            </a:pPr>
            <a:endParaRPr dirty="0" sz="2400" lang="en-IN">
              <a:latin typeface="Calibri" panose="020F0502020204030204" pitchFamily="34" charset="0"/>
              <a:cs typeface="Calibri" panose="020F0502020204030204" pitchFamily="34" charset="0"/>
            </a:endParaRPr>
          </a:p>
          <a:p>
            <a:pPr>
              <a:buClrTx/>
              <a:buFontTx/>
              <a:buNone/>
            </a:pPr>
            <a:r>
              <a:rPr dirty="0" sz="2400" lang="en-IN">
                <a:latin typeface="Calibri" panose="020F0502020204030204" pitchFamily="34" charset="0"/>
                <a:cs typeface="Calibri" panose="020F0502020204030204" pitchFamily="34" charset="0"/>
              </a:rPr>
              <a:t>The </a:t>
            </a:r>
            <a:r>
              <a:rPr dirty="0" sz="2400" lang="en-IN" err="1">
                <a:latin typeface="Calibri" panose="020F0502020204030204" pitchFamily="34" charset="0"/>
                <a:cs typeface="Calibri" panose="020F0502020204030204" pitchFamily="34" charset="0"/>
              </a:rPr>
              <a:t>df</a:t>
            </a:r>
            <a:r>
              <a:rPr dirty="0" sz="2400" lang="en-IN">
                <a:latin typeface="Calibri" panose="020F0502020204030204" pitchFamily="34" charset="0"/>
                <a:cs typeface="Calibri" panose="020F0502020204030204" pitchFamily="34" charset="0"/>
              </a:rPr>
              <a:t> (disk free) program shows you the size, used space, and free</a:t>
            </a:r>
          </a:p>
          <a:p>
            <a:pPr>
              <a:buClrTx/>
              <a:buFontTx/>
              <a:buNone/>
            </a:pPr>
            <a:r>
              <a:rPr dirty="0" sz="2400" lang="en-IN">
                <a:latin typeface="Calibri" panose="020F0502020204030204" pitchFamily="34" charset="0"/>
                <a:cs typeface="Calibri" panose="020F0502020204030204" pitchFamily="34" charset="0"/>
              </a:rPr>
              <a:t>space on a given disk </a:t>
            </a:r>
            <a:r>
              <a:rPr dirty="0" sz="2400" lang="en-IN" smtClean="0">
                <a:latin typeface="Calibri" panose="020F0502020204030204" pitchFamily="34" charset="0"/>
                <a:cs typeface="Calibri" panose="020F0502020204030204" pitchFamily="34" charset="0"/>
              </a:rPr>
              <a:t>partition</a:t>
            </a:r>
          </a:p>
          <a:p>
            <a:pPr>
              <a:buClrTx/>
              <a:buFontTx/>
              <a:buNone/>
            </a:pPr>
            <a:endParaRPr dirty="0" sz="2400" lang="en-IN" smtClean="0">
              <a:latin typeface="Calibri" panose="020F0502020204030204" pitchFamily="34" charset="0"/>
              <a:cs typeface="Calibri" panose="020F0502020204030204" pitchFamily="34" charset="0"/>
            </a:endParaRPr>
          </a:p>
          <a:p>
            <a:pPr>
              <a:buClrTx/>
              <a:buFontTx/>
              <a:buNone/>
            </a:pPr>
            <a:r>
              <a:rPr dirty="0" sz="2400" lang="en-IN" smtClean="0">
                <a:latin typeface="Calibri" panose="020F0502020204030204" pitchFamily="34" charset="0"/>
                <a:cs typeface="Calibri" panose="020F0502020204030204" pitchFamily="34" charset="0"/>
              </a:rPr>
              <a:t># </a:t>
            </a:r>
            <a:r>
              <a:rPr dirty="0" sz="2400" lang="en-IN" err="1" smtClean="0">
                <a:latin typeface="Calibri" panose="020F0502020204030204" pitchFamily="34" charset="0"/>
                <a:cs typeface="Calibri" panose="020F0502020204030204" pitchFamily="34" charset="0"/>
              </a:rPr>
              <a:t>df</a:t>
            </a:r>
            <a:r>
              <a:rPr dirty="0" sz="2400" lang="en-IN" smtClean="0">
                <a:latin typeface="Calibri" panose="020F0502020204030204" pitchFamily="34" charset="0"/>
                <a:cs typeface="Calibri" panose="020F0502020204030204" pitchFamily="34" charset="0"/>
              </a:rPr>
              <a:t> –</a:t>
            </a:r>
            <a:r>
              <a:rPr sz="2400" lang="en-IN" smtClean="0">
                <a:latin typeface="Calibri" panose="020F0502020204030204" pitchFamily="34" charset="0"/>
                <a:cs typeface="Calibri" panose="020F0502020204030204" pitchFamily="34" charset="0"/>
              </a:rPr>
              <a:t>h </a:t>
            </a:r>
          </a:p>
          <a:p>
            <a:pPr>
              <a:buClrTx/>
              <a:buFontTx/>
              <a:buNone/>
            </a:pPr>
            <a:r>
              <a:rPr sz="2400" lang="en-IN" smtClean="0">
                <a:latin typeface="Calibri" panose="020F0502020204030204" pitchFamily="34" charset="0"/>
                <a:cs typeface="Calibri" panose="020F0502020204030204" pitchFamily="34" charset="0"/>
              </a:rPr>
              <a:t>displays </a:t>
            </a:r>
            <a:r>
              <a:rPr dirty="0" sz="2400" lang="en-IN" smtClean="0">
                <a:latin typeface="Calibri" panose="020F0502020204030204" pitchFamily="34" charset="0"/>
                <a:cs typeface="Calibri" panose="020F0502020204030204" pitchFamily="34" charset="0"/>
              </a:rPr>
              <a:t>the result in human readable format</a:t>
            </a:r>
          </a:p>
          <a:p>
            <a:pPr>
              <a:buClrTx/>
              <a:buFontTx/>
              <a:buNone/>
            </a:pPr>
            <a:endParaRPr dirty="0" sz="2400" lang="en-IN" smtClean="0">
              <a:latin typeface="Calibri" panose="020F0502020204030204" pitchFamily="34" charset="0"/>
              <a:cs typeface="Calibri" panose="020F0502020204030204" pitchFamily="34" charset="0"/>
            </a:endParaRPr>
          </a:p>
          <a:p>
            <a:pPr>
              <a:buClrTx/>
              <a:buFontTx/>
              <a:buNone/>
            </a:pPr>
            <a:r>
              <a:rPr b="1" dirty="0" sz="2400" lang="en-IN" smtClean="0">
                <a:latin typeface="Calibri" panose="020F0502020204030204" pitchFamily="34" charset="0"/>
                <a:cs typeface="Calibri" panose="020F0502020204030204" pitchFamily="34" charset="0"/>
              </a:rPr>
              <a:t>Free</a:t>
            </a:r>
          </a:p>
          <a:p>
            <a:pPr>
              <a:buClrTx/>
              <a:buFontTx/>
              <a:buNone/>
            </a:pPr>
            <a:endParaRPr b="1" dirty="0" sz="2400" lang="en-IN" smtClean="0">
              <a:latin typeface="Calibri" panose="020F0502020204030204" pitchFamily="34" charset="0"/>
              <a:cs typeface="Calibri" panose="020F0502020204030204" pitchFamily="34" charset="0"/>
            </a:endParaRPr>
          </a:p>
          <a:p>
            <a:pPr>
              <a:buClrTx/>
              <a:buFontTx/>
              <a:buNone/>
            </a:pPr>
            <a:r>
              <a:rPr dirty="0" sz="2400" lang="en-US" smtClean="0">
                <a:latin typeface="Calibri" panose="020F0502020204030204" pitchFamily="34" charset="0"/>
                <a:cs typeface="Calibri" panose="020F0502020204030204" pitchFamily="34" charset="0"/>
              </a:rPr>
              <a:t>Free show the Memory statistic like the RAM free space</a:t>
            </a:r>
          </a:p>
          <a:p>
            <a:pPr>
              <a:buClrTx/>
              <a:buFontTx/>
              <a:buNone/>
            </a:pPr>
            <a:endParaRPr dirty="0" sz="2400" lang="en-US">
              <a:latin typeface="Calibri" panose="020F0502020204030204" pitchFamily="34" charset="0"/>
              <a:cs typeface="Calibri" panose="020F0502020204030204" pitchFamily="34" charset="0"/>
            </a:endParaRPr>
          </a:p>
          <a:p>
            <a:pPr>
              <a:buClrTx/>
              <a:buFontTx/>
              <a:buNone/>
            </a:pPr>
            <a:r>
              <a:rPr dirty="0" sz="2400" lang="en-US" smtClean="0">
                <a:latin typeface="Calibri" panose="020F0502020204030204" pitchFamily="34" charset="0"/>
                <a:cs typeface="Calibri" panose="020F0502020204030204" pitchFamily="34" charset="0"/>
              </a:rPr>
              <a:t># free</a:t>
            </a:r>
            <a:endParaRPr dirty="0" sz="2400" lang="en-US">
              <a:latin typeface="Calibri" panose="020F0502020204030204" pitchFamily="34" charset="0"/>
              <a:cs typeface="Calibri" panose="020F0502020204030204" pitchFamily="34" charset="0"/>
            </a:endParaRPr>
          </a:p>
        </p:txBody>
      </p:sp>
      <p:sp>
        <p:nvSpPr>
          <p:cNvPr id="1048871" name="Text Box 2"/>
          <p:cNvSpPr txBox="1">
            <a:spLocks noChangeArrowheads="1"/>
          </p:cNvSpPr>
          <p:nvPr/>
        </p:nvSpPr>
        <p:spPr bwMode="auto">
          <a:xfrm>
            <a:off x="3886200" y="0"/>
            <a:ext cx="6781800" cy="646331"/>
          </a:xfrm>
          <a:prstGeom prst="rect"/>
        </p:spPr>
        <p:txBody>
          <a:bodyPr wrap="square">
            <a:spAutoFit/>
          </a:bodyPr>
          <a:lstStyle>
            <a:defPPr>
              <a:defRPr lang="en-US"/>
            </a:defPPr>
            <a:lvl1pPr lvl="0">
              <a:defRPr b="1" sz="3600">
                <a:solidFill>
                  <a:srgbClr val="FFFFFF"/>
                </a:solidFill>
                <a:latin typeface="Calibri" panose="020F0502020204030204" pitchFamily="34" charset="0"/>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872" name="Rectangle 2"/>
          <p:cNvSpPr/>
          <p:nvPr/>
        </p:nvSpPr>
        <p:spPr>
          <a:xfrm>
            <a:off x="1539025" y="685800"/>
            <a:ext cx="9144000" cy="5355312"/>
          </a:xfrm>
          <a:prstGeom prst="rect"/>
        </p:spPr>
        <p:txBody>
          <a:bodyPr wrap="square">
            <a:spAutoFit/>
          </a:bodyPr>
          <a:p>
            <a:pPr>
              <a:buClrTx/>
              <a:buFontTx/>
              <a:buNone/>
            </a:pPr>
            <a:r>
              <a:rPr b="1" dirty="0" sz="2400" lang="en-IN" err="1">
                <a:latin typeface="Calibri" panose="020F0502020204030204" pitchFamily="34" charset="0"/>
                <a:cs typeface="Calibri" panose="020F0502020204030204" pitchFamily="34" charset="0"/>
              </a:rPr>
              <a:t>Fdisk</a:t>
            </a:r>
            <a:endParaRPr b="1" dirty="0" sz="2400" lang="en-IN">
              <a:latin typeface="Calibri" panose="020F0502020204030204" pitchFamily="34" charset="0"/>
              <a:cs typeface="Calibri" panose="020F0502020204030204" pitchFamily="34" charset="0"/>
            </a:endParaRP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dirty="0" lang="en-IN">
                <a:latin typeface="Calibri" panose="020F0502020204030204" pitchFamily="34" charset="0"/>
                <a:cs typeface="Calibri" panose="020F0502020204030204" pitchFamily="34" charset="0"/>
              </a:rPr>
              <a:t>The </a:t>
            </a:r>
            <a:r>
              <a:rPr dirty="0" lang="en-IN" err="1">
                <a:latin typeface="Calibri" panose="020F0502020204030204" pitchFamily="34" charset="0"/>
                <a:cs typeface="Calibri" panose="020F0502020204030204" pitchFamily="34" charset="0"/>
              </a:rPr>
              <a:t>fdisk</a:t>
            </a:r>
            <a:r>
              <a:rPr dirty="0" lang="en-IN">
                <a:latin typeface="Calibri" panose="020F0502020204030204" pitchFamily="34" charset="0"/>
                <a:cs typeface="Calibri" panose="020F0502020204030204" pitchFamily="34" charset="0"/>
              </a:rPr>
              <a:t> command is a text-based utility for viewing and managing hard disk partitions on Linux.</a:t>
            </a:r>
          </a:p>
          <a:p>
            <a:pPr>
              <a:buClrTx/>
              <a:buFontTx/>
              <a:buNone/>
            </a:pPr>
            <a:endParaRPr dirty="0" sz="2400" lang="en-IN">
              <a:latin typeface="Calibri" panose="020F0502020204030204" pitchFamily="34" charset="0"/>
              <a:cs typeface="Calibri" panose="020F0502020204030204" pitchFamily="34" charset="0"/>
            </a:endParaRPr>
          </a:p>
          <a:p>
            <a:pPr>
              <a:buClrTx/>
              <a:buFontTx/>
              <a:buNone/>
            </a:pPr>
            <a:r>
              <a:rPr dirty="0" lang="en-IN">
                <a:latin typeface="Calibri" panose="020F0502020204030204" pitchFamily="34" charset="0"/>
                <a:cs typeface="Calibri" panose="020F0502020204030204" pitchFamily="34" charset="0"/>
              </a:rPr>
              <a:t>List Partitions</a:t>
            </a:r>
          </a:p>
          <a:p>
            <a:pPr>
              <a:buClrTx/>
              <a:buFontTx/>
              <a:buNone/>
            </a:pPr>
            <a:r>
              <a:rPr dirty="0" lang="en-IN">
                <a:latin typeface="Calibri" panose="020F0502020204030204" pitchFamily="34" charset="0"/>
                <a:cs typeface="Calibri" panose="020F0502020204030204" pitchFamily="34" charset="0"/>
              </a:rPr>
              <a:t>The </a:t>
            </a:r>
            <a:r>
              <a:rPr b="1" dirty="0" lang="en-IN" err="1">
                <a:latin typeface="Calibri" panose="020F0502020204030204" pitchFamily="34" charset="0"/>
                <a:cs typeface="Calibri" panose="020F0502020204030204" pitchFamily="34" charset="0"/>
              </a:rPr>
              <a:t>sudo</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fdisk</a:t>
            </a:r>
            <a:r>
              <a:rPr b="1" dirty="0" lang="en-IN">
                <a:latin typeface="Calibri" panose="020F0502020204030204" pitchFamily="34" charset="0"/>
                <a:cs typeface="Calibri" panose="020F0502020204030204" pitchFamily="34" charset="0"/>
              </a:rPr>
              <a:t> -l </a:t>
            </a:r>
            <a:r>
              <a:rPr dirty="0" lang="en-IN">
                <a:latin typeface="Calibri" panose="020F0502020204030204" pitchFamily="34" charset="0"/>
                <a:cs typeface="Calibri" panose="020F0502020204030204" pitchFamily="34" charset="0"/>
              </a:rPr>
              <a:t>commands lists the partitions on your system.</a:t>
            </a:r>
          </a:p>
          <a:p>
            <a:pPr>
              <a:buClrTx/>
              <a:buFontTx/>
              <a:buNone/>
            </a:pPr>
            <a:endParaRPr dirty="0" lang="en-IN">
              <a:latin typeface="Calibri" panose="020F0502020204030204" pitchFamily="34" charset="0"/>
              <a:cs typeface="Calibri" panose="020F0502020204030204" pitchFamily="34" charset="0"/>
            </a:endParaRPr>
          </a:p>
          <a:p>
            <a:pPr>
              <a:buClrTx/>
              <a:buFontTx/>
              <a:buNone/>
            </a:pPr>
            <a:r>
              <a:rPr dirty="0" lang="en-IN">
                <a:latin typeface="Calibri" panose="020F0502020204030204" pitchFamily="34" charset="0"/>
                <a:cs typeface="Calibri" panose="020F0502020204030204" pitchFamily="34" charset="0"/>
              </a:rPr>
              <a:t>Entering Command Mode</a:t>
            </a:r>
          </a:p>
          <a:p>
            <a:pPr>
              <a:buClrTx/>
              <a:buFontTx/>
              <a:buNone/>
            </a:pPr>
            <a:r>
              <a:rPr dirty="0" lang="en-IN">
                <a:latin typeface="Calibri" panose="020F0502020204030204" pitchFamily="34" charset="0"/>
                <a:cs typeface="Calibri" panose="020F0502020204030204" pitchFamily="34" charset="0"/>
              </a:rPr>
              <a:t>To work on a disk’s partitions, you have to enter command mode. You’ll need the device name of a disk from the </a:t>
            </a:r>
            <a:r>
              <a:rPr dirty="0" lang="en-IN" err="1">
                <a:latin typeface="Calibri" panose="020F0502020204030204" pitchFamily="34" charset="0"/>
                <a:cs typeface="Calibri" panose="020F0502020204030204" pitchFamily="34" charset="0"/>
              </a:rPr>
              <a:t>fdisk</a:t>
            </a:r>
            <a:r>
              <a:rPr dirty="0" lang="en-IN">
                <a:latin typeface="Calibri" panose="020F0502020204030204" pitchFamily="34" charset="0"/>
                <a:cs typeface="Calibri" panose="020F0502020204030204" pitchFamily="34" charset="0"/>
              </a:rPr>
              <a:t> -l command. The following command enters command mode for the first disk device:</a:t>
            </a:r>
          </a:p>
          <a:p>
            <a:pPr>
              <a:buClrTx/>
              <a:buFontTx/>
              <a:buNone/>
            </a:pPr>
            <a:endParaRPr dirty="0" lang="en-IN">
              <a:latin typeface="Calibri" panose="020F0502020204030204" pitchFamily="34" charset="0"/>
              <a:cs typeface="Calibri" panose="020F0502020204030204" pitchFamily="34" charset="0"/>
            </a:endParaRPr>
          </a:p>
          <a:p>
            <a:pPr>
              <a:buClrTx/>
              <a:buFontTx/>
              <a:buNone/>
            </a:pPr>
            <a:r>
              <a:rPr b="1" dirty="0" lang="en-IN" err="1">
                <a:latin typeface="Calibri" panose="020F0502020204030204" pitchFamily="34" charset="0"/>
                <a:cs typeface="Calibri" panose="020F0502020204030204" pitchFamily="34" charset="0"/>
              </a:rPr>
              <a:t>sudo</a:t>
            </a:r>
            <a:r>
              <a:rPr b="1" dirty="0" lang="en-IN">
                <a:latin typeface="Calibri" panose="020F0502020204030204" pitchFamily="34" charset="0"/>
                <a:cs typeface="Calibri" panose="020F0502020204030204" pitchFamily="34" charset="0"/>
              </a:rPr>
              <a:t> </a:t>
            </a:r>
            <a:r>
              <a:rPr b="1" dirty="0" lang="en-IN" err="1">
                <a:latin typeface="Calibri" panose="020F0502020204030204" pitchFamily="34" charset="0"/>
                <a:cs typeface="Calibri" panose="020F0502020204030204" pitchFamily="34" charset="0"/>
              </a:rPr>
              <a:t>fdisk</a:t>
            </a:r>
            <a:r>
              <a:rPr b="1" dirty="0" lang="en-IN">
                <a:latin typeface="Calibri" panose="020F0502020204030204" pitchFamily="34" charset="0"/>
                <a:cs typeface="Calibri" panose="020F0502020204030204" pitchFamily="34" charset="0"/>
              </a:rPr>
              <a:t> /dev/</a:t>
            </a:r>
            <a:r>
              <a:rPr b="1" dirty="0" lang="en-IN" err="1">
                <a:latin typeface="Calibri" panose="020F0502020204030204" pitchFamily="34" charset="0"/>
                <a:cs typeface="Calibri" panose="020F0502020204030204" pitchFamily="34" charset="0"/>
              </a:rPr>
              <a:t>sda</a:t>
            </a:r>
            <a:endParaRPr b="1" dirty="0" lang="en-IN">
              <a:latin typeface="Calibri" panose="020F0502020204030204" pitchFamily="34" charset="0"/>
              <a:cs typeface="Calibri" panose="020F0502020204030204" pitchFamily="34" charset="0"/>
            </a:endParaRPr>
          </a:p>
          <a:p>
            <a:pPr>
              <a:buClrTx/>
              <a:buFontTx/>
              <a:buNone/>
            </a:pPr>
            <a:endParaRPr b="1" dirty="0" lang="en-IN">
              <a:latin typeface="Calibri" panose="020F0502020204030204" pitchFamily="34" charset="0"/>
              <a:cs typeface="Calibri" panose="020F0502020204030204" pitchFamily="34" charset="0"/>
            </a:endParaRPr>
          </a:p>
          <a:p>
            <a:pPr>
              <a:buClrTx/>
              <a:buFontTx/>
              <a:buNone/>
            </a:pPr>
            <a:r>
              <a:rPr dirty="0" lang="en-IN">
                <a:latin typeface="Calibri" panose="020F0502020204030204" pitchFamily="34" charset="0"/>
                <a:cs typeface="Calibri" panose="020F0502020204030204" pitchFamily="34" charset="0"/>
              </a:rPr>
              <a:t>Using Command Mode</a:t>
            </a:r>
          </a:p>
          <a:p>
            <a:pPr>
              <a:buClrTx/>
              <a:buFontTx/>
              <a:buNone/>
            </a:pPr>
            <a:r>
              <a:rPr dirty="0" lang="en-IN">
                <a:latin typeface="Calibri" panose="020F0502020204030204" pitchFamily="34" charset="0"/>
                <a:cs typeface="Calibri" panose="020F0502020204030204" pitchFamily="34" charset="0"/>
              </a:rPr>
              <a:t>In command mode, you use single-letter commands to specify actions you want to take. </a:t>
            </a:r>
            <a:r>
              <a:rPr b="1" dirty="0" lang="en-IN">
                <a:latin typeface="Calibri" panose="020F0502020204030204" pitchFamily="34" charset="0"/>
                <a:cs typeface="Calibri" panose="020F0502020204030204" pitchFamily="34" charset="0"/>
              </a:rPr>
              <a:t>Type m and press Enter</a:t>
            </a:r>
            <a:r>
              <a:rPr dirty="0" lang="en-IN">
                <a:latin typeface="Calibri" panose="020F0502020204030204" pitchFamily="34" charset="0"/>
                <a:cs typeface="Calibri" panose="020F0502020204030204" pitchFamily="34" charset="0"/>
              </a:rPr>
              <a:t> to see a list of the commands you can use.</a:t>
            </a:r>
            <a:endParaRPr dirty="0" lang="en-US">
              <a:latin typeface="Calibri" panose="020F0502020204030204" pitchFamily="34" charset="0"/>
              <a:cs typeface="Calibri" panose="020F0502020204030204" pitchFamily="34" charset="0"/>
            </a:endParaRPr>
          </a:p>
        </p:txBody>
      </p:sp>
      <p:sp>
        <p:nvSpPr>
          <p:cNvPr id="1048873"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defPPr>
              <a:defRPr lang="en-US"/>
            </a:defPPr>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b="1" sz="3600">
                <a:solidFill>
                  <a:schemeClr val="bg1"/>
                </a:solidFill>
                <a:latin typeface="Calibri" panose="020F0502020204030204" pitchFamily="34" charset="0"/>
                <a:ea typeface="ＭＳ Ｐゴシック" panose="020B0600070205080204" pitchFamily="34" charset="-128"/>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874" name="Rectangle 2"/>
          <p:cNvSpPr/>
          <p:nvPr/>
        </p:nvSpPr>
        <p:spPr>
          <a:xfrm>
            <a:off x="1539025" y="685800"/>
            <a:ext cx="9144000" cy="4154984"/>
          </a:xfrm>
          <a:prstGeom prst="rect"/>
        </p:spPr>
        <p:txBody>
          <a:bodyPr wrap="square">
            <a:spAutoFit/>
          </a:bodyPr>
          <a:p>
            <a:pPr>
              <a:buClrTx/>
              <a:buFontTx/>
              <a:buNone/>
            </a:pPr>
            <a:r>
              <a:rPr b="1" dirty="0" sz="2400" lang="en-IN">
                <a:latin typeface="Calibri" panose="020F0502020204030204" pitchFamily="34" charset="0"/>
                <a:cs typeface="Calibri" panose="020F0502020204030204" pitchFamily="34" charset="0"/>
              </a:rPr>
              <a:t>Type n for creating a new partition</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Type p for primary partition </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Type 1 for choosing the partition number</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Give </a:t>
            </a:r>
            <a:r>
              <a:rPr b="1" dirty="0" sz="2400" lang="en-IN" smtClean="0">
                <a:latin typeface="Calibri" panose="020F0502020204030204" pitchFamily="34" charset="0"/>
                <a:cs typeface="Calibri" panose="020F0502020204030204" pitchFamily="34" charset="0"/>
              </a:rPr>
              <a:t>default for first sector </a:t>
            </a:r>
            <a:r>
              <a:rPr b="1" dirty="0" sz="2400" lang="en-IN">
                <a:latin typeface="Calibri" panose="020F0502020204030204" pitchFamily="34" charset="0"/>
                <a:cs typeface="Calibri" panose="020F0502020204030204" pitchFamily="34" charset="0"/>
              </a:rPr>
              <a:t>and +</a:t>
            </a:r>
            <a:r>
              <a:rPr b="1" dirty="0" sz="2400" lang="en-IN" err="1">
                <a:latin typeface="Calibri" panose="020F0502020204030204" pitchFamily="34" charset="0"/>
                <a:cs typeface="Calibri" panose="020F0502020204030204" pitchFamily="34" charset="0"/>
              </a:rPr>
              <a:t>sizeM</a:t>
            </a:r>
            <a:r>
              <a:rPr b="1" dirty="0" sz="2400" lang="en-IN">
                <a:latin typeface="Calibri" panose="020F0502020204030204" pitchFamily="34" charset="0"/>
                <a:cs typeface="Calibri" panose="020F0502020204030204" pitchFamily="34" charset="0"/>
              </a:rPr>
              <a:t> (e.g. +500M) for last </a:t>
            </a:r>
            <a:r>
              <a:rPr b="1" dirty="0" sz="2400" lang="en-IN" smtClean="0">
                <a:latin typeface="Calibri" panose="020F0502020204030204" pitchFamily="34" charset="0"/>
                <a:cs typeface="Calibri" panose="020F0502020204030204" pitchFamily="34" charset="0"/>
              </a:rPr>
              <a:t>sector</a:t>
            </a:r>
            <a:endParaRPr b="1" dirty="0" sz="2400" lang="en-IN">
              <a:latin typeface="Calibri" panose="020F0502020204030204" pitchFamily="34" charset="0"/>
              <a:cs typeface="Calibri" panose="020F0502020204030204" pitchFamily="34" charset="0"/>
            </a:endParaRP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Type w to save changes</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Use </a:t>
            </a:r>
            <a:r>
              <a:rPr b="1" dirty="0" sz="2400" lang="en-IN" err="1">
                <a:latin typeface="Calibri" panose="020F0502020204030204" pitchFamily="34" charset="0"/>
                <a:cs typeface="Calibri" panose="020F0502020204030204" pitchFamily="34" charset="0"/>
              </a:rPr>
              <a:t>fdisk</a:t>
            </a:r>
            <a:r>
              <a:rPr b="1" dirty="0" sz="2400" lang="en-IN">
                <a:latin typeface="Calibri" panose="020F0502020204030204" pitchFamily="34" charset="0"/>
                <a:cs typeface="Calibri" panose="020F0502020204030204" pitchFamily="34" charset="0"/>
              </a:rPr>
              <a:t> –l to see the partition</a:t>
            </a:r>
          </a:p>
        </p:txBody>
      </p:sp>
      <p:sp>
        <p:nvSpPr>
          <p:cNvPr id="1048875"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defPPr>
              <a:defRPr lang="en-US"/>
            </a:defPPr>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b="1" sz="3600">
                <a:solidFill>
                  <a:schemeClr val="bg1"/>
                </a:solidFill>
                <a:latin typeface="Calibri" panose="020F0502020204030204" pitchFamily="34" charset="0"/>
                <a:ea typeface="ＭＳ Ｐゴシック" panose="020B0600070205080204" pitchFamily="34" charset="-128"/>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876" name="Rectangle 2"/>
          <p:cNvSpPr/>
          <p:nvPr/>
        </p:nvSpPr>
        <p:spPr>
          <a:xfrm>
            <a:off x="1539025" y="685800"/>
            <a:ext cx="9144000" cy="2677656"/>
          </a:xfrm>
          <a:prstGeom prst="rect"/>
        </p:spPr>
        <p:txBody>
          <a:bodyPr wrap="square">
            <a:spAutoFit/>
          </a:bodyPr>
          <a:p>
            <a:pPr>
              <a:buClrTx/>
              <a:buFontTx/>
              <a:buNone/>
            </a:pPr>
            <a:r>
              <a:rPr b="1" dirty="0" sz="2400" lang="en-IN">
                <a:latin typeface="Calibri" panose="020F0502020204030204" pitchFamily="34" charset="0"/>
                <a:cs typeface="Calibri" panose="020F0502020204030204" pitchFamily="34" charset="0"/>
              </a:rPr>
              <a:t>Formatting a Partition</a:t>
            </a:r>
          </a:p>
          <a:p>
            <a:pPr>
              <a:buClrTx/>
              <a:buFontTx/>
              <a:buNone/>
            </a:pPr>
            <a:r>
              <a:rPr dirty="0" sz="2400" lang="en-IN">
                <a:latin typeface="Calibri" panose="020F0502020204030204" pitchFamily="34" charset="0"/>
                <a:cs typeface="Calibri" panose="020F0502020204030204" pitchFamily="34" charset="0"/>
              </a:rPr>
              <a:t>You must format new partitions with a file system before you can use them. You can do this with the appropriate </a:t>
            </a:r>
            <a:r>
              <a:rPr dirty="0" sz="2400" lang="en-IN" err="1">
                <a:latin typeface="Calibri" panose="020F0502020204030204" pitchFamily="34" charset="0"/>
                <a:cs typeface="Calibri" panose="020F0502020204030204" pitchFamily="34" charset="0"/>
              </a:rPr>
              <a:t>mkfs</a:t>
            </a:r>
            <a:r>
              <a:rPr dirty="0" sz="2400" lang="en-IN">
                <a:latin typeface="Calibri" panose="020F0502020204030204" pitchFamily="34" charset="0"/>
                <a:cs typeface="Calibri" panose="020F0502020204030204" pitchFamily="34" charset="0"/>
              </a:rPr>
              <a:t> command. For example, this command formats the fifth partition on the first disk with the ext4 file system.</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err="1">
                <a:latin typeface="Calibri" panose="020F0502020204030204" pitchFamily="34" charset="0"/>
                <a:cs typeface="Calibri" panose="020F0502020204030204" pitchFamily="34" charset="0"/>
              </a:rPr>
              <a:t>sudo</a:t>
            </a:r>
            <a:r>
              <a:rPr b="1" dirty="0" sz="2400" lang="en-IN">
                <a:latin typeface="Calibri" panose="020F0502020204030204" pitchFamily="34" charset="0"/>
                <a:cs typeface="Calibri" panose="020F0502020204030204" pitchFamily="34" charset="0"/>
              </a:rPr>
              <a:t> mkfs.ext4 /dev/sda5</a:t>
            </a:r>
            <a:endParaRPr dirty="0" lang="en-US">
              <a:latin typeface="Calibri" panose="020F0502020204030204" pitchFamily="34" charset="0"/>
              <a:cs typeface="Calibri" panose="020F0502020204030204" pitchFamily="34" charset="0"/>
            </a:endParaRPr>
          </a:p>
        </p:txBody>
      </p:sp>
      <p:sp>
        <p:nvSpPr>
          <p:cNvPr id="1048877"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defPPr>
              <a:defRPr lang="en-US"/>
            </a:defPPr>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b="1" sz="3600">
                <a:solidFill>
                  <a:schemeClr val="bg1"/>
                </a:solidFill>
                <a:latin typeface="Calibri" panose="020F0502020204030204" pitchFamily="34" charset="0"/>
                <a:ea typeface="ＭＳ Ｐゴシック" panose="020B0600070205080204" pitchFamily="34" charset="-128"/>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878" name="Rectangle 2"/>
          <p:cNvSpPr/>
          <p:nvPr/>
        </p:nvSpPr>
        <p:spPr>
          <a:xfrm>
            <a:off x="1539025" y="621406"/>
            <a:ext cx="9144000" cy="6370975"/>
          </a:xfrm>
          <a:prstGeom prst="rect"/>
        </p:spPr>
        <p:txBody>
          <a:bodyPr wrap="square">
            <a:spAutoFit/>
          </a:bodyPr>
          <a:p>
            <a:pPr>
              <a:buClrTx/>
              <a:buFontTx/>
              <a:buNone/>
            </a:pPr>
            <a:r>
              <a:rPr b="1" dirty="0" sz="2400" lang="en-IN">
                <a:latin typeface="Calibri" panose="020F0502020204030204" pitchFamily="34" charset="0"/>
                <a:cs typeface="Calibri" panose="020F0502020204030204" pitchFamily="34" charset="0"/>
              </a:rPr>
              <a:t>mount </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mount [options] device | directory</a:t>
            </a:r>
          </a:p>
          <a:p>
            <a:pPr>
              <a:buClrTx/>
              <a:buFontTx/>
              <a:buNone/>
            </a:pPr>
            <a:r>
              <a:rPr dirty="0" sz="2400" lang="en-IN">
                <a:latin typeface="Calibri" panose="020F0502020204030204" pitchFamily="34" charset="0"/>
                <a:cs typeface="Calibri" panose="020F0502020204030204" pitchFamily="34" charset="0"/>
              </a:rPr>
              <a:t>The mount command makes a partition accessible. Most commonly</a:t>
            </a:r>
          </a:p>
          <a:p>
            <a:pPr>
              <a:buClrTx/>
              <a:buFontTx/>
              <a:buNone/>
            </a:pPr>
            <a:r>
              <a:rPr dirty="0" sz="2400" lang="en-IN">
                <a:latin typeface="Calibri" panose="020F0502020204030204" pitchFamily="34" charset="0"/>
                <a:cs typeface="Calibri" panose="020F0502020204030204" pitchFamily="34" charset="0"/>
              </a:rPr>
              <a:t>it handles disk drives (say, /dev/sda1) and removal media (e.g., USB</a:t>
            </a:r>
          </a:p>
          <a:p>
            <a:pPr>
              <a:buClrTx/>
              <a:buFontTx/>
              <a:buNone/>
            </a:pPr>
            <a:r>
              <a:rPr dirty="0" sz="2400" lang="en-IN">
                <a:latin typeface="Calibri" panose="020F0502020204030204" pitchFamily="34" charset="0"/>
                <a:cs typeface="Calibri" panose="020F0502020204030204" pitchFamily="34" charset="0"/>
              </a:rPr>
              <a:t>keys), making them accessible via an existing directory (say, /</a:t>
            </a:r>
            <a:r>
              <a:rPr dirty="0" sz="2400" lang="en-IN" err="1">
                <a:latin typeface="Calibri" panose="020F0502020204030204" pitchFamily="34" charset="0"/>
                <a:cs typeface="Calibri" panose="020F0502020204030204" pitchFamily="34" charset="0"/>
              </a:rPr>
              <a:t>mnt</a:t>
            </a:r>
            <a:r>
              <a:rPr dirty="0" sz="2400" lang="en-IN">
                <a:latin typeface="Calibri" panose="020F0502020204030204" pitchFamily="34" charset="0"/>
                <a:cs typeface="Calibri" panose="020F0502020204030204" pitchFamily="34" charset="0"/>
              </a:rPr>
              <a:t>/</a:t>
            </a:r>
          </a:p>
          <a:p>
            <a:pPr>
              <a:buClrTx/>
              <a:buFontTx/>
              <a:buNone/>
            </a:pPr>
            <a:r>
              <a:rPr dirty="0" sz="2400" lang="en-IN" err="1">
                <a:latin typeface="Calibri" panose="020F0502020204030204" pitchFamily="34" charset="0"/>
                <a:cs typeface="Calibri" panose="020F0502020204030204" pitchFamily="34" charset="0"/>
              </a:rPr>
              <a:t>mydir</a:t>
            </a:r>
            <a:r>
              <a:rPr dirty="0" sz="2400" lang="en-IN">
                <a:latin typeface="Calibri" panose="020F0502020204030204" pitchFamily="34" charset="0"/>
                <a:cs typeface="Calibri" panose="020F0502020204030204" pitchFamily="34" charset="0"/>
              </a:rPr>
              <a:t>):</a:t>
            </a:r>
          </a:p>
          <a:p>
            <a:pPr>
              <a:buClrTx/>
              <a:buFontTx/>
              <a:buNone/>
            </a:pPr>
            <a:r>
              <a:rPr b="1" dirty="0" sz="2400" i="1" lang="en-IN">
                <a:latin typeface="Calibri" panose="020F0502020204030204" pitchFamily="34" charset="0"/>
                <a:cs typeface="Calibri" panose="020F0502020204030204" pitchFamily="34" charset="0"/>
              </a:rPr>
              <a:t># </a:t>
            </a:r>
            <a:r>
              <a:rPr b="1" dirty="0" sz="2400" i="1" lang="en-IN" err="1">
                <a:latin typeface="Calibri" panose="020F0502020204030204" pitchFamily="34" charset="0"/>
                <a:cs typeface="Calibri" panose="020F0502020204030204" pitchFamily="34" charset="0"/>
              </a:rPr>
              <a:t>mkdir</a:t>
            </a:r>
            <a:r>
              <a:rPr b="1" dirty="0" sz="2400" i="1" lang="en-IN">
                <a:latin typeface="Calibri" panose="020F0502020204030204" pitchFamily="34" charset="0"/>
                <a:cs typeface="Calibri" panose="020F0502020204030204" pitchFamily="34" charset="0"/>
              </a:rPr>
              <a:t> /</a:t>
            </a:r>
            <a:r>
              <a:rPr b="1" dirty="0" sz="2400" i="1" lang="en-IN" err="1">
                <a:latin typeface="Calibri" panose="020F0502020204030204" pitchFamily="34" charset="0"/>
                <a:cs typeface="Calibri" panose="020F0502020204030204" pitchFamily="34" charset="0"/>
              </a:rPr>
              <a:t>mnt</a:t>
            </a:r>
            <a:r>
              <a:rPr b="1" dirty="0" sz="2400" i="1" lang="en-IN">
                <a:latin typeface="Calibri" panose="020F0502020204030204" pitchFamily="34" charset="0"/>
                <a:cs typeface="Calibri" panose="020F0502020204030204" pitchFamily="34" charset="0"/>
              </a:rPr>
              <a:t>/</a:t>
            </a:r>
            <a:r>
              <a:rPr b="1" dirty="0" sz="2400" i="1" lang="en-IN" err="1">
                <a:latin typeface="Calibri" panose="020F0502020204030204" pitchFamily="34" charset="0"/>
                <a:cs typeface="Calibri" panose="020F0502020204030204" pitchFamily="34" charset="0"/>
              </a:rPr>
              <a:t>mydir</a:t>
            </a:r>
            <a:endParaRPr b="1" dirty="0" sz="2400" i="1" lang="en-IN">
              <a:latin typeface="Calibri" panose="020F0502020204030204" pitchFamily="34" charset="0"/>
              <a:cs typeface="Calibri" panose="020F0502020204030204" pitchFamily="34" charset="0"/>
            </a:endParaRPr>
          </a:p>
          <a:p>
            <a:pPr>
              <a:buClrTx/>
              <a:buFontTx/>
              <a:buNone/>
            </a:pPr>
            <a:r>
              <a:rPr b="1" dirty="0" sz="2400" i="1" lang="en-IN">
                <a:latin typeface="Calibri" panose="020F0502020204030204" pitchFamily="34" charset="0"/>
                <a:cs typeface="Calibri" panose="020F0502020204030204" pitchFamily="34" charset="0"/>
              </a:rPr>
              <a:t># ls /</a:t>
            </a:r>
            <a:r>
              <a:rPr b="1" dirty="0" sz="2400" i="1" lang="en-IN" err="1">
                <a:latin typeface="Calibri" panose="020F0502020204030204" pitchFamily="34" charset="0"/>
                <a:cs typeface="Calibri" panose="020F0502020204030204" pitchFamily="34" charset="0"/>
              </a:rPr>
              <a:t>mnt</a:t>
            </a:r>
            <a:r>
              <a:rPr b="1" dirty="0" sz="2400" i="1" lang="en-IN">
                <a:latin typeface="Calibri" panose="020F0502020204030204" pitchFamily="34" charset="0"/>
                <a:cs typeface="Calibri" panose="020F0502020204030204" pitchFamily="34" charset="0"/>
              </a:rPr>
              <a:t>/</a:t>
            </a:r>
            <a:r>
              <a:rPr b="1" dirty="0" sz="2400" i="1" lang="en-IN" err="1">
                <a:latin typeface="Calibri" panose="020F0502020204030204" pitchFamily="34" charset="0"/>
                <a:cs typeface="Calibri" panose="020F0502020204030204" pitchFamily="34" charset="0"/>
              </a:rPr>
              <a:t>mydir</a:t>
            </a:r>
            <a:r>
              <a:rPr b="1" dirty="0" sz="2400" i="1" lang="en-IN">
                <a:latin typeface="Calibri" panose="020F0502020204030204" pitchFamily="34" charset="0"/>
                <a:cs typeface="Calibri" panose="020F0502020204030204" pitchFamily="34" charset="0"/>
              </a:rPr>
              <a:t> </a:t>
            </a:r>
            <a:endParaRPr b="1" dirty="0" sz="2400" i="1" lang="en-IN" smtClean="0">
              <a:latin typeface="Calibri" panose="020F0502020204030204" pitchFamily="34" charset="0"/>
              <a:cs typeface="Calibri" panose="020F0502020204030204" pitchFamily="34" charset="0"/>
            </a:endParaRPr>
          </a:p>
          <a:p>
            <a:pPr>
              <a:buClrTx/>
              <a:buFontTx/>
              <a:buNone/>
            </a:pPr>
            <a:r>
              <a:rPr b="1" dirty="0" sz="2400" lang="en-IN" smtClean="0">
                <a:latin typeface="Calibri" panose="020F0502020204030204" pitchFamily="34" charset="0"/>
                <a:cs typeface="Calibri" panose="020F0502020204030204" pitchFamily="34" charset="0"/>
              </a:rPr>
              <a:t># </a:t>
            </a:r>
            <a:r>
              <a:rPr b="1" dirty="0" sz="2400" lang="en-IN">
                <a:latin typeface="Calibri" panose="020F0502020204030204" pitchFamily="34" charset="0"/>
                <a:cs typeface="Calibri" panose="020F0502020204030204" pitchFamily="34" charset="0"/>
              </a:rPr>
              <a:t>mount /dev/sda1 /</a:t>
            </a:r>
            <a:r>
              <a:rPr b="1" dirty="0" sz="2400" lang="en-IN" err="1">
                <a:latin typeface="Calibri" panose="020F0502020204030204" pitchFamily="34" charset="0"/>
                <a:cs typeface="Calibri" panose="020F0502020204030204" pitchFamily="34" charset="0"/>
              </a:rPr>
              <a:t>mnt</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mydir</a:t>
            </a: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 ls /</a:t>
            </a:r>
            <a:r>
              <a:rPr b="1" dirty="0" sz="2400" lang="en-IN" err="1">
                <a:latin typeface="Calibri" panose="020F0502020204030204" pitchFamily="34" charset="0"/>
                <a:cs typeface="Calibri" panose="020F0502020204030204" pitchFamily="34" charset="0"/>
              </a:rPr>
              <a:t>mnt</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mydir</a:t>
            </a:r>
            <a:endParaRPr b="1" dirty="0" sz="2400" lang="en-IN">
              <a:latin typeface="Calibri" panose="020F0502020204030204" pitchFamily="34" charset="0"/>
              <a:cs typeface="Calibri" panose="020F0502020204030204" pitchFamily="34" charset="0"/>
            </a:endParaRPr>
          </a:p>
          <a:p>
            <a:pPr>
              <a:buClrTx/>
              <a:buFontTx/>
              <a:buNone/>
            </a:pPr>
            <a:endParaRPr b="1" dirty="0" sz="2400" lang="en-IN" smtClean="0">
              <a:latin typeface="Calibri" panose="020F0502020204030204" pitchFamily="34" charset="0"/>
              <a:cs typeface="Calibri" panose="020F0502020204030204" pitchFamily="34" charset="0"/>
            </a:endParaRPr>
          </a:p>
          <a:p>
            <a:pPr>
              <a:buClrTx/>
              <a:buFontTx/>
              <a:buNone/>
            </a:pPr>
            <a:r>
              <a:rPr b="1" dirty="0" sz="2400" lang="en-IN" smtClean="0">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df</a:t>
            </a: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mnt</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mydir</a:t>
            </a: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Or </a:t>
            </a:r>
          </a:p>
          <a:p>
            <a:pPr>
              <a:buClrTx/>
              <a:buFontTx/>
              <a:buNone/>
            </a:pP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df</a:t>
            </a:r>
            <a:r>
              <a:rPr b="1" dirty="0" sz="2400" lang="en-IN">
                <a:latin typeface="Calibri" panose="020F0502020204030204" pitchFamily="34" charset="0"/>
                <a:cs typeface="Calibri" panose="020F0502020204030204" pitchFamily="34" charset="0"/>
              </a:rPr>
              <a:t> -h</a:t>
            </a:r>
          </a:p>
          <a:p>
            <a:pPr>
              <a:buClrTx/>
              <a:buFontTx/>
              <a:buNone/>
            </a:pPr>
            <a:r>
              <a:rPr b="1" dirty="0" sz="2400" lang="en-IN">
                <a:latin typeface="Calibri" panose="020F0502020204030204" pitchFamily="34" charset="0"/>
                <a:cs typeface="Calibri" panose="020F0502020204030204" pitchFamily="34" charset="0"/>
              </a:rPr>
              <a:t>Filesystem 1K-blocks Used Available Use% Mounted on</a:t>
            </a:r>
          </a:p>
          <a:p>
            <a:pPr>
              <a:buClrTx/>
              <a:buFontTx/>
              <a:buNone/>
            </a:pPr>
            <a:r>
              <a:rPr b="1" dirty="0" sz="2400" lang="en-IN">
                <a:latin typeface="Calibri" panose="020F0502020204030204" pitchFamily="34" charset="0"/>
                <a:cs typeface="Calibri" panose="020F0502020204030204" pitchFamily="34" charset="0"/>
              </a:rPr>
              <a:t>/dev/sda1 1011928 285744 674780 30% /</a:t>
            </a:r>
            <a:r>
              <a:rPr b="1" dirty="0" sz="2400" lang="en-IN" err="1">
                <a:latin typeface="Calibri" panose="020F0502020204030204" pitchFamily="34" charset="0"/>
                <a:cs typeface="Calibri" panose="020F0502020204030204" pitchFamily="34" charset="0"/>
              </a:rPr>
              <a:t>mnt</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mydir</a:t>
            </a:r>
            <a:endParaRPr dirty="0" sz="2400" lang="en-US">
              <a:latin typeface="Calibri" panose="020F0502020204030204" pitchFamily="34" charset="0"/>
              <a:cs typeface="Calibri" panose="020F0502020204030204" pitchFamily="34" charset="0"/>
            </a:endParaRPr>
          </a:p>
        </p:txBody>
      </p:sp>
      <p:sp>
        <p:nvSpPr>
          <p:cNvPr id="1048879" name="Text Box 2"/>
          <p:cNvSpPr txBox="1">
            <a:spLocks noChangeArrowheads="1"/>
          </p:cNvSpPr>
          <p:nvPr/>
        </p:nvSpPr>
        <p:spPr bwMode="auto">
          <a:xfrm>
            <a:off x="3886200" y="0"/>
            <a:ext cx="6781800" cy="646331"/>
          </a:xfrm>
          <a:prstGeom prst="rect"/>
        </p:spPr>
        <p:txBody>
          <a:bodyPr wrap="square">
            <a:spAutoFit/>
          </a:bodyPr>
          <a:lstStyle>
            <a:defPPr>
              <a:defRPr lang="en-US"/>
            </a:defPPr>
            <a:lvl1pPr lvl="0">
              <a:defRPr b="1" sz="3600">
                <a:solidFill>
                  <a:srgbClr val="FFFFFF"/>
                </a:solidFill>
                <a:latin typeface="Calibri" panose="020F0502020204030204" pitchFamily="34" charset="0"/>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880" name="Rectangle 2"/>
          <p:cNvSpPr/>
          <p:nvPr/>
        </p:nvSpPr>
        <p:spPr>
          <a:xfrm>
            <a:off x="1539025" y="685801"/>
            <a:ext cx="9144000" cy="5632311"/>
          </a:xfrm>
          <a:prstGeom prst="rect"/>
        </p:spPr>
        <p:txBody>
          <a:bodyPr wrap="square">
            <a:spAutoFit/>
          </a:bodyPr>
          <a:p>
            <a:pPr>
              <a:buClrTx/>
              <a:buFontTx/>
              <a:buNone/>
            </a:pPr>
            <a:r>
              <a:rPr b="1" dirty="0" sz="2400" lang="en-IN" err="1">
                <a:latin typeface="Calibri" panose="020F0502020204030204" pitchFamily="34" charset="0"/>
                <a:cs typeface="Calibri" panose="020F0502020204030204" pitchFamily="34" charset="0"/>
              </a:rPr>
              <a:t>umount</a:t>
            </a:r>
            <a:r>
              <a:rPr b="1" dirty="0" sz="2400" lang="en-IN">
                <a:latin typeface="Calibri" panose="020F0502020204030204" pitchFamily="34" charset="0"/>
                <a:cs typeface="Calibri" panose="020F0502020204030204" pitchFamily="34" charset="0"/>
              </a:rPr>
              <a:t> </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err="1">
                <a:latin typeface="Calibri" panose="020F0502020204030204" pitchFamily="34" charset="0"/>
                <a:cs typeface="Calibri" panose="020F0502020204030204" pitchFamily="34" charset="0"/>
              </a:rPr>
              <a:t>umount</a:t>
            </a:r>
            <a:r>
              <a:rPr b="1" dirty="0" sz="2400" lang="en-IN">
                <a:latin typeface="Calibri" panose="020F0502020204030204" pitchFamily="34" charset="0"/>
                <a:cs typeface="Calibri" panose="020F0502020204030204" pitchFamily="34" charset="0"/>
              </a:rPr>
              <a:t> [options] [device | directory]</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dirty="0" sz="2400" lang="en-IN" err="1">
                <a:latin typeface="Calibri" panose="020F0502020204030204" pitchFamily="34" charset="0"/>
                <a:cs typeface="Calibri" panose="020F0502020204030204" pitchFamily="34" charset="0"/>
              </a:rPr>
              <a:t>umount</a:t>
            </a:r>
            <a:r>
              <a:rPr dirty="0" sz="2400" lang="en-IN">
                <a:latin typeface="Calibri" panose="020F0502020204030204" pitchFamily="34" charset="0"/>
                <a:cs typeface="Calibri" panose="020F0502020204030204" pitchFamily="34" charset="0"/>
              </a:rPr>
              <a:t> does the opposite of mount: it makes a disk partition unavailable via the filesystem. For instance, if you’ve mounted a</a:t>
            </a:r>
          </a:p>
          <a:p>
            <a:pPr>
              <a:buClrTx/>
              <a:buFontTx/>
              <a:buNone/>
            </a:pPr>
            <a:r>
              <a:rPr dirty="0" sz="2400" lang="en-IN">
                <a:latin typeface="Calibri" panose="020F0502020204030204" pitchFamily="34" charset="0"/>
                <a:cs typeface="Calibri" panose="020F0502020204030204" pitchFamily="34" charset="0"/>
              </a:rPr>
              <a:t>CD-ROM disc, you can’t eject it until it’s </a:t>
            </a:r>
            <a:r>
              <a:rPr dirty="0" sz="2400" lang="en-IN" err="1">
                <a:latin typeface="Calibri" panose="020F0502020204030204" pitchFamily="34" charset="0"/>
                <a:cs typeface="Calibri" panose="020F0502020204030204" pitchFamily="34" charset="0"/>
              </a:rPr>
              <a:t>umounted</a:t>
            </a:r>
            <a:r>
              <a:rPr dirty="0" sz="2400" lang="en-IN">
                <a:latin typeface="Calibri" panose="020F0502020204030204" pitchFamily="34" charset="0"/>
                <a:cs typeface="Calibri" panose="020F0502020204030204" pitchFamily="34" charset="0"/>
              </a:rPr>
              <a:t>:</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umount</a:t>
            </a:r>
            <a:r>
              <a:rPr b="1" dirty="0" sz="2400" lang="en-IN">
                <a:latin typeface="Calibri" panose="020F0502020204030204" pitchFamily="34" charset="0"/>
                <a:cs typeface="Calibri" panose="020F0502020204030204" pitchFamily="34" charset="0"/>
              </a:rPr>
              <a:t> /media/</a:t>
            </a:r>
            <a:r>
              <a:rPr b="1" dirty="0" sz="2400" lang="en-IN" err="1">
                <a:latin typeface="Calibri" panose="020F0502020204030204" pitchFamily="34" charset="0"/>
                <a:cs typeface="Calibri" panose="020F0502020204030204" pitchFamily="34" charset="0"/>
              </a:rPr>
              <a:t>cdrom</a:t>
            </a:r>
            <a:endParaRPr b="1" dirty="0" sz="2400" lang="en-IN">
              <a:latin typeface="Calibri" panose="020F0502020204030204" pitchFamily="34" charset="0"/>
              <a:cs typeface="Calibri" panose="020F0502020204030204" pitchFamily="34" charset="0"/>
            </a:endParaRPr>
          </a:p>
          <a:p>
            <a:pPr>
              <a:buClrTx/>
              <a:buFontTx/>
              <a:buNone/>
            </a:pPr>
            <a:r>
              <a:rPr dirty="0" sz="2400" lang="en-IN">
                <a:latin typeface="Calibri" panose="020F0502020204030204" pitchFamily="34" charset="0"/>
                <a:cs typeface="Calibri" panose="020F0502020204030204" pitchFamily="34" charset="0"/>
              </a:rPr>
              <a:t>Always unmount a removable medium before ejecting it or you risk</a:t>
            </a:r>
          </a:p>
          <a:p>
            <a:pPr>
              <a:buClrTx/>
              <a:buFontTx/>
              <a:buNone/>
            </a:pPr>
            <a:r>
              <a:rPr dirty="0" sz="2400" lang="en-IN">
                <a:latin typeface="Calibri" panose="020F0502020204030204" pitchFamily="34" charset="0"/>
                <a:cs typeface="Calibri" panose="020F0502020204030204" pitchFamily="34" charset="0"/>
              </a:rPr>
              <a:t>damage to its filesystem. To unmount all mounted devices:</a:t>
            </a: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umount</a:t>
            </a:r>
            <a:r>
              <a:rPr b="1" dirty="0" sz="2400" lang="en-IN">
                <a:latin typeface="Calibri" panose="020F0502020204030204" pitchFamily="34" charset="0"/>
                <a:cs typeface="Calibri" panose="020F0502020204030204" pitchFamily="34" charset="0"/>
              </a:rPr>
              <a:t> -a</a:t>
            </a:r>
          </a:p>
          <a:p>
            <a:pPr>
              <a:buClrTx/>
              <a:buFontTx/>
              <a:buNone/>
            </a:pPr>
            <a:r>
              <a:rPr dirty="0" sz="2400" lang="en-IN">
                <a:latin typeface="Calibri" panose="020F0502020204030204" pitchFamily="34" charset="0"/>
                <a:cs typeface="Calibri" panose="020F0502020204030204" pitchFamily="34" charset="0"/>
              </a:rPr>
              <a:t>Don’t unmount a filesystem that’s in use; in fact, the </a:t>
            </a:r>
            <a:r>
              <a:rPr dirty="0" sz="2400" lang="en-IN" err="1">
                <a:latin typeface="Calibri" panose="020F0502020204030204" pitchFamily="34" charset="0"/>
                <a:cs typeface="Calibri" panose="020F0502020204030204" pitchFamily="34" charset="0"/>
              </a:rPr>
              <a:t>umount</a:t>
            </a:r>
            <a:r>
              <a:rPr dirty="0" sz="2400" lang="en-IN">
                <a:latin typeface="Calibri" panose="020F0502020204030204" pitchFamily="34" charset="0"/>
                <a:cs typeface="Calibri" panose="020F0502020204030204" pitchFamily="34" charset="0"/>
              </a:rPr>
              <a:t> command will refuse to do so for safety reasons.</a:t>
            </a:r>
            <a:endParaRPr dirty="0" sz="2400" lang="en-US">
              <a:latin typeface="Calibri" panose="020F0502020204030204" pitchFamily="34" charset="0"/>
              <a:cs typeface="Calibri" panose="020F0502020204030204" pitchFamily="34" charset="0"/>
            </a:endParaRPr>
          </a:p>
        </p:txBody>
      </p:sp>
      <p:sp>
        <p:nvSpPr>
          <p:cNvPr id="1048881" name="Text Box 2"/>
          <p:cNvSpPr txBox="1">
            <a:spLocks noChangeArrowheads="1"/>
          </p:cNvSpPr>
          <p:nvPr/>
        </p:nvSpPr>
        <p:spPr bwMode="auto">
          <a:xfrm>
            <a:off x="3886200" y="0"/>
            <a:ext cx="6781800" cy="646331"/>
          </a:xfrm>
          <a:prstGeom prst="rect"/>
        </p:spPr>
        <p:txBody>
          <a:bodyPr wrap="square">
            <a:spAutoFit/>
          </a:bodyPr>
          <a:lstStyle>
            <a:defPPr>
              <a:defRPr lang="en-US"/>
            </a:defPPr>
            <a:lvl1pPr lvl="0">
              <a:defRPr b="1" sz="3600">
                <a:solidFill>
                  <a:srgbClr val="FFFFFF"/>
                </a:solidFill>
                <a:latin typeface="Calibri" panose="020F0502020204030204" pitchFamily="34" charset="0"/>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66" name="Rectangle 1"/>
          <p:cNvSpPr>
            <a:spLocks noGrp="1" noChangeArrowheads="1"/>
          </p:cNvSpPr>
          <p:nvPr>
            <p:ph type="title" idx="4294967295"/>
          </p:nvPr>
        </p:nvSpPr>
        <p:spPr>
          <a:xfrm>
            <a:off x="3886200" y="1"/>
            <a:ext cx="6781800" cy="609599"/>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Editor</a:t>
            </a:r>
          </a:p>
        </p:txBody>
      </p:sp>
      <p:sp>
        <p:nvSpPr>
          <p:cNvPr id="1048667" name="Rectangle 2"/>
          <p:cNvSpPr>
            <a:spLocks noGrp="1" noChangeArrowheads="1"/>
          </p:cNvSpPr>
          <p:nvPr>
            <p:ph idx="4294967295"/>
          </p:nvPr>
        </p:nvSpPr>
        <p:spPr>
          <a:xfrm>
            <a:off x="1543318" y="616038"/>
            <a:ext cx="9124682" cy="5461000"/>
          </a:xfrm>
        </p:spPr>
        <p:txBody>
          <a:bodyPr anchor="t"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Yanking and Pasting</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yl</a:t>
            </a:r>
            <a:endParaRPr dirty="0" sz="2400" lang="en-GB">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yank a single character. Specify count to yank 	more characters</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yw</a:t>
            </a:r>
            <a:endParaRPr dirty="0" sz="2400" lang="en-GB">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yank a single word. Specify count to yank more 	words</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yy</a:t>
            </a:r>
            <a:endParaRPr dirty="0" sz="2400" lang="en-GB">
              <a:latin typeface="Calibri" panose="020F0502020204030204" pitchFamily="34" charset="0"/>
              <a:cs typeface="Calibri" panose="020F0502020204030204" pitchFamily="34" charset="0"/>
            </a:endParaRP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yank a single line. Specify count to yank more 		lines</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err="1">
                <a:latin typeface="Calibri" panose="020F0502020204030204" pitchFamily="34" charset="0"/>
                <a:cs typeface="Calibri" panose="020F0502020204030204" pitchFamily="34" charset="0"/>
              </a:rPr>
              <a:t>Nyy</a:t>
            </a:r>
            <a:r>
              <a:rPr dirty="0" sz="2400" lang="en-GB">
                <a:latin typeface="Calibri" panose="020F0502020204030204" pitchFamily="34" charset="0"/>
                <a:cs typeface="Calibri" panose="020F0502020204030204" pitchFamily="34" charset="0"/>
              </a:rPr>
              <a:t> </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N indicates number of lines</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p</a:t>
            </a:r>
          </a:p>
          <a:p>
            <a:pPr lvl="2">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lang="en-GB">
                <a:latin typeface="Calibri" panose="020F0502020204030204" pitchFamily="34" charset="0"/>
                <a:cs typeface="Calibri" panose="020F0502020204030204" pitchFamily="34" charset="0"/>
              </a:rPr>
              <a:t>		paste the text that was either deleted or yanked 	previously</a:t>
            </a:r>
          </a:p>
        </p:txBody>
      </p:sp>
      <p:pic>
        <p:nvPicPr>
          <p:cNvPr id="2097161" name="Picture 3"/>
          <p:cNvPicPr>
            <a:picLocks noChangeAspect="1"/>
          </p:cNvPicPr>
          <p:nvPr/>
        </p:nvPicPr>
        <p:blipFill>
          <a:blip xmlns:r="http://schemas.openxmlformats.org/officeDocument/2006/relationships" r:embed="rId1"/>
          <a:stretch>
            <a:fillRect/>
          </a:stretch>
        </p:blipFill>
        <p:spPr>
          <a:xfrm>
            <a:off x="8001001" y="4876800"/>
            <a:ext cx="2514599" cy="1844040"/>
          </a:xfrm>
          <a:prstGeom prst="rect"/>
        </p:spPr>
      </p:pic>
    </p:spTree>
  </p:cSld>
  <p:clrMapOvr>
    <a:masterClrMapping/>
  </p:clrMapOvr>
  <p:transition xmlns:p14="http://schemas.microsoft.com/office/powerpoint/2010/main" spd="med"/>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pic>
        <p:nvPicPr>
          <p:cNvPr id="2097182" name="Picture 1"/>
          <p:cNvPicPr>
            <a:picLocks noChangeAspect="1" noChangeArrowheads="1"/>
          </p:cNvPicPr>
          <p:nvPr/>
        </p:nvPicPr>
        <p:blipFill>
          <a:blip xmlns:r="http://schemas.openxmlformats.org/officeDocument/2006/relationships" r:embed="rId1"/>
          <a:srcRect/>
          <a:stretch>
            <a:fillRect/>
          </a:stretch>
        </p:blipFill>
        <p:spPr bwMode="auto">
          <a:xfrm>
            <a:off x="1828800" y="2667000"/>
            <a:ext cx="8686800" cy="3976688"/>
          </a:xfrm>
          <a:prstGeom prst="rect"/>
          <a:noFill/>
          <a:ln>
            <a:noFill/>
          </a:ln>
          <a:effectLst/>
        </p:spPr>
      </p:pic>
      <p:sp>
        <p:nvSpPr>
          <p:cNvPr id="1048882"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3600" lang="en-US">
                <a:solidFill>
                  <a:schemeClr val="bg1"/>
                </a:solidFill>
                <a:latin typeface="Calibri" panose="020F0502020204030204" pitchFamily="34" charset="0"/>
                <a:cs typeface="Calibri" panose="020F0502020204030204" pitchFamily="34" charset="0"/>
              </a:rPr>
              <a:t>FSTAB</a:t>
            </a:r>
          </a:p>
        </p:txBody>
      </p:sp>
      <p:sp>
        <p:nvSpPr>
          <p:cNvPr id="1048883" name="Rectangle 1"/>
          <p:cNvSpPr/>
          <p:nvPr/>
        </p:nvSpPr>
        <p:spPr>
          <a:xfrm>
            <a:off x="1498242" y="645018"/>
            <a:ext cx="9144000" cy="1200329"/>
          </a:xfrm>
          <a:prstGeom prst="rect"/>
        </p:spPr>
        <p:txBody>
          <a:bodyPr wrap="square">
            <a:spAutoFit/>
          </a:bodyPr>
          <a:p>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etc</a:t>
            </a:r>
            <a:r>
              <a:rPr b="1" dirty="0" sz="2400" lang="en-IN">
                <a:latin typeface="Calibri" panose="020F0502020204030204" pitchFamily="34" charset="0"/>
                <a:cs typeface="Calibri" panose="020F0502020204030204" pitchFamily="34" charset="0"/>
              </a:rPr>
              <a:t>/</a:t>
            </a:r>
            <a:r>
              <a:rPr b="1" dirty="0" sz="2400" lang="en-IN" err="1">
                <a:latin typeface="Calibri" panose="020F0502020204030204" pitchFamily="34" charset="0"/>
                <a:cs typeface="Calibri" panose="020F0502020204030204" pitchFamily="34" charset="0"/>
              </a:rPr>
              <a:t>fstab</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file is used to control what file systems are mounted when the system boots, as well as to supply default values for other file systems that may be mounted manually from time to time</a:t>
            </a:r>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888" name="Rectangle 2"/>
          <p:cNvSpPr/>
          <p:nvPr/>
        </p:nvSpPr>
        <p:spPr>
          <a:xfrm>
            <a:off x="1524000" y="609601"/>
            <a:ext cx="9144000" cy="4893647"/>
          </a:xfrm>
          <a:prstGeom prst="rect"/>
        </p:spPr>
        <p:txBody>
          <a:bodyPr wrap="square">
            <a:spAutoFit/>
          </a:bodyPr>
          <a:p>
            <a:r>
              <a:rPr b="1" dirty="0" sz="2400" lang="en-IN">
                <a:latin typeface="Calibri" panose="020F0502020204030204" pitchFamily="34" charset="0"/>
                <a:cs typeface="Calibri" panose="020F0502020204030204" pitchFamily="34" charset="0"/>
              </a:rPr>
              <a:t>1st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first column contains the </a:t>
            </a:r>
            <a:r>
              <a:rPr dirty="0" sz="2400" lang="en-IN" err="1">
                <a:latin typeface="Calibri" panose="020F0502020204030204" pitchFamily="34" charset="0"/>
                <a:cs typeface="Calibri" panose="020F0502020204030204" pitchFamily="34" charset="0"/>
              </a:rPr>
              <a:t>partitions's</a:t>
            </a:r>
            <a:r>
              <a:rPr dirty="0" sz="2400" lang="en-IN">
                <a:latin typeface="Calibri" panose="020F0502020204030204" pitchFamily="34" charset="0"/>
                <a:cs typeface="Calibri" panose="020F0502020204030204" pitchFamily="34" charset="0"/>
              </a:rPr>
              <a:t> label, eg. "LABEL=/boot" or</a:t>
            </a:r>
          </a:p>
          <a:p>
            <a:r>
              <a:rPr dirty="0" sz="2400" lang="en-IN">
                <a:latin typeface="Calibri" panose="020F0502020204030204" pitchFamily="34" charset="0"/>
                <a:cs typeface="Calibri" panose="020F0502020204030204" pitchFamily="34" charset="0"/>
              </a:rPr>
              <a:t>driver's path, eg. "/</a:t>
            </a:r>
            <a:r>
              <a:rPr dirty="0" sz="2400" lang="en-IN" err="1">
                <a:latin typeface="Calibri" panose="020F0502020204030204" pitchFamily="34" charset="0"/>
                <a:cs typeface="Calibri" panose="020F0502020204030204" pitchFamily="34" charset="0"/>
              </a:rPr>
              <a:t>dev</a:t>
            </a:r>
            <a:r>
              <a:rPr dirty="0" sz="2400" lang="en-IN">
                <a:latin typeface="Calibri" panose="020F0502020204030204" pitchFamily="34" charset="0"/>
                <a:cs typeface="Calibri" panose="020F0502020204030204" pitchFamily="34" charset="0"/>
              </a:rPr>
              <a:t>/</a:t>
            </a:r>
            <a:r>
              <a:rPr dirty="0" sz="2400" lang="en-IN" err="1">
                <a:latin typeface="Calibri" panose="020F0502020204030204" pitchFamily="34" charset="0"/>
                <a:cs typeface="Calibri" panose="020F0502020204030204" pitchFamily="34" charset="0"/>
              </a:rPr>
              <a:t>cdrom</a:t>
            </a:r>
            <a:r>
              <a:rPr dirty="0" sz="2400" lang="en-IN">
                <a:latin typeface="Calibri" panose="020F0502020204030204" pitchFamily="34" charset="0"/>
                <a:cs typeface="Calibri" panose="020F0502020204030204" pitchFamily="34" charset="0"/>
              </a:rPr>
              <a:t>". Device driver's path tells the system to</a:t>
            </a:r>
          </a:p>
          <a:p>
            <a:r>
              <a:rPr dirty="0" sz="2400" lang="en-IN">
                <a:latin typeface="Calibri" panose="020F0502020204030204" pitchFamily="34" charset="0"/>
                <a:cs typeface="Calibri" panose="020F0502020204030204" pitchFamily="34" charset="0"/>
              </a:rPr>
              <a:t>mount the device with the mentioned device driver.</a:t>
            </a:r>
          </a:p>
          <a:p>
            <a:endParaRPr dirty="0" sz="2400" lang="en-US">
              <a:latin typeface="Calibri" panose="020F0502020204030204" pitchFamily="34" charset="0"/>
              <a:cs typeface="Calibri" panose="020F0502020204030204" pitchFamily="34" charset="0"/>
            </a:endParaRPr>
          </a:p>
          <a:p>
            <a:endParaRPr dirty="0" sz="2400" lang="en-US">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2nd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second field (</a:t>
            </a:r>
            <a:r>
              <a:rPr dirty="0" sz="2400" lang="en-IN" err="1">
                <a:latin typeface="Calibri" panose="020F0502020204030204" pitchFamily="34" charset="0"/>
                <a:cs typeface="Calibri" panose="020F0502020204030204" pitchFamily="34" charset="0"/>
              </a:rPr>
              <a:t>fs_file</a:t>
            </a:r>
            <a:r>
              <a:rPr dirty="0" sz="2400" lang="en-IN">
                <a:latin typeface="Calibri" panose="020F0502020204030204" pitchFamily="34" charset="0"/>
                <a:cs typeface="Calibri" panose="020F0502020204030204" pitchFamily="34" charset="0"/>
              </a:rPr>
              <a:t>) describes the mount point for the</a:t>
            </a:r>
          </a:p>
          <a:p>
            <a:r>
              <a:rPr dirty="0" sz="2400" lang="en-IN" err="1">
                <a:latin typeface="Calibri" panose="020F0502020204030204" pitchFamily="34" charset="0"/>
                <a:cs typeface="Calibri" panose="020F0502020204030204" pitchFamily="34" charset="0"/>
              </a:rPr>
              <a:t>filesystem.For</a:t>
            </a:r>
            <a:r>
              <a:rPr dirty="0" sz="2400" lang="en-IN">
                <a:latin typeface="Calibri" panose="020F0502020204030204" pitchFamily="34" charset="0"/>
                <a:cs typeface="Calibri" panose="020F0502020204030204" pitchFamily="34" charset="0"/>
              </a:rPr>
              <a:t> swap partitions, this field should be specified as `none'.</a:t>
            </a:r>
          </a:p>
          <a:p>
            <a:r>
              <a:rPr dirty="0" sz="2400" lang="en-IN">
                <a:latin typeface="Calibri" panose="020F0502020204030204" pitchFamily="34" charset="0"/>
                <a:cs typeface="Calibri" panose="020F0502020204030204" pitchFamily="34" charset="0"/>
              </a:rPr>
              <a:t>If the name of the mount point contains spaces these can be escaped as</a:t>
            </a:r>
          </a:p>
          <a:p>
            <a:r>
              <a:rPr dirty="0" sz="2400" lang="en-IN">
                <a:latin typeface="Calibri" panose="020F0502020204030204" pitchFamily="34" charset="0"/>
                <a:cs typeface="Calibri" panose="020F0502020204030204" pitchFamily="34" charset="0"/>
              </a:rPr>
              <a:t>`\040'.</a:t>
            </a:r>
          </a:p>
        </p:txBody>
      </p:sp>
      <p:sp>
        <p:nvSpPr>
          <p:cNvPr id="1048889" name="Rectangle 4"/>
          <p:cNvSpPr/>
          <p:nvPr/>
        </p:nvSpPr>
        <p:spPr>
          <a:xfrm>
            <a:off x="3886200" y="1"/>
            <a:ext cx="6781800"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890" name="Rectangle 2"/>
          <p:cNvSpPr/>
          <p:nvPr/>
        </p:nvSpPr>
        <p:spPr>
          <a:xfrm>
            <a:off x="1524000" y="685801"/>
            <a:ext cx="9144000" cy="5632311"/>
          </a:xfrm>
          <a:prstGeom prst="rect"/>
        </p:spPr>
        <p:txBody>
          <a:bodyPr wrap="square">
            <a:spAutoFit/>
          </a:bodyPr>
          <a:p>
            <a:r>
              <a:rPr b="1" dirty="0" sz="2400" lang="en-IN">
                <a:latin typeface="Calibri" panose="020F0502020204030204" pitchFamily="34" charset="0"/>
                <a:cs typeface="Calibri" panose="020F0502020204030204" pitchFamily="34" charset="0"/>
              </a:rPr>
              <a:t>3rd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third column in the file specifies the file system type of the</a:t>
            </a:r>
          </a:p>
          <a:p>
            <a:r>
              <a:rPr dirty="0" sz="2400" lang="en-IN">
                <a:latin typeface="Calibri" panose="020F0502020204030204" pitchFamily="34" charset="0"/>
                <a:cs typeface="Calibri" panose="020F0502020204030204" pitchFamily="34" charset="0"/>
              </a:rPr>
              <a:t>device or partition. Many </a:t>
            </a:r>
            <a:r>
              <a:rPr dirty="0" sz="2400" lang="en-IN" err="1">
                <a:latin typeface="Calibri" panose="020F0502020204030204" pitchFamily="34" charset="0"/>
                <a:cs typeface="Calibri" panose="020F0502020204030204" pitchFamily="34" charset="0"/>
              </a:rPr>
              <a:t>diffrent</a:t>
            </a:r>
            <a:r>
              <a:rPr dirty="0" sz="2400" lang="en-IN">
                <a:latin typeface="Calibri" panose="020F0502020204030204" pitchFamily="34" charset="0"/>
                <a:cs typeface="Calibri" panose="020F0502020204030204" pitchFamily="34" charset="0"/>
              </a:rPr>
              <a:t> file systems are supported by Linux and most common ones are,</a:t>
            </a:r>
          </a:p>
          <a:p>
            <a:r>
              <a:rPr dirty="0" sz="2400" lang="en-IN">
                <a:latin typeface="Calibri" panose="020F0502020204030204" pitchFamily="34" charset="0"/>
                <a:cs typeface="Calibri" panose="020F0502020204030204" pitchFamily="34" charset="0"/>
              </a:rPr>
              <a:t>1) </a:t>
            </a:r>
            <a:r>
              <a:rPr dirty="0" sz="2400" lang="en-IN" err="1">
                <a:latin typeface="Calibri" panose="020F0502020204030204" pitchFamily="34" charset="0"/>
                <a:cs typeface="Calibri" panose="020F0502020204030204" pitchFamily="34" charset="0"/>
              </a:rPr>
              <a:t>autofs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2) </a:t>
            </a:r>
            <a:r>
              <a:rPr dirty="0" sz="2400" lang="en-IN" err="1">
                <a:latin typeface="Calibri" panose="020F0502020204030204" pitchFamily="34" charset="0"/>
                <a:cs typeface="Calibri" panose="020F0502020204030204" pitchFamily="34" charset="0"/>
              </a:rPr>
              <a:t>devpts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3) ext2</a:t>
            </a:r>
          </a:p>
          <a:p>
            <a:r>
              <a:rPr dirty="0" sz="2400" lang="en-IN">
                <a:latin typeface="Calibri" panose="020F0502020204030204" pitchFamily="34" charset="0"/>
                <a:cs typeface="Calibri" panose="020F0502020204030204" pitchFamily="34" charset="0"/>
              </a:rPr>
              <a:t>4) ext3</a:t>
            </a:r>
          </a:p>
          <a:p>
            <a:r>
              <a:rPr dirty="0" sz="2400" lang="en-IN">
                <a:latin typeface="Calibri" panose="020F0502020204030204" pitchFamily="34" charset="0"/>
                <a:cs typeface="Calibri" panose="020F0502020204030204" pitchFamily="34" charset="0"/>
              </a:rPr>
              <a:t>5) iso9660</a:t>
            </a:r>
          </a:p>
          <a:p>
            <a:r>
              <a:rPr dirty="0" sz="2400" lang="en-IN">
                <a:latin typeface="Calibri" panose="020F0502020204030204" pitchFamily="34" charset="0"/>
                <a:cs typeface="Calibri" panose="020F0502020204030204" pitchFamily="34" charset="0"/>
              </a:rPr>
              <a:t>6) </a:t>
            </a:r>
            <a:r>
              <a:rPr dirty="0" sz="2400" lang="en-IN" err="1">
                <a:latin typeface="Calibri" panose="020F0502020204030204" pitchFamily="34" charset="0"/>
                <a:cs typeface="Calibri" panose="020F0502020204030204" pitchFamily="34" charset="0"/>
              </a:rPr>
              <a:t>nfs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7) </a:t>
            </a:r>
            <a:r>
              <a:rPr dirty="0" sz="2400" lang="en-IN" err="1">
                <a:latin typeface="Calibri" panose="020F0502020204030204" pitchFamily="34" charset="0"/>
                <a:cs typeface="Calibri" panose="020F0502020204030204" pitchFamily="34" charset="0"/>
              </a:rPr>
              <a:t>Ntfs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8) </a:t>
            </a:r>
            <a:r>
              <a:rPr dirty="0" sz="2400" lang="en-IN" err="1">
                <a:latin typeface="Calibri" panose="020F0502020204030204" pitchFamily="34" charset="0"/>
                <a:cs typeface="Calibri" panose="020F0502020204030204" pitchFamily="34" charset="0"/>
              </a:rPr>
              <a:t>proc</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9) swap</a:t>
            </a:r>
          </a:p>
          <a:p>
            <a:endParaRPr dirty="0" sz="2400" lang="en-IN">
              <a:latin typeface="Calibri" panose="020F0502020204030204" pitchFamily="34" charset="0"/>
              <a:cs typeface="Calibri" panose="020F0502020204030204" pitchFamily="34" charset="0"/>
            </a:endParaRPr>
          </a:p>
        </p:txBody>
      </p:sp>
      <p:sp>
        <p:nvSpPr>
          <p:cNvPr id="1048891" name="Rectangle 3"/>
          <p:cNvSpPr/>
          <p:nvPr/>
        </p:nvSpPr>
        <p:spPr>
          <a:xfrm>
            <a:off x="3886200" y="-15025"/>
            <a:ext cx="6781800"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pic>
        <p:nvPicPr>
          <p:cNvPr id="2097183" name="Picture 4"/>
          <p:cNvPicPr>
            <a:picLocks noChangeAspect="1"/>
          </p:cNvPicPr>
          <p:nvPr/>
        </p:nvPicPr>
        <p:blipFill>
          <a:blip xmlns:r="http://schemas.openxmlformats.org/officeDocument/2006/relationships" r:embed="rId1"/>
          <a:stretch>
            <a:fillRect/>
          </a:stretch>
        </p:blipFill>
        <p:spPr>
          <a:xfrm>
            <a:off x="6629401" y="2743200"/>
            <a:ext cx="2514599" cy="1844040"/>
          </a:xfrm>
          <a:prstGeom prst="rect"/>
        </p:spPr>
      </p:pic>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892" name="Rectangle 2"/>
          <p:cNvSpPr/>
          <p:nvPr/>
        </p:nvSpPr>
        <p:spPr>
          <a:xfrm>
            <a:off x="1496096" y="609600"/>
            <a:ext cx="9144000" cy="3785652"/>
          </a:xfrm>
          <a:prstGeom prst="rect"/>
        </p:spPr>
        <p:txBody>
          <a:bodyPr wrap="square">
            <a:spAutoFit/>
          </a:bodyPr>
          <a:p>
            <a:r>
              <a:rPr dirty="0" sz="2400" lang="en-IN">
                <a:latin typeface="Calibri" panose="020F0502020204030204" pitchFamily="34" charset="0"/>
                <a:cs typeface="Calibri" panose="020F0502020204030204" pitchFamily="34" charset="0"/>
              </a:rPr>
              <a:t>10) </a:t>
            </a:r>
            <a:r>
              <a:rPr dirty="0" sz="2400" lang="en-IN" err="1">
                <a:latin typeface="Calibri" panose="020F0502020204030204" pitchFamily="34" charset="0"/>
                <a:cs typeface="Calibri" panose="020F0502020204030204" pitchFamily="34" charset="0"/>
              </a:rPr>
              <a:t>tmpfs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11) </a:t>
            </a:r>
            <a:r>
              <a:rPr dirty="0" sz="2400" lang="en-IN" err="1">
                <a:latin typeface="Calibri" panose="020F0502020204030204" pitchFamily="34" charset="0"/>
                <a:cs typeface="Calibri" panose="020F0502020204030204" pitchFamily="34" charset="0"/>
              </a:rPr>
              <a:t>udf</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12) </a:t>
            </a:r>
            <a:r>
              <a:rPr dirty="0" sz="2400" lang="en-IN" err="1">
                <a:latin typeface="Calibri" panose="020F0502020204030204" pitchFamily="34" charset="0"/>
                <a:cs typeface="Calibri" panose="020F0502020204030204" pitchFamily="34" charset="0"/>
              </a:rPr>
              <a:t>ufs</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13) </a:t>
            </a:r>
            <a:r>
              <a:rPr dirty="0" sz="2400" lang="en-IN" err="1">
                <a:latin typeface="Calibri" panose="020F0502020204030204" pitchFamily="34" charset="0"/>
                <a:cs typeface="Calibri" panose="020F0502020204030204" pitchFamily="34" charset="0"/>
              </a:rPr>
              <a:t>vfat</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14) </a:t>
            </a:r>
            <a:r>
              <a:rPr dirty="0" sz="2400" lang="en-IN" err="1">
                <a:latin typeface="Calibri" panose="020F0502020204030204" pitchFamily="34" charset="0"/>
                <a:cs typeface="Calibri" panose="020F0502020204030204" pitchFamily="34" charset="0"/>
              </a:rPr>
              <a:t>xfs</a:t>
            </a:r>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If you are not sure of the file system type of the device then set the</a:t>
            </a:r>
          </a:p>
          <a:p>
            <a:r>
              <a:rPr dirty="0" sz="2400" lang="en-IN">
                <a:latin typeface="Calibri" panose="020F0502020204030204" pitchFamily="34" charset="0"/>
                <a:cs typeface="Calibri" panose="020F0502020204030204" pitchFamily="34" charset="0"/>
              </a:rPr>
              <a:t>value to "auto" and the system will itself determine the file system type</a:t>
            </a:r>
          </a:p>
          <a:p>
            <a:r>
              <a:rPr dirty="0" sz="2400" lang="en-IN" err="1">
                <a:latin typeface="Calibri" panose="020F0502020204030204" pitchFamily="34" charset="0"/>
                <a:cs typeface="Calibri" panose="020F0502020204030204" pitchFamily="34" charset="0"/>
              </a:rPr>
              <a:t>andwill</a:t>
            </a:r>
            <a:r>
              <a:rPr dirty="0" sz="2400" lang="en-IN">
                <a:latin typeface="Calibri" panose="020F0502020204030204" pitchFamily="34" charset="0"/>
                <a:cs typeface="Calibri" panose="020F0502020204030204" pitchFamily="34" charset="0"/>
              </a:rPr>
              <a:t> mount the device with that file system.</a:t>
            </a:r>
          </a:p>
        </p:txBody>
      </p:sp>
      <p:sp>
        <p:nvSpPr>
          <p:cNvPr id="1048893" name="Rectangle 3"/>
          <p:cNvSpPr/>
          <p:nvPr/>
        </p:nvSpPr>
        <p:spPr>
          <a:xfrm>
            <a:off x="3954464" y="12880"/>
            <a:ext cx="6713536"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894" name="Rectangle 2"/>
          <p:cNvSpPr/>
          <p:nvPr/>
        </p:nvSpPr>
        <p:spPr>
          <a:xfrm>
            <a:off x="1524000" y="609601"/>
            <a:ext cx="9144000" cy="6001643"/>
          </a:xfrm>
          <a:prstGeom prst="rect"/>
        </p:spPr>
        <p:txBody>
          <a:bodyPr wrap="square">
            <a:spAutoFit/>
          </a:bodyPr>
          <a:p>
            <a:r>
              <a:rPr b="1" dirty="0" sz="2400" lang="en-IN">
                <a:latin typeface="Calibri" panose="020F0502020204030204" pitchFamily="34" charset="0"/>
                <a:cs typeface="Calibri" panose="020F0502020204030204" pitchFamily="34" charset="0"/>
              </a:rPr>
              <a:t>4th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fourth column is for permissions to be given to the partition at</a:t>
            </a:r>
          </a:p>
          <a:p>
            <a:r>
              <a:rPr dirty="0" sz="2400" lang="en-IN">
                <a:latin typeface="Calibri" panose="020F0502020204030204" pitchFamily="34" charset="0"/>
                <a:cs typeface="Calibri" panose="020F0502020204030204" pitchFamily="34" charset="0"/>
              </a:rPr>
              <a:t>the</a:t>
            </a:r>
          </a:p>
          <a:p>
            <a:r>
              <a:rPr dirty="0" sz="2400" lang="en-IN">
                <a:latin typeface="Calibri" panose="020F0502020204030204" pitchFamily="34" charset="0"/>
                <a:cs typeface="Calibri" panose="020F0502020204030204" pitchFamily="34" charset="0"/>
              </a:rPr>
              <a:t>time of booting. There are many options which constitutes the forth column.</a:t>
            </a:r>
          </a:p>
          <a:p>
            <a:r>
              <a:rPr dirty="0" sz="2400" lang="en-IN">
                <a:latin typeface="Calibri" panose="020F0502020204030204" pitchFamily="34" charset="0"/>
                <a:cs typeface="Calibri" panose="020F0502020204030204" pitchFamily="34" charset="0"/>
              </a:rPr>
              <a:t>They are as follows : -</a:t>
            </a:r>
          </a:p>
          <a:p>
            <a:r>
              <a:rPr dirty="0" sz="2400" lang="en-IN">
                <a:latin typeface="Calibri" panose="020F0502020204030204" pitchFamily="34" charset="0"/>
                <a:cs typeface="Calibri" panose="020F0502020204030204" pitchFamily="34" charset="0"/>
              </a:rPr>
              <a:t>1) </a:t>
            </a:r>
            <a:r>
              <a:rPr b="1" dirty="0" sz="2400" lang="en-IN" err="1">
                <a:latin typeface="Calibri" panose="020F0502020204030204" pitchFamily="34" charset="0"/>
                <a:cs typeface="Calibri" panose="020F0502020204030204" pitchFamily="34" charset="0"/>
              </a:rPr>
              <a:t>ro</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Read Only</a:t>
            </a:r>
          </a:p>
          <a:p>
            <a:r>
              <a:rPr dirty="0" sz="2400" lang="en-IN">
                <a:latin typeface="Calibri" panose="020F0502020204030204" pitchFamily="34" charset="0"/>
                <a:cs typeface="Calibri" panose="020F0502020204030204" pitchFamily="34" charset="0"/>
              </a:rPr>
              <a:t>2) </a:t>
            </a:r>
            <a:r>
              <a:rPr b="1" dirty="0" sz="2400" lang="en-IN" err="1">
                <a:latin typeface="Calibri" panose="020F0502020204030204" pitchFamily="34" charset="0"/>
                <a:cs typeface="Calibri" panose="020F0502020204030204" pitchFamily="34" charset="0"/>
              </a:rPr>
              <a:t>rw</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Read Write</a:t>
            </a:r>
          </a:p>
          <a:p>
            <a:r>
              <a:rPr dirty="0" sz="2400" lang="en-IN">
                <a:latin typeface="Calibri" panose="020F0502020204030204" pitchFamily="34" charset="0"/>
                <a:cs typeface="Calibri" panose="020F0502020204030204" pitchFamily="34" charset="0"/>
              </a:rPr>
              <a:t>3) </a:t>
            </a:r>
            <a:r>
              <a:rPr b="1" dirty="0" sz="2400" lang="en-IN">
                <a:latin typeface="Calibri" panose="020F0502020204030204" pitchFamily="34" charset="0"/>
                <a:cs typeface="Calibri" panose="020F0502020204030204" pitchFamily="34" charset="0"/>
              </a:rPr>
              <a:t>auto </a:t>
            </a:r>
            <a:r>
              <a:rPr dirty="0" sz="2400" lang="en-IN">
                <a:latin typeface="Calibri" panose="020F0502020204030204" pitchFamily="34" charset="0"/>
                <a:cs typeface="Calibri" panose="020F0502020204030204" pitchFamily="34" charset="0"/>
              </a:rPr>
              <a:t>- Mount on </a:t>
            </a:r>
            <a:r>
              <a:rPr dirty="0" sz="2400" lang="en-IN" err="1">
                <a:latin typeface="Calibri" panose="020F0502020204030204" pitchFamily="34" charset="0"/>
                <a:cs typeface="Calibri" panose="020F0502020204030204" pitchFamily="34" charset="0"/>
              </a:rPr>
              <a:t>startup</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4) </a:t>
            </a:r>
            <a:r>
              <a:rPr b="1" dirty="0" sz="2400" lang="en-IN" err="1">
                <a:latin typeface="Calibri" panose="020F0502020204030204" pitchFamily="34" charset="0"/>
                <a:cs typeface="Calibri" panose="020F0502020204030204" pitchFamily="34" charset="0"/>
              </a:rPr>
              <a:t>noauto</a:t>
            </a:r>
            <a:r>
              <a:rPr dirty="0" sz="2400" lang="en-IN">
                <a:latin typeface="Calibri" panose="020F0502020204030204" pitchFamily="34" charset="0"/>
                <a:cs typeface="Calibri" panose="020F0502020204030204" pitchFamily="34" charset="0"/>
              </a:rPr>
              <a:t>- Do not mount on </a:t>
            </a:r>
            <a:r>
              <a:rPr dirty="0" sz="2400" lang="en-IN" err="1">
                <a:latin typeface="Calibri" panose="020F0502020204030204" pitchFamily="34" charset="0"/>
                <a:cs typeface="Calibri" panose="020F0502020204030204" pitchFamily="34" charset="0"/>
              </a:rPr>
              <a:t>startup</a:t>
            </a:r>
            <a:endParaRPr dirty="0" sz="2400" lang="en-IN">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5) </a:t>
            </a:r>
            <a:r>
              <a:rPr b="1" dirty="0" sz="2400" lang="en-IN">
                <a:latin typeface="Calibri" panose="020F0502020204030204" pitchFamily="34" charset="0"/>
                <a:cs typeface="Calibri" panose="020F0502020204030204" pitchFamily="34" charset="0"/>
              </a:rPr>
              <a:t>user </a:t>
            </a:r>
            <a:r>
              <a:rPr dirty="0" sz="2400" lang="en-IN">
                <a:latin typeface="Calibri" panose="020F0502020204030204" pitchFamily="34" charset="0"/>
                <a:cs typeface="Calibri" panose="020F0502020204030204" pitchFamily="34" charset="0"/>
              </a:rPr>
              <a:t>- Any user can mount, but only </a:t>
            </a:r>
            <a:r>
              <a:rPr dirty="0" sz="2400" lang="en-IN" err="1">
                <a:latin typeface="Calibri" panose="020F0502020204030204" pitchFamily="34" charset="0"/>
                <a:cs typeface="Calibri" panose="020F0502020204030204" pitchFamily="34" charset="0"/>
              </a:rPr>
              <a:t>unmount</a:t>
            </a:r>
            <a:r>
              <a:rPr dirty="0" sz="2400" lang="en-IN">
                <a:latin typeface="Calibri" panose="020F0502020204030204" pitchFamily="34" charset="0"/>
                <a:cs typeface="Calibri" panose="020F0502020204030204" pitchFamily="34" charset="0"/>
              </a:rPr>
              <a:t> device mounted by him</a:t>
            </a:r>
          </a:p>
          <a:p>
            <a:r>
              <a:rPr dirty="0" sz="2400" lang="en-IN">
                <a:latin typeface="Calibri" panose="020F0502020204030204" pitchFamily="34" charset="0"/>
                <a:cs typeface="Calibri" panose="020F0502020204030204" pitchFamily="34" charset="0"/>
              </a:rPr>
              <a:t>6) </a:t>
            </a:r>
            <a:r>
              <a:rPr b="1" dirty="0" sz="2400" lang="en-IN" err="1">
                <a:latin typeface="Calibri" panose="020F0502020204030204" pitchFamily="34" charset="0"/>
                <a:cs typeface="Calibri" panose="020F0502020204030204" pitchFamily="34" charset="0"/>
              </a:rPr>
              <a:t>nouser</a:t>
            </a:r>
            <a:r>
              <a:rPr dirty="0" sz="2400" lang="en-IN">
                <a:latin typeface="Calibri" panose="020F0502020204030204" pitchFamily="34" charset="0"/>
                <a:cs typeface="Calibri" panose="020F0502020204030204" pitchFamily="34" charset="0"/>
              </a:rPr>
              <a:t>- Only root can mount &amp; </a:t>
            </a:r>
            <a:r>
              <a:rPr dirty="0" sz="2400" lang="en-IN" err="1">
                <a:latin typeface="Calibri" panose="020F0502020204030204" pitchFamily="34" charset="0"/>
                <a:cs typeface="Calibri" panose="020F0502020204030204" pitchFamily="34" charset="0"/>
              </a:rPr>
              <a:t>unmount</a:t>
            </a:r>
            <a:r>
              <a:rPr dirty="0" sz="2400" lang="en-IN">
                <a:latin typeface="Calibri" panose="020F0502020204030204" pitchFamily="34" charset="0"/>
                <a:cs typeface="Calibri" panose="020F0502020204030204" pitchFamily="34" charset="0"/>
              </a:rPr>
              <a:t> the device</a:t>
            </a:r>
          </a:p>
          <a:p>
            <a:r>
              <a:rPr dirty="0" sz="2400" lang="en-IN">
                <a:latin typeface="Calibri" panose="020F0502020204030204" pitchFamily="34" charset="0"/>
                <a:cs typeface="Calibri" panose="020F0502020204030204" pitchFamily="34" charset="0"/>
              </a:rPr>
              <a:t>7) </a:t>
            </a:r>
            <a:r>
              <a:rPr b="1" dirty="0" sz="2400" lang="en-IN">
                <a:latin typeface="Calibri" panose="020F0502020204030204" pitchFamily="34" charset="0"/>
                <a:cs typeface="Calibri" panose="020F0502020204030204" pitchFamily="34" charset="0"/>
              </a:rPr>
              <a:t>users </a:t>
            </a:r>
            <a:r>
              <a:rPr dirty="0" sz="2400" lang="en-IN">
                <a:latin typeface="Calibri" panose="020F0502020204030204" pitchFamily="34" charset="0"/>
                <a:cs typeface="Calibri" panose="020F0502020204030204" pitchFamily="34" charset="0"/>
              </a:rPr>
              <a:t>- Every user can mount and also </a:t>
            </a:r>
            <a:r>
              <a:rPr dirty="0" sz="2400" lang="en-IN" err="1">
                <a:latin typeface="Calibri" panose="020F0502020204030204" pitchFamily="34" charset="0"/>
                <a:cs typeface="Calibri" panose="020F0502020204030204" pitchFamily="34" charset="0"/>
              </a:rPr>
              <a:t>unmount</a:t>
            </a:r>
            <a:r>
              <a:rPr dirty="0" sz="2400" lang="en-IN">
                <a:latin typeface="Calibri" panose="020F0502020204030204" pitchFamily="34" charset="0"/>
                <a:cs typeface="Calibri" panose="020F0502020204030204" pitchFamily="34" charset="0"/>
              </a:rPr>
              <a:t> the device mounted by others</a:t>
            </a:r>
          </a:p>
          <a:p>
            <a:r>
              <a:rPr dirty="0" sz="2400" lang="en-IN">
                <a:latin typeface="Calibri" panose="020F0502020204030204" pitchFamily="34" charset="0"/>
                <a:cs typeface="Calibri" panose="020F0502020204030204" pitchFamily="34" charset="0"/>
              </a:rPr>
              <a:t>8) </a:t>
            </a:r>
            <a:r>
              <a:rPr b="1" dirty="0" sz="2400" lang="en-IN">
                <a:latin typeface="Calibri" panose="020F0502020204030204" pitchFamily="34" charset="0"/>
                <a:cs typeface="Calibri" panose="020F0502020204030204" pitchFamily="34" charset="0"/>
              </a:rPr>
              <a:t>owner </a:t>
            </a:r>
            <a:r>
              <a:rPr dirty="0" sz="2400" lang="en-IN">
                <a:latin typeface="Calibri" panose="020F0502020204030204" pitchFamily="34" charset="0"/>
                <a:cs typeface="Calibri" panose="020F0502020204030204" pitchFamily="34" charset="0"/>
              </a:rPr>
              <a:t>- Same as user (above no. 5)</a:t>
            </a:r>
          </a:p>
        </p:txBody>
      </p:sp>
      <p:sp>
        <p:nvSpPr>
          <p:cNvPr id="1048895" name="Rectangle 3"/>
          <p:cNvSpPr/>
          <p:nvPr/>
        </p:nvSpPr>
        <p:spPr>
          <a:xfrm>
            <a:off x="3886200" y="1"/>
            <a:ext cx="6781800"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896" name="Rectangle 2"/>
          <p:cNvSpPr/>
          <p:nvPr/>
        </p:nvSpPr>
        <p:spPr>
          <a:xfrm>
            <a:off x="1524000" y="619501"/>
            <a:ext cx="9144000" cy="5262979"/>
          </a:xfrm>
          <a:prstGeom prst="rect"/>
        </p:spPr>
        <p:txBody>
          <a:bodyPr wrap="square">
            <a:spAutoFit/>
          </a:bodyPr>
          <a:p>
            <a:r>
              <a:rPr dirty="0" sz="2400" lang="en-IN">
                <a:latin typeface="Calibri" panose="020F0502020204030204" pitchFamily="34" charset="0"/>
                <a:cs typeface="Calibri" panose="020F0502020204030204" pitchFamily="34" charset="0"/>
              </a:rPr>
              <a:t> 9) </a:t>
            </a:r>
            <a:r>
              <a:rPr b="1" dirty="0" sz="2400" lang="en-IN" err="1">
                <a:latin typeface="Calibri" panose="020F0502020204030204" pitchFamily="34" charset="0"/>
                <a:cs typeface="Calibri" panose="020F0502020204030204" pitchFamily="34" charset="0"/>
              </a:rPr>
              <a:t>dev</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User can use device driver to mount the device</a:t>
            </a:r>
          </a:p>
          <a:p>
            <a:r>
              <a:rPr dirty="0" sz="2400" lang="en-IN">
                <a:latin typeface="Calibri" panose="020F0502020204030204" pitchFamily="34" charset="0"/>
                <a:cs typeface="Calibri" panose="020F0502020204030204" pitchFamily="34" charset="0"/>
              </a:rPr>
              <a:t>10) </a:t>
            </a:r>
            <a:r>
              <a:rPr b="1" dirty="0" sz="2400" lang="en-IN" err="1">
                <a:latin typeface="Calibri" panose="020F0502020204030204" pitchFamily="34" charset="0"/>
                <a:cs typeface="Calibri" panose="020F0502020204030204" pitchFamily="34" charset="0"/>
              </a:rPr>
              <a:t>nodev</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User cannot use device driver to mount the device</a:t>
            </a:r>
          </a:p>
          <a:p>
            <a:r>
              <a:rPr dirty="0" sz="2400" lang="en-IN">
                <a:latin typeface="Calibri" panose="020F0502020204030204" pitchFamily="34" charset="0"/>
                <a:cs typeface="Calibri" panose="020F0502020204030204" pitchFamily="34" charset="0"/>
              </a:rPr>
              <a:t>11) </a:t>
            </a:r>
            <a:r>
              <a:rPr b="1" dirty="0" sz="2400" lang="en-IN">
                <a:latin typeface="Calibri" panose="020F0502020204030204" pitchFamily="34" charset="0"/>
                <a:cs typeface="Calibri" panose="020F0502020204030204" pitchFamily="34" charset="0"/>
              </a:rPr>
              <a:t>exec </a:t>
            </a:r>
            <a:r>
              <a:rPr dirty="0" sz="2400" lang="en-IN">
                <a:latin typeface="Calibri" panose="020F0502020204030204" pitchFamily="34" charset="0"/>
                <a:cs typeface="Calibri" panose="020F0502020204030204" pitchFamily="34" charset="0"/>
              </a:rPr>
              <a:t>- Users can execute binaries on the partition</a:t>
            </a:r>
          </a:p>
          <a:p>
            <a:r>
              <a:rPr dirty="0" sz="2400" lang="en-IN">
                <a:latin typeface="Calibri" panose="020F0502020204030204" pitchFamily="34" charset="0"/>
                <a:cs typeface="Calibri" panose="020F0502020204030204" pitchFamily="34" charset="0"/>
              </a:rPr>
              <a:t>12) </a:t>
            </a:r>
            <a:r>
              <a:rPr b="1" dirty="0" sz="2400" lang="en-IN" err="1">
                <a:latin typeface="Calibri" panose="020F0502020204030204" pitchFamily="34" charset="0"/>
                <a:cs typeface="Calibri" panose="020F0502020204030204" pitchFamily="34" charset="0"/>
              </a:rPr>
              <a:t>noexec</a:t>
            </a:r>
            <a:r>
              <a:rPr dirty="0" sz="2400" lang="en-IN">
                <a:latin typeface="Calibri" panose="020F0502020204030204" pitchFamily="34" charset="0"/>
                <a:cs typeface="Calibri" panose="020F0502020204030204" pitchFamily="34" charset="0"/>
              </a:rPr>
              <a:t>- Users cannot execute binaries on the partition</a:t>
            </a:r>
          </a:p>
          <a:p>
            <a:r>
              <a:rPr dirty="0" sz="2400" lang="en-IN">
                <a:latin typeface="Calibri" panose="020F0502020204030204" pitchFamily="34" charset="0"/>
                <a:cs typeface="Calibri" panose="020F0502020204030204" pitchFamily="34" charset="0"/>
              </a:rPr>
              <a:t>13) </a:t>
            </a:r>
            <a:r>
              <a:rPr b="1" dirty="0" sz="2400" lang="en-IN" err="1">
                <a:latin typeface="Calibri" panose="020F0502020204030204" pitchFamily="34" charset="0"/>
                <a:cs typeface="Calibri" panose="020F0502020204030204" pitchFamily="34" charset="0"/>
              </a:rPr>
              <a:t>async</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Asynchronous, whenever a file is saved it will be first saved</a:t>
            </a:r>
          </a:p>
          <a:p>
            <a:r>
              <a:rPr dirty="0" sz="2400" lang="en-IN">
                <a:latin typeface="Calibri" panose="020F0502020204030204" pitchFamily="34" charset="0"/>
                <a:cs typeface="Calibri" panose="020F0502020204030204" pitchFamily="34" charset="0"/>
              </a:rPr>
              <a:t>in the RAM and after 30 seconds all the queued files will be</a:t>
            </a:r>
          </a:p>
          <a:p>
            <a:r>
              <a:rPr dirty="0" sz="2400" lang="en-IN">
                <a:latin typeface="Calibri" panose="020F0502020204030204" pitchFamily="34" charset="0"/>
                <a:cs typeface="Calibri" panose="020F0502020204030204" pitchFamily="34" charset="0"/>
              </a:rPr>
              <a:t>written on the hard disk</a:t>
            </a:r>
            <a:endParaRPr dirty="0" sz="2400" lang="en-US">
              <a:latin typeface="Calibri" panose="020F0502020204030204" pitchFamily="34" charset="0"/>
              <a:cs typeface="Calibri" panose="020F0502020204030204" pitchFamily="34" charset="0"/>
            </a:endParaRPr>
          </a:p>
          <a:p>
            <a:r>
              <a:rPr dirty="0" sz="2400" lang="en-IN">
                <a:latin typeface="Calibri" panose="020F0502020204030204" pitchFamily="34" charset="0"/>
                <a:cs typeface="Calibri" panose="020F0502020204030204" pitchFamily="34" charset="0"/>
              </a:rPr>
              <a:t>14) </a:t>
            </a:r>
            <a:r>
              <a:rPr b="1" dirty="0" sz="2400" lang="en-IN">
                <a:latin typeface="Calibri" panose="020F0502020204030204" pitchFamily="34" charset="0"/>
                <a:cs typeface="Calibri" panose="020F0502020204030204" pitchFamily="34" charset="0"/>
              </a:rPr>
              <a:t>sync </a:t>
            </a:r>
            <a:r>
              <a:rPr dirty="0" sz="2400" lang="en-IN">
                <a:latin typeface="Calibri" panose="020F0502020204030204" pitchFamily="34" charset="0"/>
                <a:cs typeface="Calibri" panose="020F0502020204030204" pitchFamily="34" charset="0"/>
              </a:rPr>
              <a:t>- Synchronous, whenever a file is saved it will be directly</a:t>
            </a:r>
          </a:p>
          <a:p>
            <a:r>
              <a:rPr dirty="0" sz="2400" lang="en-IN">
                <a:latin typeface="Calibri" panose="020F0502020204030204" pitchFamily="34" charset="0"/>
                <a:cs typeface="Calibri" panose="020F0502020204030204" pitchFamily="34" charset="0"/>
              </a:rPr>
              <a:t>written to the hard disk</a:t>
            </a:r>
          </a:p>
          <a:p>
            <a:r>
              <a:rPr dirty="0" sz="2400" lang="en-IN">
                <a:latin typeface="Calibri" panose="020F0502020204030204" pitchFamily="34" charset="0"/>
                <a:cs typeface="Calibri" panose="020F0502020204030204" pitchFamily="34" charset="0"/>
              </a:rPr>
              <a:t>15) </a:t>
            </a:r>
            <a:r>
              <a:rPr b="1" dirty="0" sz="2400" lang="en-IN" err="1">
                <a:latin typeface="Calibri" panose="020F0502020204030204" pitchFamily="34" charset="0"/>
                <a:cs typeface="Calibri" panose="020F0502020204030204" pitchFamily="34" charset="0"/>
              </a:rPr>
              <a:t>suid</a:t>
            </a:r>
            <a:r>
              <a:rPr b="1" dirty="0" sz="2400" lang="en-IN">
                <a:latin typeface="Calibri" panose="020F0502020204030204" pitchFamily="34" charset="0"/>
                <a:cs typeface="Calibri" panose="020F0502020204030204" pitchFamily="34" charset="0"/>
              </a:rPr>
              <a:t> </a:t>
            </a:r>
            <a:r>
              <a:rPr dirty="0" sz="2400" lang="en-IN">
                <a:latin typeface="Calibri" panose="020F0502020204030204" pitchFamily="34" charset="0"/>
                <a:cs typeface="Calibri" panose="020F0502020204030204" pitchFamily="34" charset="0"/>
              </a:rPr>
              <a:t>- Allow set-user-identifier for the device where users are</a:t>
            </a:r>
          </a:p>
          <a:p>
            <a:r>
              <a:rPr dirty="0" sz="2400" lang="en-IN">
                <a:latin typeface="Calibri" panose="020F0502020204030204" pitchFamily="34" charset="0"/>
                <a:cs typeface="Calibri" panose="020F0502020204030204" pitchFamily="34" charset="0"/>
              </a:rPr>
              <a:t>allowed to run binaries even though they do not have execute</a:t>
            </a:r>
          </a:p>
          <a:p>
            <a:r>
              <a:rPr dirty="0" sz="2400" lang="en-IN">
                <a:latin typeface="Calibri" panose="020F0502020204030204" pitchFamily="34" charset="0"/>
                <a:cs typeface="Calibri" panose="020F0502020204030204" pitchFamily="34" charset="0"/>
              </a:rPr>
              <a:t>permissions. </a:t>
            </a:r>
          </a:p>
          <a:p>
            <a:r>
              <a:rPr dirty="0" sz="2400" lang="en-IN">
                <a:latin typeface="Calibri" panose="020F0502020204030204" pitchFamily="34" charset="0"/>
                <a:cs typeface="Calibri" panose="020F0502020204030204" pitchFamily="34" charset="0"/>
              </a:rPr>
              <a:t>16) </a:t>
            </a:r>
            <a:r>
              <a:rPr b="1" dirty="0" sz="2400" lang="en-IN" err="1">
                <a:latin typeface="Calibri" panose="020F0502020204030204" pitchFamily="34" charset="0"/>
                <a:cs typeface="Calibri" panose="020F0502020204030204" pitchFamily="34" charset="0"/>
              </a:rPr>
              <a:t>nosuid</a:t>
            </a:r>
            <a:r>
              <a:rPr dirty="0" sz="2400" lang="en-IN">
                <a:latin typeface="Calibri" panose="020F0502020204030204" pitchFamily="34" charset="0"/>
                <a:cs typeface="Calibri" panose="020F0502020204030204" pitchFamily="34" charset="0"/>
              </a:rPr>
              <a:t>- Do not allow set-user-identifier</a:t>
            </a:r>
          </a:p>
          <a:p>
            <a:r>
              <a:rPr dirty="0" sz="2400" lang="en-IN">
                <a:latin typeface="Calibri" panose="020F0502020204030204" pitchFamily="34" charset="0"/>
                <a:cs typeface="Calibri" panose="020F0502020204030204" pitchFamily="34" charset="0"/>
              </a:rPr>
              <a:t>17) </a:t>
            </a:r>
            <a:r>
              <a:rPr b="1" dirty="0" sz="2400" lang="en-IN">
                <a:latin typeface="Calibri" panose="020F0502020204030204" pitchFamily="34" charset="0"/>
                <a:cs typeface="Calibri" panose="020F0502020204030204" pitchFamily="34" charset="0"/>
              </a:rPr>
              <a:t>auto, </a:t>
            </a:r>
            <a:r>
              <a:rPr b="1" dirty="0" sz="2400" lang="en-IN" err="1">
                <a:latin typeface="Calibri" panose="020F0502020204030204" pitchFamily="34" charset="0"/>
                <a:cs typeface="Calibri" panose="020F0502020204030204" pitchFamily="34" charset="0"/>
              </a:rPr>
              <a:t>rw</a:t>
            </a: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dev</a:t>
            </a: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async</a:t>
            </a:r>
            <a:r>
              <a:rPr b="1" dirty="0" sz="2400" lang="en-IN">
                <a:latin typeface="Calibri" panose="020F0502020204030204" pitchFamily="34" charset="0"/>
                <a:cs typeface="Calibri" panose="020F0502020204030204" pitchFamily="34" charset="0"/>
              </a:rPr>
              <a:t>, </a:t>
            </a:r>
            <a:r>
              <a:rPr b="1" dirty="0" sz="2400" lang="en-IN" err="1">
                <a:latin typeface="Calibri" panose="020F0502020204030204" pitchFamily="34" charset="0"/>
                <a:cs typeface="Calibri" panose="020F0502020204030204" pitchFamily="34" charset="0"/>
              </a:rPr>
              <a:t>suid</a:t>
            </a:r>
            <a:r>
              <a:rPr b="1" dirty="0" sz="2400" lang="en-IN">
                <a:latin typeface="Calibri" panose="020F0502020204030204" pitchFamily="34" charset="0"/>
                <a:cs typeface="Calibri" panose="020F0502020204030204" pitchFamily="34" charset="0"/>
              </a:rPr>
              <a:t>, exec &amp; </a:t>
            </a:r>
            <a:r>
              <a:rPr b="1" dirty="0" sz="2400" lang="en-IN" err="1">
                <a:latin typeface="Calibri" panose="020F0502020204030204" pitchFamily="34" charset="0"/>
                <a:cs typeface="Calibri" panose="020F0502020204030204" pitchFamily="34" charset="0"/>
              </a:rPr>
              <a:t>nouser</a:t>
            </a:r>
            <a:endParaRPr dirty="0" sz="2400" lang="en-IN">
              <a:latin typeface="Calibri" panose="020F0502020204030204" pitchFamily="34" charset="0"/>
              <a:cs typeface="Calibri" panose="020F0502020204030204" pitchFamily="34" charset="0"/>
            </a:endParaRPr>
          </a:p>
        </p:txBody>
      </p:sp>
      <p:sp>
        <p:nvSpPr>
          <p:cNvPr id="1048897" name="Rectangle 3"/>
          <p:cNvSpPr/>
          <p:nvPr/>
        </p:nvSpPr>
        <p:spPr>
          <a:xfrm>
            <a:off x="3954464" y="-26831"/>
            <a:ext cx="6713536"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898" name="Rectangle 2"/>
          <p:cNvSpPr/>
          <p:nvPr/>
        </p:nvSpPr>
        <p:spPr>
          <a:xfrm>
            <a:off x="1524000" y="838200"/>
            <a:ext cx="9144000" cy="4154984"/>
          </a:xfrm>
          <a:prstGeom prst="rect"/>
        </p:spPr>
        <p:txBody>
          <a:bodyPr wrap="square">
            <a:spAutoFit/>
          </a:bodyPr>
          <a:p>
            <a:r>
              <a:rPr b="1" dirty="0" sz="2400" lang="en-IN">
                <a:latin typeface="Calibri" panose="020F0502020204030204" pitchFamily="34" charset="0"/>
                <a:cs typeface="Calibri" panose="020F0502020204030204" pitchFamily="34" charset="0"/>
              </a:rPr>
              <a:t>5th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5th column is for backup option. This column contains either 0 or</a:t>
            </a:r>
          </a:p>
          <a:p>
            <a:pPr indent="-457200" marL="457200">
              <a:buAutoNum type="arabicPeriod"/>
            </a:pPr>
            <a:r>
              <a:rPr dirty="0" sz="2400" lang="en-IN">
                <a:latin typeface="Calibri" panose="020F0502020204030204" pitchFamily="34" charset="0"/>
                <a:cs typeface="Calibri" panose="020F0502020204030204" pitchFamily="34" charset="0"/>
              </a:rPr>
              <a:t>Where "0" stands for "NO" and "1" stands for "YES". </a:t>
            </a:r>
          </a:p>
          <a:p>
            <a:pPr indent="-457200" marL="457200">
              <a:buAutoNum type="arabicPeriod"/>
            </a:pPr>
            <a:endParaRPr dirty="0" sz="2400" lang="en-IN">
              <a:latin typeface="Calibri" panose="020F0502020204030204" pitchFamily="34" charset="0"/>
              <a:cs typeface="Calibri" panose="020F0502020204030204" pitchFamily="34" charset="0"/>
            </a:endParaRPr>
          </a:p>
          <a:p>
            <a:r>
              <a:rPr b="1" dirty="0" sz="2400" lang="en-IN">
                <a:latin typeface="Calibri" panose="020F0502020204030204" pitchFamily="34" charset="0"/>
                <a:cs typeface="Calibri" panose="020F0502020204030204" pitchFamily="34" charset="0"/>
              </a:rPr>
              <a:t>6th Column :</a:t>
            </a:r>
          </a:p>
          <a:p>
            <a:r>
              <a:rPr b="1" dirty="0" sz="2400" lang="en-IN">
                <a:latin typeface="Calibri" panose="020F0502020204030204" pitchFamily="34" charset="0"/>
                <a:cs typeface="Calibri" panose="020F0502020204030204" pitchFamily="34" charset="0"/>
              </a:rPr>
              <a:t>~~~~~~~~~~</a:t>
            </a:r>
          </a:p>
          <a:p>
            <a:r>
              <a:rPr dirty="0" sz="2400" lang="en-IN">
                <a:latin typeface="Calibri" panose="020F0502020204030204" pitchFamily="34" charset="0"/>
                <a:cs typeface="Calibri" panose="020F0502020204030204" pitchFamily="34" charset="0"/>
              </a:rPr>
              <a:t>The 6th column is for "</a:t>
            </a:r>
            <a:r>
              <a:rPr dirty="0" sz="2400" lang="en-IN" err="1">
                <a:latin typeface="Calibri" panose="020F0502020204030204" pitchFamily="34" charset="0"/>
                <a:cs typeface="Calibri" panose="020F0502020204030204" pitchFamily="34" charset="0"/>
              </a:rPr>
              <a:t>fsck</a:t>
            </a:r>
            <a:r>
              <a:rPr dirty="0" sz="2400" lang="en-IN">
                <a:latin typeface="Calibri" panose="020F0502020204030204" pitchFamily="34" charset="0"/>
                <a:cs typeface="Calibri" panose="020F0502020204030204" pitchFamily="34" charset="0"/>
              </a:rPr>
              <a:t>" option. </a:t>
            </a:r>
            <a:r>
              <a:rPr dirty="0" sz="2400" lang="en-IN" err="1">
                <a:latin typeface="Calibri" panose="020F0502020204030204" pitchFamily="34" charset="0"/>
                <a:cs typeface="Calibri" panose="020F0502020204030204" pitchFamily="34" charset="0"/>
              </a:rPr>
              <a:t>fsck</a:t>
            </a:r>
            <a:r>
              <a:rPr dirty="0" sz="2400" lang="en-IN">
                <a:latin typeface="Calibri" panose="020F0502020204030204" pitchFamily="34" charset="0"/>
                <a:cs typeface="Calibri" panose="020F0502020204030204" pitchFamily="34" charset="0"/>
              </a:rPr>
              <a:t> stands for file system</a:t>
            </a:r>
          </a:p>
          <a:p>
            <a:r>
              <a:rPr dirty="0" sz="2400" lang="en-IN">
                <a:latin typeface="Calibri" panose="020F0502020204030204" pitchFamily="34" charset="0"/>
                <a:cs typeface="Calibri" panose="020F0502020204030204" pitchFamily="34" charset="0"/>
              </a:rPr>
              <a:t>check. This column defines the order in which the system should scan the partitions on start up.</a:t>
            </a:r>
          </a:p>
          <a:p>
            <a:pPr indent="-457200" marL="457200">
              <a:buAutoNum type="arabicPeriod"/>
            </a:pPr>
            <a:endParaRPr dirty="0" sz="2400" lang="en-IN">
              <a:latin typeface="Calibri" panose="020F0502020204030204" pitchFamily="34" charset="0"/>
              <a:cs typeface="Calibri" panose="020F0502020204030204" pitchFamily="34" charset="0"/>
            </a:endParaRPr>
          </a:p>
        </p:txBody>
      </p:sp>
      <p:pic>
        <p:nvPicPr>
          <p:cNvPr id="2097184" name="Picture 3"/>
          <p:cNvPicPr>
            <a:picLocks noChangeAspect="1"/>
          </p:cNvPicPr>
          <p:nvPr/>
        </p:nvPicPr>
        <p:blipFill>
          <a:blip xmlns:r="http://schemas.openxmlformats.org/officeDocument/2006/relationships" r:embed="rId1"/>
          <a:stretch>
            <a:fillRect/>
          </a:stretch>
        </p:blipFill>
        <p:spPr>
          <a:xfrm>
            <a:off x="7848601" y="4800600"/>
            <a:ext cx="2514599" cy="1844040"/>
          </a:xfrm>
          <a:prstGeom prst="rect"/>
        </p:spPr>
      </p:pic>
      <p:sp>
        <p:nvSpPr>
          <p:cNvPr id="1048899" name="Rectangle 5"/>
          <p:cNvSpPr/>
          <p:nvPr/>
        </p:nvSpPr>
        <p:spPr>
          <a:xfrm>
            <a:off x="3954464" y="1"/>
            <a:ext cx="6713536"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US">
                <a:solidFill>
                  <a:schemeClr val="bg1"/>
                </a:solidFill>
                <a:latin typeface="Calibri" panose="020F0502020204030204" pitchFamily="34" charset="0"/>
                <a:ea typeface="ＭＳ Ｐゴシック" panose="020B0600070205080204" pitchFamily="34" charset="-128"/>
                <a:cs typeface="Calibri" panose="020F0502020204030204" pitchFamily="34" charset="0"/>
              </a:rPr>
              <a:t>FSTAB</a:t>
            </a:r>
            <a:endPar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endParaRPr>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900" name="Rectangle 2"/>
          <p:cNvSpPr/>
          <p:nvPr/>
        </p:nvSpPr>
        <p:spPr>
          <a:xfrm>
            <a:off x="1539025" y="685800"/>
            <a:ext cx="9144000" cy="6124754"/>
          </a:xfrm>
          <a:prstGeom prst="rect"/>
        </p:spPr>
        <p:txBody>
          <a:bodyPr wrap="square">
            <a:spAutoFit/>
          </a:bodyPr>
          <a:p>
            <a:pPr>
              <a:buClrTx/>
              <a:buFontTx/>
              <a:buNone/>
            </a:pPr>
            <a:r>
              <a:rPr b="1" dirty="0" sz="2800" lang="en-IN" err="1">
                <a:latin typeface="Calibri" panose="020F0502020204030204" pitchFamily="34" charset="0"/>
                <a:cs typeface="Calibri" panose="020F0502020204030204" pitchFamily="34" charset="0"/>
              </a:rPr>
              <a:t>Fsck</a:t>
            </a:r>
            <a:endParaRPr b="1" dirty="0" sz="2800" lang="en-IN">
              <a:latin typeface="Calibri" panose="020F0502020204030204" pitchFamily="34" charset="0"/>
              <a:cs typeface="Calibri" panose="020F0502020204030204" pitchFamily="34" charset="0"/>
            </a:endParaRPr>
          </a:p>
          <a:p>
            <a:pPr>
              <a:buClrTx/>
              <a:buFontTx/>
              <a:buNone/>
            </a:pPr>
            <a:endParaRPr b="1" dirty="0" sz="2800" lang="en-IN">
              <a:latin typeface="Calibri" panose="020F0502020204030204" pitchFamily="34" charset="0"/>
              <a:cs typeface="Calibri" panose="020F0502020204030204" pitchFamily="34" charset="0"/>
            </a:endParaRPr>
          </a:p>
          <a:p>
            <a:pPr>
              <a:buClrTx/>
              <a:buFontTx/>
              <a:buNone/>
            </a:pPr>
            <a:r>
              <a:rPr b="1" dirty="0" sz="2800" lang="en-IN" err="1">
                <a:latin typeface="Calibri" panose="020F0502020204030204" pitchFamily="34" charset="0"/>
                <a:cs typeface="Calibri" panose="020F0502020204030204" pitchFamily="34" charset="0"/>
              </a:rPr>
              <a:t>fsck</a:t>
            </a:r>
            <a:r>
              <a:rPr b="1" dirty="0" sz="2800" lang="en-IN">
                <a:latin typeface="Calibri" panose="020F0502020204030204" pitchFamily="34" charset="0"/>
                <a:cs typeface="Calibri" panose="020F0502020204030204" pitchFamily="34" charset="0"/>
              </a:rPr>
              <a:t> [options] [devices]</a:t>
            </a:r>
          </a:p>
          <a:p>
            <a:pPr>
              <a:buClrTx/>
              <a:buFontTx/>
              <a:buNone/>
            </a:pPr>
            <a:endParaRPr b="1" dirty="0" sz="2800" lang="en-IN">
              <a:latin typeface="Calibri" panose="020F0502020204030204" pitchFamily="34" charset="0"/>
              <a:cs typeface="Calibri" panose="020F0502020204030204" pitchFamily="34" charset="0"/>
            </a:endParaRPr>
          </a:p>
          <a:p>
            <a:pPr>
              <a:buClrTx/>
              <a:buFontTx/>
              <a:buNone/>
            </a:pPr>
            <a:r>
              <a:rPr dirty="0" sz="2000" lang="en-IN">
                <a:latin typeface="Calibri" panose="020F0502020204030204" pitchFamily="34" charset="0"/>
                <a:cs typeface="Calibri" panose="020F0502020204030204" pitchFamily="34" charset="0"/>
              </a:rPr>
              <a:t>The </a:t>
            </a:r>
            <a:r>
              <a:rPr dirty="0" sz="2000" lang="en-IN" err="1">
                <a:latin typeface="Calibri" panose="020F0502020204030204" pitchFamily="34" charset="0"/>
                <a:cs typeface="Calibri" panose="020F0502020204030204" pitchFamily="34" charset="0"/>
              </a:rPr>
              <a:t>fsck</a:t>
            </a:r>
            <a:r>
              <a:rPr dirty="0" sz="2000" lang="en-IN">
                <a:latin typeface="Calibri" panose="020F0502020204030204" pitchFamily="34" charset="0"/>
                <a:cs typeface="Calibri" panose="020F0502020204030204" pitchFamily="34" charset="0"/>
              </a:rPr>
              <a:t> (filesystem check) command validates a Linux disk partition and, if requested, repairs errors found on it. </a:t>
            </a:r>
            <a:r>
              <a:rPr dirty="0" sz="2000" lang="en-IN" err="1">
                <a:latin typeface="Calibri" panose="020F0502020204030204" pitchFamily="34" charset="0"/>
                <a:cs typeface="Calibri" panose="020F0502020204030204" pitchFamily="34" charset="0"/>
              </a:rPr>
              <a:t>fsck</a:t>
            </a:r>
            <a:r>
              <a:rPr dirty="0" sz="2000" lang="en-IN">
                <a:latin typeface="Calibri" panose="020F0502020204030204" pitchFamily="34" charset="0"/>
                <a:cs typeface="Calibri" panose="020F0502020204030204" pitchFamily="34" charset="0"/>
              </a:rPr>
              <a:t> is run automatically when your system boots; however, you can run it manually if you like. In general, unmount a device before checking</a:t>
            </a:r>
          </a:p>
          <a:p>
            <a:pPr>
              <a:buClrTx/>
              <a:buFontTx/>
              <a:buNone/>
            </a:pPr>
            <a:r>
              <a:rPr dirty="0" sz="2000" lang="en-IN">
                <a:latin typeface="Calibri" panose="020F0502020204030204" pitchFamily="34" charset="0"/>
                <a:cs typeface="Calibri" panose="020F0502020204030204" pitchFamily="34" charset="0"/>
              </a:rPr>
              <a:t>it, so no other programs are operating on it at the same time:</a:t>
            </a:r>
          </a:p>
          <a:p>
            <a:pPr>
              <a:buClrTx/>
              <a:buFontTx/>
              <a:buNone/>
            </a:pPr>
            <a:endParaRPr dirty="0" sz="2000" lang="en-IN">
              <a:latin typeface="Calibri" panose="020F0502020204030204" pitchFamily="34" charset="0"/>
              <a:cs typeface="Calibri" panose="020F0502020204030204" pitchFamily="34" charset="0"/>
            </a:endParaRPr>
          </a:p>
          <a:p>
            <a:pPr>
              <a:buClrTx/>
              <a:buFontTx/>
              <a:buNone/>
            </a:pPr>
            <a:r>
              <a:rPr b="1" dirty="0" sz="2000" lang="en-US">
                <a:latin typeface="Calibri" panose="020F0502020204030204" pitchFamily="34" charset="0"/>
                <a:cs typeface="Calibri" panose="020F0502020204030204" pitchFamily="34" charset="0"/>
              </a:rPr>
              <a:t># </a:t>
            </a:r>
            <a:r>
              <a:rPr b="1" dirty="0" sz="2000" lang="en-US" err="1">
                <a:latin typeface="Calibri" panose="020F0502020204030204" pitchFamily="34" charset="0"/>
                <a:cs typeface="Calibri" panose="020F0502020204030204" pitchFamily="34" charset="0"/>
              </a:rPr>
              <a:t>umount</a:t>
            </a:r>
            <a:r>
              <a:rPr b="1" dirty="0" sz="2000" lang="en-US">
                <a:latin typeface="Calibri" panose="020F0502020204030204" pitchFamily="34" charset="0"/>
                <a:cs typeface="Calibri" panose="020F0502020204030204" pitchFamily="34" charset="0"/>
              </a:rPr>
              <a:t> /dev/sda10</a:t>
            </a:r>
          </a:p>
          <a:p>
            <a:pPr>
              <a:buClrTx/>
              <a:buFontTx/>
              <a:buNone/>
            </a:pPr>
            <a:r>
              <a:rPr b="1" dirty="0" sz="2000" lang="en-US">
                <a:latin typeface="Calibri" panose="020F0502020204030204" pitchFamily="34" charset="0"/>
                <a:cs typeface="Calibri" panose="020F0502020204030204" pitchFamily="34" charset="0"/>
              </a:rPr>
              <a:t># </a:t>
            </a:r>
            <a:r>
              <a:rPr b="1" dirty="0" sz="2000" lang="en-US" err="1">
                <a:latin typeface="Calibri" panose="020F0502020204030204" pitchFamily="34" charset="0"/>
                <a:cs typeface="Calibri" panose="020F0502020204030204" pitchFamily="34" charset="0"/>
              </a:rPr>
              <a:t>fsck</a:t>
            </a:r>
            <a:r>
              <a:rPr b="1" dirty="0" sz="2000" lang="en-US">
                <a:latin typeface="Calibri" panose="020F0502020204030204" pitchFamily="34" charset="0"/>
                <a:cs typeface="Calibri" panose="020F0502020204030204" pitchFamily="34" charset="0"/>
              </a:rPr>
              <a:t> -f /</a:t>
            </a:r>
            <a:r>
              <a:rPr b="1" dirty="0" sz="2000" lang="en-US" err="1" smtClean="0">
                <a:latin typeface="Calibri" panose="020F0502020204030204" pitchFamily="34" charset="0"/>
                <a:cs typeface="Calibri" panose="020F0502020204030204" pitchFamily="34" charset="0"/>
              </a:rPr>
              <a:t>dev</a:t>
            </a:r>
            <a:r>
              <a:rPr b="1" dirty="0" sz="2000" lang="en-US" smtClean="0">
                <a:latin typeface="Calibri" panose="020F0502020204030204" pitchFamily="34" charset="0"/>
                <a:cs typeface="Calibri" panose="020F0502020204030204" pitchFamily="34" charset="0"/>
              </a:rPr>
              <a:t>/sda10</a:t>
            </a:r>
          </a:p>
          <a:p>
            <a:pPr>
              <a:buClrTx/>
              <a:buFontTx/>
              <a:buNone/>
            </a:pPr>
            <a:endParaRPr dirty="0" sz="2000" lang="en-US">
              <a:latin typeface="Calibri" panose="020F0502020204030204" pitchFamily="34" charset="0"/>
              <a:cs typeface="Calibri" panose="020F0502020204030204" pitchFamily="34" charset="0"/>
            </a:endParaRPr>
          </a:p>
          <a:p>
            <a:pPr>
              <a:buClrTx/>
              <a:buFontTx/>
              <a:buNone/>
            </a:pPr>
            <a:r>
              <a:rPr dirty="0" sz="2000" lang="en-US">
                <a:latin typeface="Calibri" panose="020F0502020204030204" pitchFamily="34" charset="0"/>
                <a:cs typeface="Calibri" panose="020F0502020204030204" pitchFamily="34" charset="0"/>
              </a:rPr>
              <a:t>Pass 1: Checking </a:t>
            </a:r>
            <a:r>
              <a:rPr dirty="0" sz="2000" lang="en-US" err="1">
                <a:latin typeface="Calibri" panose="020F0502020204030204" pitchFamily="34" charset="0"/>
                <a:cs typeface="Calibri" panose="020F0502020204030204" pitchFamily="34" charset="0"/>
              </a:rPr>
              <a:t>inodes</a:t>
            </a:r>
            <a:r>
              <a:rPr dirty="0" sz="2000" lang="en-US">
                <a:latin typeface="Calibri" panose="020F0502020204030204" pitchFamily="34" charset="0"/>
                <a:cs typeface="Calibri" panose="020F0502020204030204" pitchFamily="34" charset="0"/>
              </a:rPr>
              <a:t>, blocks, and sizes</a:t>
            </a:r>
          </a:p>
          <a:p>
            <a:pPr>
              <a:buClrTx/>
              <a:buFontTx/>
              <a:buNone/>
            </a:pPr>
            <a:r>
              <a:rPr dirty="0" sz="2000" lang="en-US">
                <a:latin typeface="Calibri" panose="020F0502020204030204" pitchFamily="34" charset="0"/>
                <a:cs typeface="Calibri" panose="020F0502020204030204" pitchFamily="34" charset="0"/>
              </a:rPr>
              <a:t>Pass 2: Checking directory structure</a:t>
            </a:r>
          </a:p>
          <a:p>
            <a:pPr>
              <a:buClrTx/>
              <a:buFontTx/>
              <a:buNone/>
            </a:pPr>
            <a:r>
              <a:rPr dirty="0" sz="2000" lang="en-US">
                <a:latin typeface="Calibri" panose="020F0502020204030204" pitchFamily="34" charset="0"/>
                <a:cs typeface="Calibri" panose="020F0502020204030204" pitchFamily="34" charset="0"/>
              </a:rPr>
              <a:t>Pass 3: Checking directory connectivity</a:t>
            </a:r>
          </a:p>
          <a:p>
            <a:pPr>
              <a:buClrTx/>
              <a:buFontTx/>
              <a:buNone/>
            </a:pPr>
            <a:r>
              <a:rPr dirty="0" sz="2000" lang="en-US">
                <a:latin typeface="Calibri" panose="020F0502020204030204" pitchFamily="34" charset="0"/>
                <a:cs typeface="Calibri" panose="020F0502020204030204" pitchFamily="34" charset="0"/>
              </a:rPr>
              <a:t>Pass 4: Checking reference counts</a:t>
            </a:r>
          </a:p>
          <a:p>
            <a:pPr>
              <a:buClrTx/>
              <a:buFontTx/>
              <a:buNone/>
            </a:pPr>
            <a:r>
              <a:rPr dirty="0" sz="2000" lang="en-US">
                <a:latin typeface="Calibri" panose="020F0502020204030204" pitchFamily="34" charset="0"/>
                <a:cs typeface="Calibri" panose="020F0502020204030204" pitchFamily="34" charset="0"/>
              </a:rPr>
              <a:t>Pass 5: Checking group summary information</a:t>
            </a:r>
          </a:p>
          <a:p>
            <a:pPr>
              <a:buClrTx/>
              <a:buFontTx/>
              <a:buNone/>
            </a:pPr>
            <a:r>
              <a:rPr dirty="0" sz="2000" lang="en-US">
                <a:latin typeface="Calibri" panose="020F0502020204030204" pitchFamily="34" charset="0"/>
                <a:cs typeface="Calibri" panose="020F0502020204030204" pitchFamily="34" charset="0"/>
              </a:rPr>
              <a:t>/home: 172/1281696 files (11.6% non-contiguous), ...</a:t>
            </a:r>
          </a:p>
        </p:txBody>
      </p:sp>
      <p:sp>
        <p:nvSpPr>
          <p:cNvPr id="1048901"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defPPr>
              <a:defRPr lang="en-US"/>
            </a:defPPr>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b="1" sz="3600">
                <a:solidFill>
                  <a:schemeClr val="bg1"/>
                </a:solidFill>
                <a:latin typeface="Calibri" panose="020F0502020204030204" pitchFamily="34" charset="0"/>
                <a:ea typeface="ＭＳ Ｐゴシック" panose="020B0600070205080204" pitchFamily="34" charset="-128"/>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902" name="Rectangle 2"/>
          <p:cNvSpPr/>
          <p:nvPr/>
        </p:nvSpPr>
        <p:spPr>
          <a:xfrm>
            <a:off x="1539025" y="685800"/>
            <a:ext cx="9144000" cy="3416320"/>
          </a:xfrm>
          <a:prstGeom prst="rect"/>
        </p:spPr>
        <p:txBody>
          <a:bodyPr wrap="square">
            <a:spAutoFit/>
          </a:bodyPr>
          <a:p>
            <a:pPr>
              <a:buClrTx/>
              <a:buFontTx/>
              <a:buNone/>
            </a:pPr>
            <a:r>
              <a:rPr b="1" dirty="0" sz="2400" lang="en-IN" err="1">
                <a:latin typeface="Calibri" panose="020F0502020204030204" pitchFamily="34" charset="0"/>
                <a:cs typeface="Calibri" panose="020F0502020204030204" pitchFamily="34" charset="0"/>
              </a:rPr>
              <a:t>Fsck</a:t>
            </a:r>
            <a:endParaRPr b="1" dirty="0" sz="2400" lang="en-IN">
              <a:latin typeface="Calibri" panose="020F0502020204030204" pitchFamily="34" charset="0"/>
              <a:cs typeface="Calibri" panose="020F0502020204030204" pitchFamily="34" charset="0"/>
            </a:endParaRPr>
          </a:p>
          <a:p>
            <a:pPr>
              <a:buClrTx/>
              <a:buFontTx/>
              <a:buNone/>
            </a:pPr>
            <a:endParaRPr b="1" dirty="0" sz="2400" lang="en-IN">
              <a:latin typeface="Calibri" panose="020F0502020204030204" pitchFamily="34" charset="0"/>
              <a:cs typeface="Calibri" panose="020F0502020204030204" pitchFamily="34" charset="0"/>
            </a:endParaRPr>
          </a:p>
          <a:p>
            <a:pPr>
              <a:buClrTx/>
              <a:buFontTx/>
              <a:buNone/>
            </a:pPr>
            <a:r>
              <a:rPr b="1" dirty="0" sz="2400" lang="en-IN">
                <a:latin typeface="Calibri" panose="020F0502020204030204" pitchFamily="34" charset="0"/>
                <a:cs typeface="Calibri" panose="020F0502020204030204" pitchFamily="34" charset="0"/>
              </a:rPr>
              <a:t>Useful options</a:t>
            </a:r>
          </a:p>
          <a:p>
            <a:pPr>
              <a:buClrTx/>
              <a:buFontTx/>
              <a:buNone/>
            </a:pPr>
            <a:r>
              <a:rPr dirty="0" sz="2400" lang="en-IN">
                <a:latin typeface="Calibri" panose="020F0502020204030204" pitchFamily="34" charset="0"/>
                <a:cs typeface="Calibri" panose="020F0502020204030204" pitchFamily="34" charset="0"/>
              </a:rPr>
              <a:t>-A 	Check all disks listed in /</a:t>
            </a:r>
            <a:r>
              <a:rPr dirty="0" sz="2400" lang="en-IN" err="1">
                <a:latin typeface="Calibri" panose="020F0502020204030204" pitchFamily="34" charset="0"/>
                <a:cs typeface="Calibri" panose="020F0502020204030204" pitchFamily="34" charset="0"/>
              </a:rPr>
              <a:t>etc</a:t>
            </a:r>
            <a:r>
              <a:rPr dirty="0" sz="2400" lang="en-IN">
                <a:latin typeface="Calibri" panose="020F0502020204030204" pitchFamily="34" charset="0"/>
                <a:cs typeface="Calibri" panose="020F0502020204030204" pitchFamily="34" charset="0"/>
              </a:rPr>
              <a:t>/</a:t>
            </a:r>
            <a:r>
              <a:rPr dirty="0" sz="2400" lang="en-IN" err="1">
                <a:latin typeface="Calibri" panose="020F0502020204030204" pitchFamily="34" charset="0"/>
                <a:cs typeface="Calibri" panose="020F0502020204030204" pitchFamily="34" charset="0"/>
              </a:rPr>
              <a:t>fstab</a:t>
            </a:r>
            <a:r>
              <a:rPr dirty="0" sz="2400" lang="en-IN">
                <a:latin typeface="Calibri" panose="020F0502020204030204" pitchFamily="34" charset="0"/>
                <a:cs typeface="Calibri" panose="020F0502020204030204" pitchFamily="34" charset="0"/>
              </a:rPr>
              <a:t>, in order.</a:t>
            </a:r>
          </a:p>
          <a:p>
            <a:pPr>
              <a:buClrTx/>
              <a:buFontTx/>
              <a:buNone/>
            </a:pPr>
            <a:r>
              <a:rPr dirty="0" sz="2400" lang="en-IN">
                <a:latin typeface="Calibri" panose="020F0502020204030204" pitchFamily="34" charset="0"/>
                <a:cs typeface="Calibri" panose="020F0502020204030204" pitchFamily="34" charset="0"/>
              </a:rPr>
              <a:t>-N 	Print a description of the checking that would be done, but exit 	without performing any checking.</a:t>
            </a:r>
          </a:p>
          <a:p>
            <a:pPr>
              <a:buClrTx/>
              <a:buFontTx/>
              <a:buNone/>
            </a:pPr>
            <a:r>
              <a:rPr dirty="0" sz="2400" lang="en-IN">
                <a:latin typeface="Calibri" panose="020F0502020204030204" pitchFamily="34" charset="0"/>
                <a:cs typeface="Calibri" panose="020F0502020204030204" pitchFamily="34" charset="0"/>
              </a:rPr>
              <a:t>-r 	Fix errors interactively, prompting before each fix.</a:t>
            </a:r>
          </a:p>
          <a:p>
            <a:pPr>
              <a:buClrTx/>
              <a:buFontTx/>
              <a:buNone/>
            </a:pPr>
            <a:r>
              <a:rPr dirty="0" sz="2400" lang="en-IN">
                <a:latin typeface="Calibri" panose="020F0502020204030204" pitchFamily="34" charset="0"/>
                <a:cs typeface="Calibri" panose="020F0502020204030204" pitchFamily="34" charset="0"/>
              </a:rPr>
              <a:t>-a 	Fix errors automatically (use only if you really know what you’re 	doing; if not, you can seriously mess up a filesystem).</a:t>
            </a:r>
            <a:endParaRPr dirty="0" lang="en-US">
              <a:latin typeface="Calibri" panose="020F0502020204030204" pitchFamily="34" charset="0"/>
              <a:cs typeface="Calibri" panose="020F0502020204030204" pitchFamily="34" charset="0"/>
            </a:endParaRPr>
          </a:p>
        </p:txBody>
      </p:sp>
      <p:sp>
        <p:nvSpPr>
          <p:cNvPr id="1048903" name="Text Box 2"/>
          <p:cNvSpPr txBox="1">
            <a:spLocks noChangeArrowheads="1"/>
          </p:cNvSpPr>
          <p:nvPr/>
        </p:nvSpPr>
        <p:spPr bwMode="auto">
          <a:xfrm>
            <a:off x="3886200" y="0"/>
            <a:ext cx="6781800" cy="609600"/>
          </a:xfrm>
          <a:prstGeom prst="rect"/>
          <a:noFill/>
          <a:ln>
            <a:noFill/>
          </a:ln>
          <a:effectLst/>
        </p:spPr>
        <p:txBody>
          <a:bodyPr bIns="45000" lIns="90000" rIns="90000" tIns="45000"/>
          <a:lstStyle>
            <a:defPPr>
              <a:defRPr lang="en-US"/>
            </a:defPPr>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b="1" sz="3600">
                <a:solidFill>
                  <a:schemeClr val="bg1"/>
                </a:solidFill>
                <a:latin typeface="Calibri" panose="020F0502020204030204" pitchFamily="34" charset="0"/>
                <a:ea typeface="ＭＳ Ｐゴシック" panose="020B0600070205080204" pitchFamily="34" charset="-128"/>
                <a:cs typeface="Calibri" panose="020F0502020204030204" pitchFamily="34" charset="0"/>
              </a:defRPr>
            </a:lvl1pPr>
          </a:lstStyle>
          <a:p>
            <a:r>
              <a:rPr dirty="0" lang="en-US"/>
              <a:t>Disks and Filesystems</a:t>
            </a:r>
            <a:endParaRPr dirty="0" lang="en-IN"/>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904" name="Text Box 1"/>
          <p:cNvSpPr txBox="1">
            <a:spLocks noChangeArrowheads="1"/>
          </p:cNvSpPr>
          <p:nvPr/>
        </p:nvSpPr>
        <p:spPr bwMode="auto">
          <a:xfrm>
            <a:off x="3889376" y="7938"/>
            <a:ext cx="6778625" cy="601662"/>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b="1" dirty="0" sz="3600" lang="en-US" err="1">
                <a:solidFill>
                  <a:srgbClr val="FFFFFF"/>
                </a:solidFill>
                <a:latin typeface="Calibri" panose="020F0502020204030204" pitchFamily="34" charset="0"/>
                <a:cs typeface="Calibri" panose="020F0502020204030204" pitchFamily="34" charset="0"/>
              </a:rPr>
              <a:t>Dmesg</a:t>
            </a:r>
            <a:endParaRPr b="1" dirty="0" sz="3600" lang="en-US">
              <a:solidFill>
                <a:srgbClr val="FFFFFF"/>
              </a:solidFill>
              <a:latin typeface="Calibri" panose="020F0502020204030204" pitchFamily="34" charset="0"/>
              <a:cs typeface="Calibri" panose="020F0502020204030204" pitchFamily="34" charset="0"/>
            </a:endParaRPr>
          </a:p>
        </p:txBody>
      </p:sp>
      <p:sp>
        <p:nvSpPr>
          <p:cNvPr id="1048905" name="Text Box 2"/>
          <p:cNvSpPr txBox="1">
            <a:spLocks noChangeArrowheads="1"/>
          </p:cNvSpPr>
          <p:nvPr/>
        </p:nvSpPr>
        <p:spPr bwMode="auto">
          <a:xfrm>
            <a:off x="1514476" y="900114"/>
            <a:ext cx="8924925" cy="7000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a:t>The </a:t>
            </a:r>
            <a:r>
              <a:rPr dirty="0" lang="en-US" err="1"/>
              <a:t>dmesg</a:t>
            </a:r>
            <a:r>
              <a:rPr dirty="0" lang="en-US"/>
              <a:t> command is used to write the kernel messages in Linux and other</a:t>
            </a:r>
          </a:p>
          <a:p>
            <a:pPr>
              <a:buClrTx/>
              <a:buFontTx/>
              <a:buNone/>
            </a:pPr>
            <a:r>
              <a:rPr dirty="0" lang="en-US"/>
              <a:t>Unix-like operating systems to standard output</a:t>
            </a:r>
          </a:p>
        </p:txBody>
      </p:sp>
      <p:sp>
        <p:nvSpPr>
          <p:cNvPr id="1048906" name="Text Box 3"/>
          <p:cNvSpPr txBox="1">
            <a:spLocks noChangeArrowheads="1"/>
          </p:cNvSpPr>
          <p:nvPr/>
        </p:nvSpPr>
        <p:spPr bwMode="auto">
          <a:xfrm>
            <a:off x="1636714" y="1890714"/>
            <a:ext cx="2173287"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Its basic syntax is</a:t>
            </a:r>
          </a:p>
        </p:txBody>
      </p:sp>
      <p:sp>
        <p:nvSpPr>
          <p:cNvPr id="1048907" name="Text Box 4"/>
          <p:cNvSpPr txBox="1">
            <a:spLocks noChangeArrowheads="1"/>
          </p:cNvSpPr>
          <p:nvPr/>
        </p:nvSpPr>
        <p:spPr bwMode="auto">
          <a:xfrm>
            <a:off x="3889376" y="1890714"/>
            <a:ext cx="1978025"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dmesg [options]</a:t>
            </a:r>
          </a:p>
        </p:txBody>
      </p:sp>
      <p:sp>
        <p:nvSpPr>
          <p:cNvPr id="1048908" name="Text Box 5"/>
          <p:cNvSpPr txBox="1">
            <a:spLocks noChangeArrowheads="1"/>
          </p:cNvSpPr>
          <p:nvPr/>
        </p:nvSpPr>
        <p:spPr bwMode="auto">
          <a:xfrm>
            <a:off x="1752600" y="2576514"/>
            <a:ext cx="2355850"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err="1"/>
              <a:t>dmesg</a:t>
            </a:r>
            <a:r>
              <a:rPr dirty="0" lang="en-US"/>
              <a:t> | grep -</a:t>
            </a:r>
            <a:r>
              <a:rPr dirty="0" lang="en-US" err="1"/>
              <a:t>i</a:t>
            </a:r>
            <a:r>
              <a:rPr dirty="0" lang="en-US"/>
              <a:t> </a:t>
            </a:r>
            <a:r>
              <a:rPr dirty="0" lang="en-US" err="1"/>
              <a:t>usb</a:t>
            </a:r>
            <a:endParaRPr dirty="0" lang="en-US"/>
          </a:p>
        </p:txBody>
      </p:sp>
      <p:sp>
        <p:nvSpPr>
          <p:cNvPr id="1048909" name="Text Box 6"/>
          <p:cNvSpPr txBox="1">
            <a:spLocks noChangeArrowheads="1"/>
          </p:cNvSpPr>
          <p:nvPr/>
        </p:nvSpPr>
        <p:spPr bwMode="auto">
          <a:xfrm>
            <a:off x="1752600" y="3033714"/>
            <a:ext cx="2211388"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err="1"/>
              <a:t>dmesg</a:t>
            </a:r>
            <a:r>
              <a:rPr dirty="0" lang="en-US"/>
              <a:t> | grep -</a:t>
            </a:r>
            <a:r>
              <a:rPr dirty="0" lang="en-US" err="1"/>
              <a:t>i</a:t>
            </a:r>
            <a:r>
              <a:rPr dirty="0" lang="en-US"/>
              <a:t> </a:t>
            </a:r>
            <a:r>
              <a:rPr dirty="0" lang="en-US" err="1"/>
              <a:t>tty</a:t>
            </a:r>
            <a:endParaRPr dirty="0" lang="en-US"/>
          </a:p>
        </p:txBody>
      </p:sp>
      <p:sp>
        <p:nvSpPr>
          <p:cNvPr id="1048910" name="Text Box 7"/>
          <p:cNvSpPr txBox="1">
            <a:spLocks noChangeArrowheads="1"/>
          </p:cNvSpPr>
          <p:nvPr/>
        </p:nvSpPr>
        <p:spPr bwMode="auto">
          <a:xfrm>
            <a:off x="1752600" y="3490914"/>
            <a:ext cx="2863850" cy="395287"/>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dirty="0" lang="en-US" err="1"/>
              <a:t>dmesg</a:t>
            </a:r>
            <a:r>
              <a:rPr dirty="0" lang="en-US"/>
              <a:t> | grep -</a:t>
            </a:r>
            <a:r>
              <a:rPr dirty="0" lang="en-US" err="1"/>
              <a:t>i</a:t>
            </a:r>
            <a:r>
              <a:rPr dirty="0" lang="en-US"/>
              <a:t> memory</a:t>
            </a:r>
          </a:p>
        </p:txBody>
      </p:sp>
      <p:sp>
        <p:nvSpPr>
          <p:cNvPr id="1048911" name="Text Box 8"/>
          <p:cNvSpPr txBox="1">
            <a:spLocks noChangeArrowheads="1"/>
          </p:cNvSpPr>
          <p:nvPr/>
        </p:nvSpPr>
        <p:spPr bwMode="auto">
          <a:xfrm>
            <a:off x="1752601" y="4114800"/>
            <a:ext cx="7318375" cy="395288"/>
          </a:xfrm>
          <a:prstGeom prst="rect"/>
          <a:noFill/>
          <a:ln>
            <a:noFill/>
          </a:ln>
          <a:effectLst/>
        </p:spPr>
        <p:txBody>
          <a:bodyPr bIns="45000" lIns="90000" rIns="90000" tIns="450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buClrTx/>
              <a:buFontTx/>
              <a:buNone/>
            </a:pPr>
            <a:r>
              <a:rPr lang="en-US"/>
              <a:t>The output of dmesg is maintained in the log file /var/log/dmesg</a:t>
            </a:r>
          </a:p>
        </p:txBody>
      </p:sp>
      <p:pic>
        <p:nvPicPr>
          <p:cNvPr id="2097185" name="Picture 9"/>
          <p:cNvPicPr>
            <a:picLocks noChangeAspect="1"/>
          </p:cNvPicPr>
          <p:nvPr/>
        </p:nvPicPr>
        <p:blipFill>
          <a:blip xmlns:r="http://schemas.openxmlformats.org/officeDocument/2006/relationships" r:embed="rId1"/>
          <a:stretch>
            <a:fillRect/>
          </a:stretch>
        </p:blipFill>
        <p:spPr>
          <a:xfrm>
            <a:off x="7278688" y="1890713"/>
            <a:ext cx="2514599" cy="1844040"/>
          </a:xfrm>
          <a:prstGeom prst="rect"/>
        </p:spPr>
      </p:pic>
    </p:spTree>
  </p:cSld>
  <p:clrMapOvr>
    <a:masterClrMapping/>
  </p:clrMapOvr>
  <p:transition xmlns:p14="http://schemas.microsoft.com/office/powerpoint/2010/main" spd="slow" p14:dur="2000"/>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70" name="Rectangle 1"/>
          <p:cNvSpPr>
            <a:spLocks noGrp="1" noChangeArrowheads="1"/>
          </p:cNvSpPr>
          <p:nvPr>
            <p:ph type="title" idx="4294967295"/>
          </p:nvPr>
        </p:nvSpPr>
        <p:spPr>
          <a:xfrm>
            <a:off x="3886200" y="1"/>
            <a:ext cx="6781800" cy="609600"/>
          </a:xfrm>
        </p:spPr>
        <p:txBody>
          <a:bodyPr anchor="ctr" anchorCtr="0" bIns="45383" compatLnSpc="1" lIns="90762" numCol="1" rIns="90762" tIns="45383" vert="horz" wrap="square">
            <a:prstTxWarp prst="textNoShape"/>
          </a:bodyPr>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lang="en-GB"/>
              <a:t>Vi Editor</a:t>
            </a:r>
          </a:p>
        </p:txBody>
      </p:sp>
      <p:sp>
        <p:nvSpPr>
          <p:cNvPr id="1048671" name="Rectangle 2"/>
          <p:cNvSpPr>
            <a:spLocks noGrp="1" noChangeArrowheads="1"/>
          </p:cNvSpPr>
          <p:nvPr>
            <p:ph idx="4294967295"/>
          </p:nvPr>
        </p:nvSpPr>
        <p:spPr>
          <a:xfrm>
            <a:off x="1450975" y="1095220"/>
            <a:ext cx="7807325" cy="4319587"/>
          </a:xfrm>
        </p:spPr>
        <p:txBody>
          <a:bodyPr anchor="t" anchorCtr="0" bIns="45383" compatLnSpc="1" lIns="90762" numCol="1" rIns="90762" tIns="45383" vert="horz" wrap="square">
            <a:prstTxWarp prst="textNoShape"/>
          </a:bodyPr>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a:latin typeface="Calibri" panose="020F0502020204030204" pitchFamily="34" charset="0"/>
              <a:cs typeface="Calibri" panose="020F0502020204030204" pitchFamily="34" charset="0"/>
            </a:endParaRP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i="1" lang="en-GB">
                <a:latin typeface="Calibri" panose="020F0502020204030204" pitchFamily="34" charset="0"/>
                <a:cs typeface="Calibri" panose="020F0502020204030204" pitchFamily="34" charset="0"/>
              </a:rPr>
              <a:t>String Search</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b="1" dirty="0" i="1" lang="en-GB" smtClean="0">
                <a:latin typeface="Calibri" panose="020F0502020204030204" pitchFamily="34" charset="0"/>
                <a:cs typeface="Calibri" panose="020F0502020204030204" pitchFamily="34" charset="0"/>
              </a:rPr>
              <a:t>/pattern </a:t>
            </a:r>
            <a:r>
              <a:rPr dirty="0" i="1" lang="en-GB">
                <a:latin typeface="Calibri" panose="020F0502020204030204" pitchFamily="34" charset="0"/>
                <a:cs typeface="Calibri" panose="020F0502020204030204" pitchFamily="34" charset="0"/>
              </a:rPr>
              <a:t>: search forward for the pattern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b="1" i="1" lang="en-GB" smtClean="0">
                <a:latin typeface="Calibri" panose="020F0502020204030204" pitchFamily="34" charset="0"/>
                <a:cs typeface="Calibri" panose="020F0502020204030204" pitchFamily="34" charset="0"/>
              </a:rPr>
              <a:t>?pattern</a:t>
            </a:r>
            <a:r>
              <a:rPr i="1" lang="en-GB" smtClean="0">
                <a:latin typeface="Calibri" panose="020F0502020204030204" pitchFamily="34" charset="0"/>
                <a:cs typeface="Calibri" panose="020F0502020204030204" pitchFamily="34" charset="0"/>
              </a:rPr>
              <a:t> </a:t>
            </a:r>
            <a:r>
              <a:rPr dirty="0" i="1" lang="en-GB">
                <a:latin typeface="Calibri" panose="020F0502020204030204" pitchFamily="34" charset="0"/>
                <a:cs typeface="Calibri" panose="020F0502020204030204" pitchFamily="34" charset="0"/>
              </a:rPr>
              <a:t>: search backward for the </a:t>
            </a:r>
            <a:r>
              <a:rPr dirty="0" i="1" lang="en-GB" smtClean="0">
                <a:latin typeface="Calibri" panose="020F0502020204030204" pitchFamily="34" charset="0"/>
                <a:cs typeface="Calibri" panose="020F0502020204030204" pitchFamily="34" charset="0"/>
              </a:rPr>
              <a:t>pattern</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smtClean="0">
                <a:latin typeface="Calibri" panose="020F0502020204030204" pitchFamily="34" charset="0"/>
                <a:cs typeface="Calibri" panose="020F0502020204030204" pitchFamily="34" charset="0"/>
              </a:rPr>
              <a:t>e.g. /error will find the word ‘error’ in the file. </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r>
              <a:rPr dirty="0" i="1" lang="en-GB" smtClean="0">
                <a:latin typeface="Calibri" panose="020F0502020204030204" pitchFamily="34" charset="0"/>
                <a:cs typeface="Calibri" panose="020F0502020204030204" pitchFamily="34" charset="0"/>
              </a:rPr>
              <a:t>Use ‘n’ to iterate through the search result</a:t>
            </a:r>
          </a:p>
          <a:p>
            <a:pPr lvl="1">
              <a:tabLst>
                <a:tab algn="l" pos="656650"/>
                <a:tab algn="l" pos="1313299"/>
                <a:tab algn="l" pos="1969949"/>
                <a:tab algn="l" pos="2626599"/>
                <a:tab algn="l" pos="3283248"/>
                <a:tab algn="l" pos="3939898"/>
                <a:tab algn="l" pos="4595108"/>
                <a:tab algn="l" pos="5253198"/>
                <a:tab algn="l" pos="5909847"/>
                <a:tab algn="l" pos="6563617"/>
                <a:tab algn="l" pos="7214506"/>
              </a:tabLst>
            </a:pPr>
            <a:endParaRPr dirty="0" i="1" lang="en-GB" smtClean="0">
              <a:latin typeface="Calibri" panose="020F0502020204030204" pitchFamily="34" charset="0"/>
              <a:cs typeface="Calibri" panose="020F0502020204030204" pitchFamily="34" charset="0"/>
            </a:endParaRP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i="1" lang="en-GB" smtClean="0">
                <a:latin typeface="Calibri" panose="020F0502020204030204" pitchFamily="34" charset="0"/>
                <a:cs typeface="Calibri" panose="020F0502020204030204" pitchFamily="34" charset="0"/>
              </a:rPr>
              <a:t>Undo and Redo</a:t>
            </a: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i="1" lang="en-GB">
                <a:latin typeface="Calibri" panose="020F0502020204030204" pitchFamily="34" charset="0"/>
                <a:cs typeface="Calibri" panose="020F0502020204030204" pitchFamily="34" charset="0"/>
              </a:rPr>
              <a:t>	</a:t>
            </a:r>
            <a:r>
              <a:rPr dirty="0" sz="2400" i="1" lang="en-GB">
                <a:solidFill>
                  <a:srgbClr val="000000"/>
                </a:solidFill>
                <a:latin typeface="Calibri" panose="020F0502020204030204" pitchFamily="34" charset="0"/>
                <a:cs typeface="Calibri" panose="020F0502020204030204" pitchFamily="34" charset="0"/>
              </a:rPr>
              <a:t>Press </a:t>
            </a:r>
            <a:r>
              <a:rPr b="1" dirty="0" sz="2400" i="1" lang="en-GB">
                <a:solidFill>
                  <a:srgbClr val="000000"/>
                </a:solidFill>
                <a:latin typeface="Calibri" panose="020F0502020204030204" pitchFamily="34" charset="0"/>
                <a:cs typeface="Calibri" panose="020F0502020204030204" pitchFamily="34" charset="0"/>
              </a:rPr>
              <a:t>u</a:t>
            </a:r>
            <a:r>
              <a:rPr dirty="0" sz="2400" i="1" lang="en-GB">
                <a:solidFill>
                  <a:srgbClr val="000000"/>
                </a:solidFill>
                <a:latin typeface="Calibri" panose="020F0502020204030204" pitchFamily="34" charset="0"/>
                <a:cs typeface="Calibri" panose="020F0502020204030204" pitchFamily="34" charset="0"/>
              </a:rPr>
              <a:t> in the command mode to undo</a:t>
            </a:r>
          </a:p>
          <a:p>
            <a:pPr>
              <a:tabLst>
                <a:tab algn="l" pos="656650"/>
                <a:tab algn="l" pos="1313299"/>
                <a:tab algn="l" pos="1969949"/>
                <a:tab algn="l" pos="2626599"/>
                <a:tab algn="l" pos="3283248"/>
                <a:tab algn="l" pos="3939898"/>
                <a:tab algn="l" pos="4595108"/>
                <a:tab algn="l" pos="5253198"/>
                <a:tab algn="l" pos="5909847"/>
                <a:tab algn="l" pos="6563617"/>
                <a:tab algn="l" pos="7214506"/>
              </a:tabLst>
            </a:pPr>
            <a:r>
              <a:rPr dirty="0" sz="2400" i="1" lang="en-GB">
                <a:solidFill>
                  <a:srgbClr val="000000"/>
                </a:solidFill>
                <a:latin typeface="Calibri" panose="020F0502020204030204" pitchFamily="34" charset="0"/>
                <a:cs typeface="Calibri" panose="020F0502020204030204" pitchFamily="34" charset="0"/>
              </a:rPr>
              <a:t>	Press </a:t>
            </a:r>
            <a:r>
              <a:rPr b="1" dirty="0" sz="2400" i="1" lang="en-GB" err="1">
                <a:solidFill>
                  <a:srgbClr val="000000"/>
                </a:solidFill>
                <a:latin typeface="Calibri" panose="020F0502020204030204" pitchFamily="34" charset="0"/>
                <a:cs typeface="Calibri" panose="020F0502020204030204" pitchFamily="34" charset="0"/>
              </a:rPr>
              <a:t>ctrl+r</a:t>
            </a:r>
            <a:r>
              <a:rPr dirty="0" sz="2400" i="1" lang="en-GB">
                <a:solidFill>
                  <a:srgbClr val="000000"/>
                </a:solidFill>
                <a:latin typeface="Calibri" panose="020F0502020204030204" pitchFamily="34" charset="0"/>
                <a:cs typeface="Calibri" panose="020F0502020204030204" pitchFamily="34" charset="0"/>
              </a:rPr>
              <a:t> in the command mode to redo</a:t>
            </a:r>
          </a:p>
        </p:txBody>
      </p:sp>
      <p:pic>
        <p:nvPicPr>
          <p:cNvPr id="2097162" name="Picture 3"/>
          <p:cNvPicPr>
            <a:picLocks noChangeAspect="1"/>
          </p:cNvPicPr>
          <p:nvPr/>
        </p:nvPicPr>
        <p:blipFill>
          <a:blip xmlns:r="http://schemas.openxmlformats.org/officeDocument/2006/relationships" r:embed="rId1"/>
          <a:stretch>
            <a:fillRect/>
          </a:stretch>
        </p:blipFill>
        <p:spPr>
          <a:xfrm>
            <a:off x="9258300" y="813515"/>
            <a:ext cx="2514599" cy="1844040"/>
          </a:xfrm>
          <a:prstGeom prst="rect"/>
        </p:spPr>
      </p:pic>
    </p:spTree>
  </p:cSld>
  <p:clrMapOvr>
    <a:masterClrMapping/>
  </p:clrMapOvr>
  <p:transition xmlns:p14="http://schemas.microsoft.com/office/powerpoint/2010/main" spd="med"/>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923"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90</a:t>
            </a:fld>
            <a:endParaRPr sz="1000" lang="en-US"/>
          </a:p>
        </p:txBody>
      </p:sp>
      <p:sp>
        <p:nvSpPr>
          <p:cNvPr id="1048924"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25"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90</a:t>
            </a:fld>
            <a:endParaRPr sz="1000" lang="en-US"/>
          </a:p>
        </p:txBody>
      </p:sp>
      <p:sp>
        <p:nvSpPr>
          <p:cNvPr id="1048926" name="Rectangle 1"/>
          <p:cNvSpPr/>
          <p:nvPr/>
        </p:nvSpPr>
        <p:spPr>
          <a:xfrm>
            <a:off x="3909319" y="-36731"/>
            <a:ext cx="4915448" cy="646331"/>
          </a:xfrm>
          <a:prstGeom prst="rect"/>
          <a:noFill/>
          <a:ln>
            <a:noFill/>
          </a:ln>
          <a:effectLst/>
        </p:spPr>
        <p:txBody>
          <a:bodyPr bIns="45000" lIns="90000" rIns="90000" tIns="45000"/>
          <a:p>
            <a: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1" dirty="0" sz="3600" lang="en-IN">
                <a:solidFill>
                  <a:schemeClr val="bg1"/>
                </a:solidFill>
                <a:latin typeface="Calibri" panose="020F0502020204030204" pitchFamily="34" charset="0"/>
                <a:ea typeface="ＭＳ Ｐゴシック" panose="020B0600070205080204" pitchFamily="34" charset="-128"/>
                <a:cs typeface="Calibri" panose="020F0502020204030204" pitchFamily="34" charset="0"/>
              </a:rPr>
              <a:t>Performance Monitoring</a:t>
            </a:r>
          </a:p>
        </p:txBody>
      </p:sp>
      <p:sp>
        <p:nvSpPr>
          <p:cNvPr id="1048927" name="Rectangle 2"/>
          <p:cNvSpPr/>
          <p:nvPr/>
        </p:nvSpPr>
        <p:spPr>
          <a:xfrm>
            <a:off x="1491891" y="714345"/>
            <a:ext cx="9150710" cy="4093428"/>
          </a:xfrm>
          <a:prstGeom prst="rect"/>
        </p:spPr>
        <p:txBody>
          <a:bodyPr wrap="square">
            <a:spAutoFit/>
          </a:bodyPr>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Uptime</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The uptime command tells you how long the system has been running since the last boot.</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uptime</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10:54pm up 8 days, 3:44, 3 users, load average: 0.89,</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1.00, 2.15</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This information is, from right to left: the current time (10:54pm),</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system uptime (8 days, 3 hours, 44 minutes), number of users logged in (3), and system load average for three time periods: one minute (0.89), five minutes (1.00), and fifteen minutes (2.15). The</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load average is the average number of processes ready to run in that</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time interval.</a:t>
            </a:r>
          </a:p>
        </p:txBody>
      </p:sp>
      <p:pic>
        <p:nvPicPr>
          <p:cNvPr id="2097186" name="Picture 3"/>
          <p:cNvPicPr>
            <a:picLocks noChangeAspect="1"/>
          </p:cNvPicPr>
          <p:nvPr/>
        </p:nvPicPr>
        <p:blipFill>
          <a:blip xmlns:r="http://schemas.openxmlformats.org/officeDocument/2006/relationships" r:embed="rId1"/>
          <a:stretch>
            <a:fillRect/>
          </a:stretch>
        </p:blipFill>
        <p:spPr>
          <a:xfrm>
            <a:off x="8382001" y="4226173"/>
            <a:ext cx="2093409" cy="1772432"/>
          </a:xfrm>
          <a:prstGeom prst="rect"/>
        </p:spPr>
      </p:pic>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931"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91</a:t>
            </a:fld>
            <a:endParaRPr sz="1000" lang="en-US"/>
          </a:p>
        </p:txBody>
      </p:sp>
      <p:sp>
        <p:nvSpPr>
          <p:cNvPr id="1048932"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33"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91</a:t>
            </a:fld>
            <a:endParaRPr sz="1000" lang="en-US"/>
          </a:p>
        </p:txBody>
      </p:sp>
      <p:sp>
        <p:nvSpPr>
          <p:cNvPr id="1048934" name="Rectangle 1"/>
          <p:cNvSpPr/>
          <p:nvPr/>
        </p:nvSpPr>
        <p:spPr>
          <a:xfrm>
            <a:off x="3909319" y="-36731"/>
            <a:ext cx="491544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Performance Monitoring</a:t>
            </a:r>
          </a:p>
        </p:txBody>
      </p:sp>
      <p:sp>
        <p:nvSpPr>
          <p:cNvPr id="1048935" name="Rectangle 2"/>
          <p:cNvSpPr/>
          <p:nvPr/>
        </p:nvSpPr>
        <p:spPr>
          <a:xfrm>
            <a:off x="1491891" y="714346"/>
            <a:ext cx="9150710" cy="5940088"/>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Viewing Processes</a:t>
            </a: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a:solidFill>
                  <a:srgbClr val="000000"/>
                </a:solidFill>
                <a:latin typeface="Calibri" panose="020F0502020204030204" pitchFamily="34" charset="0"/>
                <a:cs typeface="Calibri" panose="020F0502020204030204" pitchFamily="34" charset="0"/>
              </a:rPr>
              <a:t>ps</a:t>
            </a:r>
            <a:r>
              <a:rPr b="1" dirty="0" sz="2000" lang="en-IN">
                <a:solidFill>
                  <a:srgbClr val="000000"/>
                </a:solidFill>
                <a:latin typeface="Calibri" panose="020F0502020204030204" pitchFamily="34" charset="0"/>
                <a:cs typeface="Calibri" panose="020F0502020204030204" pitchFamily="34" charset="0"/>
              </a:rPr>
              <a:t> </a:t>
            </a:r>
          </a:p>
          <a:p>
            <a:pPr defTabSz="457200" eaLnBrk="0" fontAlgn="base" hangingPunct="0">
              <a:spcBef>
                <a:spcPct val="0"/>
              </a:spcBef>
              <a:spcAft>
                <a:spcPct val="0"/>
              </a:spcAft>
              <a:buClr>
                <a:srgbClr val="000000"/>
              </a:buClr>
              <a:buSzPct val="100000"/>
            </a:pPr>
            <a:r>
              <a:rPr dirty="0" sz="2000" lang="en-IN" err="1">
                <a:solidFill>
                  <a:srgbClr val="000000"/>
                </a:solidFill>
                <a:latin typeface="Calibri" panose="020F0502020204030204" pitchFamily="34" charset="0"/>
                <a:cs typeface="Calibri" panose="020F0502020204030204" pitchFamily="34" charset="0"/>
              </a:rPr>
              <a:t>ps</a:t>
            </a:r>
            <a:r>
              <a:rPr dirty="0" sz="2000" lang="en-IN">
                <a:solidFill>
                  <a:srgbClr val="000000"/>
                </a:solidFill>
                <a:latin typeface="Calibri" panose="020F0502020204030204" pitchFamily="34" charset="0"/>
                <a:cs typeface="Calibri" panose="020F0502020204030204" pitchFamily="34" charset="0"/>
              </a:rPr>
              <a:t> [options]</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The </a:t>
            </a:r>
            <a:r>
              <a:rPr dirty="0" sz="2000" lang="en-IN" err="1">
                <a:solidFill>
                  <a:srgbClr val="000000"/>
                </a:solidFill>
                <a:latin typeface="Calibri" panose="020F0502020204030204" pitchFamily="34" charset="0"/>
                <a:cs typeface="Calibri" panose="020F0502020204030204" pitchFamily="34" charset="0"/>
              </a:rPr>
              <a:t>ps</a:t>
            </a:r>
            <a:r>
              <a:rPr dirty="0" sz="2000" lang="en-IN">
                <a:solidFill>
                  <a:srgbClr val="000000"/>
                </a:solidFill>
                <a:latin typeface="Calibri" panose="020F0502020204030204" pitchFamily="34" charset="0"/>
                <a:cs typeface="Calibri" panose="020F0502020204030204" pitchFamily="34" charset="0"/>
              </a:rPr>
              <a:t> command displays information about your running processes, and optionally the processes of other users</a:t>
            </a:r>
            <a:r>
              <a:rPr dirty="0" sz="2000" lang="en-IN"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Type the following to see every process in the system</a:t>
            </a:r>
          </a:p>
          <a:p>
            <a:pPr defTabSz="457200" eaLnBrk="0" fontAlgn="base" hangingPunct="0">
              <a:spcBef>
                <a:spcPct val="0"/>
              </a:spcBef>
              <a:spcAft>
                <a:spcPct val="0"/>
              </a:spcAft>
              <a:buClr>
                <a:srgbClr val="000000"/>
              </a:buClr>
              <a:buSzPct val="100000"/>
            </a:pPr>
            <a:endParaRPr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a:t>
            </a:r>
            <a:r>
              <a:rPr b="1" dirty="0" sz="2000" lang="en-IN" err="1" smtClean="0">
                <a:solidFill>
                  <a:srgbClr val="000000"/>
                </a:solidFill>
                <a:latin typeface="Calibri" panose="020F0502020204030204" pitchFamily="34" charset="0"/>
                <a:cs typeface="Calibri" panose="020F0502020204030204" pitchFamily="34" charset="0"/>
              </a:rPr>
              <a:t>ps</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ef</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To view your processes: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ps</a:t>
            </a: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ux</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a:solidFill>
                  <a:srgbClr val="000000"/>
                </a:solidFill>
                <a:latin typeface="Calibri" panose="020F0502020204030204" pitchFamily="34" charset="0"/>
                <a:cs typeface="Calibri" panose="020F0502020204030204" pitchFamily="34" charset="0"/>
              </a:rPr>
              <a:t>ps</a:t>
            </a:r>
            <a:r>
              <a:rPr b="1" dirty="0" sz="2000" lang="en-IN">
                <a:solidFill>
                  <a:srgbClr val="000000"/>
                </a:solidFill>
                <a:latin typeface="Calibri" panose="020F0502020204030204" pitchFamily="34" charset="0"/>
                <a:cs typeface="Calibri" panose="020F0502020204030204" pitchFamily="34" charset="0"/>
              </a:rPr>
              <a:t> -U smith</a:t>
            </a:r>
            <a:r>
              <a:rPr dirty="0" sz="2000" lang="en-IN">
                <a:solidFill>
                  <a:srgbClr val="000000"/>
                </a:solidFill>
                <a:latin typeface="Calibri" panose="020F0502020204030204" pitchFamily="34" charset="0"/>
                <a:cs typeface="Calibri" panose="020F0502020204030204" pitchFamily="34" charset="0"/>
              </a:rPr>
              <a:t>	- display processes of user Smith</a:t>
            </a: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you can extract information more finely from the output of </a:t>
            </a:r>
            <a:r>
              <a:rPr dirty="0" sz="2000" lang="en-IN" err="1">
                <a:solidFill>
                  <a:srgbClr val="000000"/>
                </a:solidFill>
                <a:latin typeface="Calibri" panose="020F0502020204030204" pitchFamily="34" charset="0"/>
                <a:cs typeface="Calibri" panose="020F0502020204030204" pitchFamily="34" charset="0"/>
              </a:rPr>
              <a:t>ps</a:t>
            </a:r>
            <a:r>
              <a:rPr dirty="0" sz="2000" lang="en-IN">
                <a:solidFill>
                  <a:srgbClr val="000000"/>
                </a:solidFill>
                <a:latin typeface="Calibri" panose="020F0502020204030204" pitchFamily="34" charset="0"/>
                <a:cs typeface="Calibri" panose="020F0502020204030204" pitchFamily="34" charset="0"/>
              </a:rPr>
              <a:t> using grep and other filter programs: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ps</a:t>
            </a: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ux</a:t>
            </a:r>
            <a:r>
              <a:rPr b="1" dirty="0" sz="2000" lang="en-IN">
                <a:solidFill>
                  <a:srgbClr val="000000"/>
                </a:solidFill>
                <a:latin typeface="Calibri" panose="020F0502020204030204" pitchFamily="34" charset="0"/>
                <a:cs typeface="Calibri" panose="020F0502020204030204" pitchFamily="34" charset="0"/>
              </a:rPr>
              <a:t> | grep </a:t>
            </a:r>
            <a:r>
              <a:rPr b="1" dirty="0" sz="2000" lang="en-IN" err="1">
                <a:solidFill>
                  <a:srgbClr val="000000"/>
                </a:solidFill>
                <a:latin typeface="Calibri" panose="020F0502020204030204" pitchFamily="34" charset="0"/>
                <a:cs typeface="Calibri" panose="020F0502020204030204" pitchFamily="34" charset="0"/>
              </a:rPr>
              <a:t>myprogram</a:t>
            </a:r>
            <a:endParaRPr b="1" dirty="0" sz="2000" lang="en-IN">
              <a:solidFill>
                <a:srgbClr val="000000"/>
              </a:solidFill>
              <a:latin typeface="Calibri" panose="020F0502020204030204" pitchFamily="34" charset="0"/>
              <a:cs typeface="Calibri" panose="020F0502020204030204" pitchFamily="34" charset="0"/>
            </a:endParaRPr>
          </a:p>
        </p:txBody>
      </p:sp>
      <p:pic>
        <p:nvPicPr>
          <p:cNvPr id="2097187" name="Picture 3"/>
          <p:cNvPicPr>
            <a:picLocks noChangeAspect="1"/>
          </p:cNvPicPr>
          <p:nvPr/>
        </p:nvPicPr>
        <p:blipFill>
          <a:blip xmlns:r="http://schemas.openxmlformats.org/officeDocument/2006/relationships" r:embed="rId1"/>
          <a:stretch>
            <a:fillRect/>
          </a:stretch>
        </p:blipFill>
        <p:spPr>
          <a:xfrm>
            <a:off x="8382001" y="4226173"/>
            <a:ext cx="2093409" cy="1772432"/>
          </a:xfrm>
          <a:prstGeom prst="rect"/>
        </p:spPr>
      </p:pic>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939"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92</a:t>
            </a:fld>
            <a:endParaRPr sz="1000" lang="en-US"/>
          </a:p>
        </p:txBody>
      </p:sp>
      <p:sp>
        <p:nvSpPr>
          <p:cNvPr id="1048940"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41"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92</a:t>
            </a:fld>
            <a:endParaRPr sz="1000" lang="en-US"/>
          </a:p>
        </p:txBody>
      </p:sp>
      <p:sp>
        <p:nvSpPr>
          <p:cNvPr id="1048942" name="Rectangle 1"/>
          <p:cNvSpPr/>
          <p:nvPr/>
        </p:nvSpPr>
        <p:spPr>
          <a:xfrm>
            <a:off x="3909319" y="-36731"/>
            <a:ext cx="491544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Performance Monitoring</a:t>
            </a:r>
          </a:p>
        </p:txBody>
      </p:sp>
      <p:sp>
        <p:nvSpPr>
          <p:cNvPr id="1048943" name="Rectangle 2"/>
          <p:cNvSpPr/>
          <p:nvPr/>
        </p:nvSpPr>
        <p:spPr>
          <a:xfrm>
            <a:off x="1491891" y="714346"/>
            <a:ext cx="9150710" cy="6863417"/>
          </a:xfrm>
          <a:prstGeom prst="rect"/>
        </p:spPr>
        <p:txBody>
          <a:bodyPr wrap="square">
            <a:spAutoFit/>
          </a:bodyPr>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top </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top [options]</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The top command lets you monitor the most active processes, updating the display at regular intervals (say, every second). It is a screen-based program that updates the display in place, interactively.</a:t>
            </a: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top</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While top is running, you can press keys to change its </a:t>
            </a:r>
            <a:r>
              <a:rPr dirty="0" sz="2000" lang="en-IN" err="1">
                <a:solidFill>
                  <a:srgbClr val="000000"/>
                </a:solidFill>
                <a:latin typeface="Calibri" panose="020F0502020204030204" pitchFamily="34" charset="0"/>
                <a:cs typeface="Calibri" panose="020F0502020204030204" pitchFamily="34" charset="0"/>
              </a:rPr>
              <a:t>behavior</a:t>
            </a:r>
            <a:r>
              <a:rPr dirty="0" sz="2000" lang="en-IN">
                <a:solidFill>
                  <a:srgbClr val="000000"/>
                </a:solidFill>
                <a:latin typeface="Calibri" panose="020F0502020204030204" pitchFamily="34" charset="0"/>
                <a:cs typeface="Calibri" panose="020F0502020204030204" pitchFamily="34" charset="0"/>
              </a:rPr>
              <a:t>, such as setting the update </a:t>
            </a:r>
            <a:r>
              <a:rPr b="1" dirty="0" sz="2000" lang="en-IN">
                <a:solidFill>
                  <a:srgbClr val="000000"/>
                </a:solidFill>
                <a:latin typeface="Calibri" panose="020F0502020204030204" pitchFamily="34" charset="0"/>
                <a:cs typeface="Calibri" panose="020F0502020204030204" pitchFamily="34" charset="0"/>
              </a:rPr>
              <a:t>speed (s), hiding idle processes (</a:t>
            </a:r>
            <a:r>
              <a:rPr b="1" dirty="0" sz="2000" lang="en-IN" err="1">
                <a:solidFill>
                  <a:srgbClr val="000000"/>
                </a:solidFill>
                <a:latin typeface="Calibri" panose="020F0502020204030204" pitchFamily="34" charset="0"/>
                <a:cs typeface="Calibri" panose="020F0502020204030204" pitchFamily="34" charset="0"/>
              </a:rPr>
              <a:t>i</a:t>
            </a:r>
            <a:r>
              <a:rPr b="1" dirty="0" sz="2000" lang="en-IN">
                <a:solidFill>
                  <a:srgbClr val="000000"/>
                </a:solidFill>
                <a:latin typeface="Calibri" panose="020F0502020204030204" pitchFamily="34" charset="0"/>
                <a:cs typeface="Calibri" panose="020F0502020204030204" pitchFamily="34" charset="0"/>
              </a:rPr>
              <a:t>), or killing processes (k). Type h</a:t>
            </a:r>
            <a:r>
              <a:rPr dirty="0" sz="2000" lang="en-IN">
                <a:solidFill>
                  <a:srgbClr val="000000"/>
                </a:solidFill>
                <a:latin typeface="Calibri" panose="020F0502020204030204" pitchFamily="34" charset="0"/>
                <a:cs typeface="Calibri" panose="020F0502020204030204" pitchFamily="34" charset="0"/>
              </a:rPr>
              <a:t> to see a complete list and </a:t>
            </a:r>
            <a:r>
              <a:rPr b="1" dirty="0" sz="2000" lang="en-IN">
                <a:solidFill>
                  <a:srgbClr val="000000"/>
                </a:solidFill>
                <a:latin typeface="Calibri" panose="020F0502020204030204" pitchFamily="34" charset="0"/>
                <a:cs typeface="Calibri" panose="020F0502020204030204" pitchFamily="34" charset="0"/>
              </a:rPr>
              <a:t>q to quit</a:t>
            </a:r>
            <a:r>
              <a:rPr dirty="0" sz="2000" lang="en-IN">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Useful options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a:t>
            </a:r>
            <a:r>
              <a:rPr b="1" dirty="0" sz="2000" lang="en-IN" err="1">
                <a:solidFill>
                  <a:srgbClr val="000000"/>
                </a:solidFill>
                <a:latin typeface="Calibri" panose="020F0502020204030204" pitchFamily="34" charset="0"/>
                <a:cs typeface="Calibri" panose="020F0502020204030204" pitchFamily="34" charset="0"/>
              </a:rPr>
              <a:t>nN</a:t>
            </a:r>
            <a:r>
              <a:rPr b="1" dirty="0" sz="2000" lang="en-IN">
                <a:solidFill>
                  <a:srgbClr val="000000"/>
                </a:solidFill>
                <a:latin typeface="Calibri" panose="020F0502020204030204" pitchFamily="34" charset="0"/>
                <a:cs typeface="Calibri" panose="020F0502020204030204" pitchFamily="34" charset="0"/>
              </a:rPr>
              <a:t> Perform N updates, then quit.</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a:t>
            </a:r>
            <a:r>
              <a:rPr b="1" dirty="0" sz="2000" lang="en-IN" err="1">
                <a:solidFill>
                  <a:srgbClr val="000000"/>
                </a:solidFill>
                <a:latin typeface="Calibri" panose="020F0502020204030204" pitchFamily="34" charset="0"/>
                <a:cs typeface="Calibri" panose="020F0502020204030204" pitchFamily="34" charset="0"/>
              </a:rPr>
              <a:t>dN</a:t>
            </a:r>
            <a:r>
              <a:rPr b="1" dirty="0" sz="2000" lang="en-IN">
                <a:solidFill>
                  <a:srgbClr val="000000"/>
                </a:solidFill>
                <a:latin typeface="Calibri" panose="020F0502020204030204" pitchFamily="34" charset="0"/>
                <a:cs typeface="Calibri" panose="020F0502020204030204" pitchFamily="34" charset="0"/>
              </a:rPr>
              <a:t> Update the display every N seconds.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a:t>
            </a:r>
            <a:r>
              <a:rPr b="1" dirty="0" sz="2000" lang="en-IN" err="1">
                <a:solidFill>
                  <a:srgbClr val="000000"/>
                </a:solidFill>
                <a:latin typeface="Calibri" panose="020F0502020204030204" pitchFamily="34" charset="0"/>
                <a:cs typeface="Calibri" panose="020F0502020204030204" pitchFamily="34" charset="0"/>
              </a:rPr>
              <a:t>pN</a:t>
            </a: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pM</a:t>
            </a:r>
            <a:r>
              <a:rPr b="1" dirty="0" sz="2000" lang="en-IN">
                <a:solidFill>
                  <a:srgbClr val="000000"/>
                </a:solidFill>
                <a:latin typeface="Calibri" panose="020F0502020204030204" pitchFamily="34" charset="0"/>
                <a:cs typeface="Calibri" panose="020F0502020204030204" pitchFamily="34" charset="0"/>
              </a:rPr>
              <a:t> ... Display only the processes with PID N, M, ..., up to 20 processes.</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-b Print on standard output </a:t>
            </a:r>
            <a:r>
              <a:rPr b="1" dirty="0" sz="2000" lang="en-IN" err="1">
                <a:solidFill>
                  <a:srgbClr val="000000"/>
                </a:solidFill>
                <a:latin typeface="Calibri" panose="020F0502020204030204" pitchFamily="34" charset="0"/>
                <a:cs typeface="Calibri" panose="020F0502020204030204" pitchFamily="34" charset="0"/>
              </a:rPr>
              <a:t>noninteractively</a:t>
            </a:r>
            <a:r>
              <a:rPr b="1" dirty="0" sz="2000" lang="en-IN">
                <a:solidFill>
                  <a:srgbClr val="000000"/>
                </a:solidFill>
                <a:latin typeface="Calibri" panose="020F0502020204030204" pitchFamily="34" charset="0"/>
                <a:cs typeface="Calibri" panose="020F0502020204030204" pitchFamily="34" charset="0"/>
              </a:rPr>
              <a:t>, without playing screen</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tricks. </a:t>
            </a: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a:t>
            </a:r>
            <a:r>
              <a:rPr b="1" dirty="0" sz="2000" lang="en-IN" smtClean="0">
                <a:solidFill>
                  <a:srgbClr val="000000"/>
                </a:solidFill>
                <a:latin typeface="Calibri" panose="020F0502020204030204" pitchFamily="34" charset="0"/>
                <a:cs typeface="Calibri" panose="020F0502020204030204" pitchFamily="34" charset="0"/>
              </a:rPr>
              <a:t>top </a:t>
            </a:r>
            <a:r>
              <a:rPr b="1" dirty="0" sz="2000" lang="en-IN">
                <a:solidFill>
                  <a:srgbClr val="000000"/>
                </a:solidFill>
                <a:latin typeface="Calibri" panose="020F0502020204030204" pitchFamily="34" charset="0"/>
                <a:cs typeface="Calibri" panose="020F0502020204030204" pitchFamily="34" charset="0"/>
              </a:rPr>
              <a:t>-b -n1 &gt; </a:t>
            </a:r>
            <a:r>
              <a:rPr b="1" dirty="0" sz="2000" lang="en-IN" err="1">
                <a:solidFill>
                  <a:srgbClr val="000000"/>
                </a:solidFill>
                <a:latin typeface="Calibri" panose="020F0502020204030204" pitchFamily="34" charset="0"/>
                <a:cs typeface="Calibri" panose="020F0502020204030204" pitchFamily="34" charset="0"/>
              </a:rPr>
              <a:t>outfile</a:t>
            </a:r>
            <a:r>
              <a:rPr b="1" dirty="0" sz="2000" lang="en-IN">
                <a:solidFill>
                  <a:srgbClr val="000000"/>
                </a:solidFill>
                <a:latin typeface="Calibri" panose="020F0502020204030204" pitchFamily="34" charset="0"/>
                <a:cs typeface="Calibri" panose="020F0502020204030204" pitchFamily="34" charset="0"/>
              </a:rPr>
              <a:t> saves a quick snapshot to a file.</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947" name="Rectangle 2"/>
          <p:cNvSpPr/>
          <p:nvPr/>
        </p:nvSpPr>
        <p:spPr>
          <a:xfrm>
            <a:off x="3909319" y="-36731"/>
            <a:ext cx="491544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Performance Monitoring</a:t>
            </a:r>
          </a:p>
        </p:txBody>
      </p:sp>
      <p:sp>
        <p:nvSpPr>
          <p:cNvPr id="1048948" name="Rectangle 3"/>
          <p:cNvSpPr/>
          <p:nvPr/>
        </p:nvSpPr>
        <p:spPr>
          <a:xfrm>
            <a:off x="1491891" y="714346"/>
            <a:ext cx="9150710" cy="5940088"/>
          </a:xfrm>
          <a:prstGeom prst="rect"/>
        </p:spPr>
        <p:txBody>
          <a:bodyPr wrap="square">
            <a:spAutoFit/>
          </a:bodyPr>
          <a:p>
            <a:pPr defTabSz="457200" eaLnBrk="0" fontAlgn="base" hangingPunct="0">
              <a:spcBef>
                <a:spcPct val="0"/>
              </a:spcBef>
              <a:spcAft>
                <a:spcPct val="0"/>
              </a:spcAft>
              <a:buClr>
                <a:srgbClr val="000000"/>
              </a:buClr>
              <a:buSzPct val="100000"/>
            </a:pPr>
            <a:r>
              <a:rPr b="1" dirty="0" sz="2000" lang="en-US" smtClean="0">
                <a:solidFill>
                  <a:srgbClr val="000000"/>
                </a:solidFill>
                <a:latin typeface="Calibri" panose="020F0502020204030204" pitchFamily="34" charset="0"/>
                <a:cs typeface="Calibri" panose="020F0502020204030204" pitchFamily="34" charset="0"/>
              </a:rPr>
              <a:t>Sort according to a </a:t>
            </a:r>
            <a:r>
              <a:rPr b="1" dirty="0" sz="2000" lang="en-US" smtClean="0">
                <a:solidFill>
                  <a:srgbClr val="000000"/>
                </a:solidFill>
                <a:latin typeface="Calibri" panose="020F0502020204030204" pitchFamily="34" charset="0"/>
                <a:cs typeface="Calibri" panose="020F0502020204030204" pitchFamily="34" charset="0"/>
              </a:rPr>
              <a:t>field</a:t>
            </a:r>
            <a:r>
              <a:rPr b="1" dirty="0" sz="2000" lang="en-US" smtClean="0">
                <a:solidFill>
                  <a:srgbClr val="000000"/>
                </a:solidFill>
                <a:latin typeface="Calibri" panose="020F0502020204030204" pitchFamily="34" charset="0"/>
                <a:cs typeface="Calibri" panose="020F0502020204030204" pitchFamily="34" charset="0"/>
              </a:rPr>
              <a:t>, like CPU usage</a:t>
            </a:r>
            <a:endParaRPr b="1"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 top </a:t>
            </a:r>
            <a:r>
              <a:rPr dirty="0" sz="2000" lang="en-US" smtClean="0">
                <a:solidFill>
                  <a:srgbClr val="000000"/>
                </a:solidFill>
                <a:latin typeface="Calibri" panose="020F0502020204030204" pitchFamily="34" charset="0"/>
                <a:cs typeface="Calibri" panose="020F0502020204030204" pitchFamily="34" charset="0"/>
              </a:rPr>
              <a:t>-o %CPU</a:t>
            </a:r>
          </a:p>
          <a:p>
            <a:pPr defTabSz="457200" eaLnBrk="0" fontAlgn="base" hangingPunct="0">
              <a:spcBef>
                <a:spcPct val="0"/>
              </a:spcBef>
              <a:spcAft>
                <a:spcPct val="0"/>
              </a:spcAft>
              <a:buClr>
                <a:srgbClr val="000000"/>
              </a:buClr>
              <a:buSzPct val="100000"/>
            </a:pPr>
            <a:r>
              <a:rPr dirty="0" sz="2000" lang="en-US" smtClean="0">
                <a:solidFill>
                  <a:srgbClr val="000000"/>
                </a:solidFill>
                <a:latin typeface="Calibri" panose="020F0502020204030204" pitchFamily="34" charset="0"/>
                <a:cs typeface="Calibri" panose="020F0502020204030204" pitchFamily="34" charset="0"/>
              </a:rPr>
              <a:t># top -o %MEM</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a:solidFill>
                  <a:srgbClr val="000000"/>
                </a:solidFill>
                <a:latin typeface="Calibri" panose="020F0502020204030204" pitchFamily="34" charset="0"/>
                <a:cs typeface="Calibri" panose="020F0502020204030204" pitchFamily="34" charset="0"/>
              </a:rPr>
              <a:t>Highlight Running Process in Top</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Press </a:t>
            </a:r>
            <a:r>
              <a:rPr b="1" dirty="0" sz="2000" lang="en-US">
                <a:solidFill>
                  <a:srgbClr val="000000"/>
                </a:solidFill>
                <a:latin typeface="Calibri" panose="020F0502020204030204" pitchFamily="34" charset="0"/>
                <a:cs typeface="Calibri" panose="020F0502020204030204" pitchFamily="34" charset="0"/>
              </a:rPr>
              <a:t>‘z‘ </a:t>
            </a:r>
            <a:r>
              <a:rPr dirty="0" sz="2000" lang="en-US">
                <a:solidFill>
                  <a:srgbClr val="000000"/>
                </a:solidFill>
                <a:latin typeface="Calibri" panose="020F0502020204030204" pitchFamily="34" charset="0"/>
                <a:cs typeface="Calibri" panose="020F0502020204030204" pitchFamily="34" charset="0"/>
              </a:rPr>
              <a:t>option in running top command will display running process in color which may help you to identified running process easily.</a:t>
            </a:r>
            <a:endParaRPr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a:solidFill>
                  <a:srgbClr val="000000"/>
                </a:solidFill>
                <a:latin typeface="Calibri" panose="020F0502020204030204" pitchFamily="34" charset="0"/>
                <a:cs typeface="Calibri" panose="020F0502020204030204" pitchFamily="34" charset="0"/>
              </a:rPr>
              <a:t>Shows Absolute Path of Processes</a:t>
            </a:r>
          </a:p>
          <a:p>
            <a:pPr defTabSz="457200" eaLnBrk="0" fontAlgn="base" hangingPunct="0">
              <a:spcBef>
                <a:spcPct val="0"/>
              </a:spcBef>
              <a:spcAft>
                <a:spcPct val="0"/>
              </a:spcAft>
              <a:buClr>
                <a:srgbClr val="000000"/>
              </a:buClr>
              <a:buSzPct val="100000"/>
            </a:pPr>
            <a:endParaRPr b="1"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Press </a:t>
            </a:r>
            <a:r>
              <a:rPr b="1" dirty="0" sz="2000" lang="en-US">
                <a:solidFill>
                  <a:srgbClr val="000000"/>
                </a:solidFill>
                <a:latin typeface="Calibri" panose="020F0502020204030204" pitchFamily="34" charset="0"/>
                <a:cs typeface="Calibri" panose="020F0502020204030204" pitchFamily="34" charset="0"/>
              </a:rPr>
              <a:t>‘c‘ </a:t>
            </a:r>
            <a:r>
              <a:rPr dirty="0" sz="2000" lang="en-US">
                <a:solidFill>
                  <a:srgbClr val="000000"/>
                </a:solidFill>
                <a:latin typeface="Calibri" panose="020F0502020204030204" pitchFamily="34" charset="0"/>
                <a:cs typeface="Calibri" panose="020F0502020204030204" pitchFamily="34" charset="0"/>
              </a:rPr>
              <a:t>option in running top command, it will display absolute path of running process</a:t>
            </a:r>
            <a:r>
              <a:rPr dirty="0" sz="2000" lang="en-US"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a:solidFill>
                  <a:srgbClr val="000000"/>
                </a:solidFill>
                <a:latin typeface="Calibri" panose="020F0502020204030204" pitchFamily="34" charset="0"/>
                <a:cs typeface="Calibri" panose="020F0502020204030204" pitchFamily="34" charset="0"/>
              </a:rPr>
              <a:t>Change Delay or Set ‘Screen Refresh Interval’ in Top</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By default screen refresh interval is 3.0 seconds, same can be change pressing ‘d‘ option in running top command and change it as desired as shown below.</a:t>
            </a:r>
            <a:endParaRPr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949"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94</a:t>
            </a:fld>
            <a:endParaRPr sz="1000" lang="en-US"/>
          </a:p>
        </p:txBody>
      </p:sp>
      <p:sp>
        <p:nvSpPr>
          <p:cNvPr id="1048950"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51"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94</a:t>
            </a:fld>
            <a:endParaRPr sz="1000" lang="en-US"/>
          </a:p>
        </p:txBody>
      </p:sp>
      <p:sp>
        <p:nvSpPr>
          <p:cNvPr id="1048952" name="Rectangle 1"/>
          <p:cNvSpPr/>
          <p:nvPr/>
        </p:nvSpPr>
        <p:spPr>
          <a:xfrm>
            <a:off x="3909319" y="-36731"/>
            <a:ext cx="491544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Performance Monitoring</a:t>
            </a:r>
          </a:p>
        </p:txBody>
      </p:sp>
      <p:sp>
        <p:nvSpPr>
          <p:cNvPr id="1048953" name="Rectangle 2"/>
          <p:cNvSpPr/>
          <p:nvPr/>
        </p:nvSpPr>
        <p:spPr>
          <a:xfrm>
            <a:off x="1491891" y="714345"/>
            <a:ext cx="9150710" cy="4093428"/>
          </a:xfrm>
          <a:prstGeom prst="rect"/>
        </p:spPr>
        <p:txBody>
          <a:bodyPr wrap="square">
            <a:spAutoFit/>
          </a:bodyPr>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kill [options] [</a:t>
            </a:r>
            <a:r>
              <a:rPr b="1" dirty="0" sz="2000" lang="en-IN" err="1">
                <a:solidFill>
                  <a:srgbClr val="000000"/>
                </a:solidFill>
                <a:latin typeface="Calibri" panose="020F0502020204030204" pitchFamily="34" charset="0"/>
                <a:cs typeface="Calibri" panose="020F0502020204030204" pitchFamily="34" charset="0"/>
              </a:rPr>
              <a:t>process_ids</a:t>
            </a:r>
            <a:r>
              <a:rPr b="1" dirty="0" sz="2000" lang="en-IN">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The kill command sends a signal to a process. This can terminate a process (the default action), interrupt it, suspend it, crash it, and so on. You must own the process, or be the </a:t>
            </a:r>
            <a:r>
              <a:rPr dirty="0" sz="2000" lang="en-IN" err="1">
                <a:solidFill>
                  <a:srgbClr val="000000"/>
                </a:solidFill>
                <a:latin typeface="Calibri" panose="020F0502020204030204" pitchFamily="34" charset="0"/>
                <a:cs typeface="Calibri" panose="020F0502020204030204" pitchFamily="34" charset="0"/>
              </a:rPr>
              <a:t>superuser</a:t>
            </a:r>
            <a:r>
              <a:rPr dirty="0" sz="2000" lang="en-IN">
                <a:solidFill>
                  <a:srgbClr val="000000"/>
                </a:solidFill>
                <a:latin typeface="Calibri" panose="020F0502020204030204" pitchFamily="34" charset="0"/>
                <a:cs typeface="Calibri" panose="020F0502020204030204" pitchFamily="34" charset="0"/>
              </a:rPr>
              <a:t>, to affect it.</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To terminate process 13243, for example, run:</a:t>
            </a: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kill 13243</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If this does not work—some programs catch this signal without</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terminating—add the -KILL or (equivalently) -9 option:</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kill </a:t>
            </a:r>
            <a:r>
              <a:rPr b="1" dirty="0" sz="2000" lang="en-IN" smtClean="0">
                <a:solidFill>
                  <a:srgbClr val="000000"/>
                </a:solidFill>
                <a:latin typeface="Calibri" panose="020F0502020204030204" pitchFamily="34" charset="0"/>
                <a:cs typeface="Calibri" panose="020F0502020204030204" pitchFamily="34" charset="0"/>
              </a:rPr>
              <a:t>-</a:t>
            </a:r>
            <a:r>
              <a:rPr b="1" dirty="0" sz="2000" lang="en-IN">
                <a:solidFill>
                  <a:srgbClr val="000000"/>
                </a:solidFill>
                <a:latin typeface="Calibri" panose="020F0502020204030204" pitchFamily="34" charset="0"/>
                <a:cs typeface="Calibri" panose="020F0502020204030204" pitchFamily="34" charset="0"/>
              </a:rPr>
              <a:t>9</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a:solidFill>
                  <a:srgbClr val="000000"/>
                </a:solidFill>
                <a:latin typeface="Calibri" panose="020F0502020204030204" pitchFamily="34" charset="0"/>
                <a:cs typeface="Calibri" panose="020F0502020204030204" pitchFamily="34" charset="0"/>
              </a:rPr>
              <a:t>13243</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8957"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95</a:t>
            </a:fld>
            <a:endParaRPr sz="1000" lang="en-US"/>
          </a:p>
        </p:txBody>
      </p:sp>
      <p:sp>
        <p:nvSpPr>
          <p:cNvPr id="1048958"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59"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95</a:t>
            </a:fld>
            <a:endParaRPr sz="1000" lang="en-US"/>
          </a:p>
        </p:txBody>
      </p:sp>
      <p:sp>
        <p:nvSpPr>
          <p:cNvPr id="1048960" name="Rectangle 1"/>
          <p:cNvSpPr/>
          <p:nvPr/>
        </p:nvSpPr>
        <p:spPr>
          <a:xfrm>
            <a:off x="3909319" y="-36731"/>
            <a:ext cx="4915448"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a:solidFill>
                  <a:srgbClr val="FFFFFF"/>
                </a:solidFill>
                <a:latin typeface="Calibri" panose="020F0502020204030204" pitchFamily="34" charset="0"/>
                <a:cs typeface="Calibri" panose="020F0502020204030204" pitchFamily="34" charset="0"/>
              </a:rPr>
              <a:t>Performance Monitoring</a:t>
            </a:r>
          </a:p>
        </p:txBody>
      </p:sp>
      <p:sp>
        <p:nvSpPr>
          <p:cNvPr id="1048961" name="Rectangle 2"/>
          <p:cNvSpPr/>
          <p:nvPr/>
        </p:nvSpPr>
        <p:spPr>
          <a:xfrm>
            <a:off x="1491891" y="714346"/>
            <a:ext cx="9150710" cy="4708981"/>
          </a:xfrm>
          <a:prstGeom prst="rect"/>
        </p:spPr>
        <p:txBody>
          <a:bodyPr wrap="square">
            <a:spAutoFit/>
          </a:bodyPr>
          <a:p>
            <a:pPr defTabSz="457200" eaLnBrk="0" fontAlgn="base" hangingPunct="0">
              <a:spcBef>
                <a:spcPct val="0"/>
              </a:spcBef>
              <a:spcAft>
                <a:spcPct val="0"/>
              </a:spcAft>
              <a:buClr>
                <a:srgbClr val="000000"/>
              </a:buClr>
              <a:buSzPct val="100000"/>
            </a:pPr>
            <a:r>
              <a:rPr b="1" dirty="0" sz="2000" lang="en-IN" err="1">
                <a:solidFill>
                  <a:srgbClr val="000000"/>
                </a:solidFill>
                <a:latin typeface="Calibri" panose="020F0502020204030204" pitchFamily="34" charset="0"/>
                <a:cs typeface="Calibri" panose="020F0502020204030204" pitchFamily="34" charset="0"/>
              </a:rPr>
              <a:t>Killall</a:t>
            </a:r>
            <a:r>
              <a:rPr b="1" dirty="0" sz="2000" lang="en-IN">
                <a:solidFill>
                  <a:srgbClr val="000000"/>
                </a:solidFill>
                <a:latin typeface="Calibri" panose="020F0502020204030204" pitchFamily="34" charset="0"/>
                <a:cs typeface="Calibri" panose="020F0502020204030204" pitchFamily="34" charset="0"/>
              </a:rPr>
              <a:t> Command – Kill processes by name</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Instead of specifying a process by its PID, you can specify the name of the process. If more than one process runs with that name, all of them will be killed.</a:t>
            </a: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Example: Kill all the </a:t>
            </a:r>
            <a:r>
              <a:rPr dirty="0" sz="2000" lang="en-IN" err="1">
                <a:solidFill>
                  <a:srgbClr val="000000"/>
                </a:solidFill>
                <a:latin typeface="Calibri" panose="020F0502020204030204" pitchFamily="34" charset="0"/>
                <a:cs typeface="Calibri" panose="020F0502020204030204" pitchFamily="34" charset="0"/>
              </a:rPr>
              <a:t>firefox</a:t>
            </a:r>
            <a:r>
              <a:rPr dirty="0" sz="2000" lang="en-IN">
                <a:solidFill>
                  <a:srgbClr val="000000"/>
                </a:solidFill>
                <a:latin typeface="Calibri" panose="020F0502020204030204" pitchFamily="34" charset="0"/>
                <a:cs typeface="Calibri" panose="020F0502020204030204" pitchFamily="34" charset="0"/>
              </a:rPr>
              <a:t> processes</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killall</a:t>
            </a:r>
            <a:r>
              <a:rPr b="1" dirty="0" sz="2000" lang="en-IN">
                <a:solidFill>
                  <a:srgbClr val="000000"/>
                </a:solidFill>
                <a:latin typeface="Calibri" panose="020F0502020204030204" pitchFamily="34" charset="0"/>
                <a:cs typeface="Calibri" panose="020F0502020204030204" pitchFamily="34" charset="0"/>
              </a:rPr>
              <a:t> -9 </a:t>
            </a:r>
            <a:r>
              <a:rPr b="1" dirty="0" sz="2000" lang="en-IN" err="1">
                <a:solidFill>
                  <a:srgbClr val="000000"/>
                </a:solidFill>
                <a:latin typeface="Calibri" panose="020F0502020204030204" pitchFamily="34" charset="0"/>
                <a:cs typeface="Calibri" panose="020F0502020204030204" pitchFamily="34" charset="0"/>
              </a:rPr>
              <a:t>firefox</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Or use </a:t>
            </a:r>
            <a:r>
              <a:rPr dirty="0" sz="2000" lang="en-IN" err="1">
                <a:solidFill>
                  <a:srgbClr val="000000"/>
                </a:solidFill>
                <a:latin typeface="Calibri" panose="020F0502020204030204" pitchFamily="34" charset="0"/>
                <a:cs typeface="Calibri" panose="020F0502020204030204" pitchFamily="34" charset="0"/>
              </a:rPr>
              <a:t>pkill</a:t>
            </a: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pkill</a:t>
            </a:r>
            <a:r>
              <a:rPr b="1" dirty="0" sz="2000" lang="en-IN">
                <a:solidFill>
                  <a:srgbClr val="000000"/>
                </a:solidFill>
                <a:latin typeface="Calibri" panose="020F0502020204030204" pitchFamily="34" charset="0"/>
                <a:cs typeface="Calibri" panose="020F0502020204030204" pitchFamily="34" charset="0"/>
              </a:rPr>
              <a:t> </a:t>
            </a:r>
            <a:r>
              <a:rPr b="1" dirty="0" sz="2000" lang="en-IN" err="1">
                <a:solidFill>
                  <a:srgbClr val="000000"/>
                </a:solidFill>
                <a:latin typeface="Calibri" panose="020F0502020204030204" pitchFamily="34" charset="0"/>
                <a:cs typeface="Calibri" panose="020F0502020204030204" pitchFamily="34" charset="0"/>
              </a:rPr>
              <a:t>firefox</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a:solidFill>
                  <a:srgbClr val="000000"/>
                </a:solidFill>
                <a:latin typeface="Calibri" panose="020F0502020204030204" pitchFamily="34" charset="0"/>
                <a:cs typeface="Calibri" panose="020F0502020204030204" pitchFamily="34" charset="0"/>
              </a:rPr>
              <a:t>Kill processes of specific user</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a:solidFill>
                  <a:srgbClr val="000000"/>
                </a:solidFill>
                <a:latin typeface="Calibri" panose="020F0502020204030204" pitchFamily="34" charset="0"/>
                <a:cs typeface="Calibri" panose="020F0502020204030204" pitchFamily="34" charset="0"/>
              </a:rPr>
              <a:t>$</a:t>
            </a:r>
            <a:r>
              <a:rPr b="1" dirty="0" sz="2000" lang="en-IN" err="1">
                <a:solidFill>
                  <a:srgbClr val="000000"/>
                </a:solidFill>
                <a:latin typeface="Calibri" panose="020F0502020204030204" pitchFamily="34" charset="0"/>
                <a:cs typeface="Calibri" panose="020F0502020204030204" pitchFamily="34" charset="0"/>
              </a:rPr>
              <a:t>pkill</a:t>
            </a:r>
            <a:r>
              <a:rPr b="1" dirty="0" sz="2000" lang="en-IN">
                <a:solidFill>
                  <a:srgbClr val="000000"/>
                </a:solidFill>
                <a:latin typeface="Calibri" panose="020F0502020204030204" pitchFamily="34" charset="0"/>
                <a:cs typeface="Calibri" panose="020F0502020204030204" pitchFamily="34" charset="0"/>
              </a:rPr>
              <a:t> –KILL –u username</a:t>
            </a:r>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965"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96</a:t>
            </a:fld>
            <a:endParaRPr sz="1000" lang="en-US"/>
          </a:p>
        </p:txBody>
      </p:sp>
      <p:sp>
        <p:nvSpPr>
          <p:cNvPr id="1048966"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67"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96</a:t>
            </a:fld>
            <a:endParaRPr sz="1000" lang="en-US"/>
          </a:p>
        </p:txBody>
      </p:sp>
      <p:sp>
        <p:nvSpPr>
          <p:cNvPr id="1048968" name="Rectangle 1"/>
          <p:cNvSpPr/>
          <p:nvPr/>
        </p:nvSpPr>
        <p:spPr>
          <a:xfrm>
            <a:off x="3909319" y="-36731"/>
            <a:ext cx="3181705"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Install Software</a:t>
            </a:r>
            <a:endParaRPr b="1" dirty="0" sz="3600" lang="en-IN">
              <a:solidFill>
                <a:srgbClr val="FFFFFF"/>
              </a:solidFill>
              <a:latin typeface="Calibri" panose="020F0502020204030204" pitchFamily="34" charset="0"/>
              <a:cs typeface="Calibri" panose="020F0502020204030204" pitchFamily="34" charset="0"/>
            </a:endParaRPr>
          </a:p>
        </p:txBody>
      </p:sp>
      <p:sp>
        <p:nvSpPr>
          <p:cNvPr id="1048969" name="Rectangle 2"/>
          <p:cNvSpPr/>
          <p:nvPr/>
        </p:nvSpPr>
        <p:spPr>
          <a:xfrm>
            <a:off x="540913" y="714346"/>
            <a:ext cx="10101688" cy="5632311"/>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install an application in Ubuntu, use</a:t>
            </a:r>
            <a:r>
              <a:rPr b="1" dirty="0" sz="2000" lang="en-IN" smtClean="0">
                <a:solidFill>
                  <a:srgbClr val="000000"/>
                </a:solidFill>
                <a:latin typeface="Calibri" panose="020F0502020204030204" pitchFamily="34" charset="0"/>
                <a:cs typeface="Calibri" panose="020F0502020204030204" pitchFamily="34" charset="0"/>
              </a:rPr>
              <a:t> ‘apt’ or ‘apt-get’</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install an application in </a:t>
            </a:r>
            <a:r>
              <a:rPr dirty="0" sz="2000" lang="en-IN" err="1" smtClean="0">
                <a:solidFill>
                  <a:srgbClr val="000000"/>
                </a:solidFill>
                <a:latin typeface="Calibri" panose="020F0502020204030204" pitchFamily="34" charset="0"/>
                <a:cs typeface="Calibri" panose="020F0502020204030204" pitchFamily="34" charset="0"/>
              </a:rPr>
              <a:t>Redhat</a:t>
            </a:r>
            <a:r>
              <a:rPr dirty="0" sz="2000" lang="en-IN" smtClean="0">
                <a:solidFill>
                  <a:srgbClr val="000000"/>
                </a:solidFill>
                <a:latin typeface="Calibri" panose="020F0502020204030204" pitchFamily="34" charset="0"/>
                <a:cs typeface="Calibri" panose="020F0502020204030204" pitchFamily="34" charset="0"/>
              </a:rPr>
              <a:t>/</a:t>
            </a:r>
            <a:r>
              <a:rPr dirty="0" sz="2000" lang="en-IN" err="1" smtClean="0">
                <a:solidFill>
                  <a:srgbClr val="000000"/>
                </a:solidFill>
                <a:latin typeface="Calibri" panose="020F0502020204030204" pitchFamily="34" charset="0"/>
                <a:cs typeface="Calibri" panose="020F0502020204030204" pitchFamily="34" charset="0"/>
              </a:rPr>
              <a:t>CentOS</a:t>
            </a:r>
            <a:r>
              <a:rPr dirty="0" sz="2000" lang="en-IN" smtClean="0">
                <a:solidFill>
                  <a:srgbClr val="000000"/>
                </a:solidFill>
                <a:latin typeface="Calibri" panose="020F0502020204030204" pitchFamily="34" charset="0"/>
                <a:cs typeface="Calibri" panose="020F0502020204030204" pitchFamily="34" charset="0"/>
              </a:rPr>
              <a:t>, use</a:t>
            </a:r>
            <a:r>
              <a:rPr b="1" dirty="0" sz="2000" lang="en-IN" smtClean="0">
                <a:solidFill>
                  <a:srgbClr val="000000"/>
                </a:solidFill>
                <a:latin typeface="Calibri" panose="020F0502020204030204" pitchFamily="34" charset="0"/>
                <a:cs typeface="Calibri" panose="020F0502020204030204" pitchFamily="34" charset="0"/>
              </a:rPr>
              <a:t> ‘yum install’</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Ubuntu</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e.g. </a:t>
            </a: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apt-get install </a:t>
            </a:r>
            <a:r>
              <a:rPr b="1" dirty="0" sz="2000" lang="en-IN" err="1" smtClean="0">
                <a:solidFill>
                  <a:srgbClr val="000000"/>
                </a:solidFill>
                <a:latin typeface="Calibri" panose="020F0502020204030204" pitchFamily="34" charset="0"/>
                <a:cs typeface="Calibri" panose="020F0502020204030204" pitchFamily="34" charset="0"/>
              </a:rPr>
              <a:t>nmap</a:t>
            </a: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remove applications</a:t>
            </a: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e.g. </a:t>
            </a: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apt-get remove </a:t>
            </a:r>
            <a:r>
              <a:rPr b="1" dirty="0" sz="2000" lang="en-IN" err="1" smtClean="0">
                <a:solidFill>
                  <a:srgbClr val="000000"/>
                </a:solidFill>
                <a:latin typeface="Calibri" panose="020F0502020204030204" pitchFamily="34" charset="0"/>
                <a:cs typeface="Calibri" panose="020F0502020204030204" pitchFamily="34" charset="0"/>
              </a:rPr>
              <a:t>nmap</a:t>
            </a: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US">
                <a:solidFill>
                  <a:srgbClr val="000000"/>
                </a:solidFill>
                <a:latin typeface="Calibri" panose="020F0502020204030204" pitchFamily="34" charset="0"/>
                <a:cs typeface="Calibri" panose="020F0502020204030204" pitchFamily="34" charset="0"/>
              </a:rPr>
              <a:t>To remove software packages including their </a:t>
            </a:r>
            <a:r>
              <a:rPr dirty="0" sz="2000" lang="en-US" smtClean="0">
                <a:solidFill>
                  <a:srgbClr val="000000"/>
                </a:solidFill>
                <a:latin typeface="Calibri" panose="020F0502020204030204" pitchFamily="34" charset="0"/>
                <a:cs typeface="Calibri" panose="020F0502020204030204" pitchFamily="34" charset="0"/>
              </a:rPr>
              <a:t>configuration files</a:t>
            </a:r>
            <a:r>
              <a:rPr dirty="0" sz="2000" lang="en-US">
                <a:solidFill>
                  <a:srgbClr val="000000"/>
                </a:solidFill>
                <a:latin typeface="Calibri" panose="020F0502020204030204" pitchFamily="34" charset="0"/>
                <a:cs typeface="Calibri" panose="020F0502020204030204" pitchFamily="34" charset="0"/>
              </a:rPr>
              <a:t>, use </a:t>
            </a:r>
            <a:r>
              <a:rPr dirty="0" sz="2000" lang="en-US" smtClean="0">
                <a:solidFill>
                  <a:srgbClr val="000000"/>
                </a:solidFill>
                <a:latin typeface="Calibri" panose="020F0502020204030204" pitchFamily="34" charset="0"/>
                <a:cs typeface="Calibri" panose="020F0502020204030204" pitchFamily="34" charset="0"/>
              </a:rPr>
              <a:t>the ‘</a:t>
            </a:r>
            <a:r>
              <a:rPr dirty="0" sz="2000" lang="en-US">
                <a:solidFill>
                  <a:srgbClr val="000000"/>
                </a:solidFill>
                <a:latin typeface="Calibri" panose="020F0502020204030204" pitchFamily="34" charset="0"/>
                <a:cs typeface="Calibri" panose="020F0502020204030204" pitchFamily="34" charset="0"/>
              </a:rPr>
              <a:t>purge‘ sub command as shown below</a:t>
            </a:r>
            <a:r>
              <a:rPr dirty="0" sz="2000" lang="en-US" smtClean="0">
                <a:solidFill>
                  <a:srgbClr val="000000"/>
                </a:solidFill>
                <a:latin typeface="Calibri" panose="020F0502020204030204" pitchFamily="34" charset="0"/>
                <a:cs typeface="Calibri" panose="020F0502020204030204" pitchFamily="34" charset="0"/>
              </a:rPr>
              <a:t>.</a:t>
            </a: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US" smtClean="0">
                <a:solidFill>
                  <a:srgbClr val="000000"/>
                </a:solidFill>
                <a:latin typeface="Calibri" panose="020F0502020204030204" pitchFamily="34" charset="0"/>
                <a:cs typeface="Calibri" panose="020F0502020204030204" pitchFamily="34" charset="0"/>
              </a:rPr>
              <a:t>e.g. </a:t>
            </a:r>
            <a:r>
              <a:rPr b="1" dirty="0" sz="2000" lang="en-US" err="1" smtClean="0">
                <a:solidFill>
                  <a:srgbClr val="000000"/>
                </a:solidFill>
                <a:latin typeface="Calibri" panose="020F0502020204030204" pitchFamily="34" charset="0"/>
                <a:cs typeface="Calibri" panose="020F0502020204030204" pitchFamily="34" charset="0"/>
              </a:rPr>
              <a:t>sudo</a:t>
            </a:r>
            <a:r>
              <a:rPr b="1" dirty="0" sz="2000" lang="en-US" smtClean="0">
                <a:solidFill>
                  <a:srgbClr val="000000"/>
                </a:solidFill>
                <a:latin typeface="Calibri" panose="020F0502020204030204" pitchFamily="34" charset="0"/>
                <a:cs typeface="Calibri" panose="020F0502020204030204" pitchFamily="34" charset="0"/>
              </a:rPr>
              <a:t> apt-get remove –purge </a:t>
            </a:r>
            <a:r>
              <a:rPr b="1" dirty="0" sz="2000" lang="en-US" err="1" smtClean="0">
                <a:solidFill>
                  <a:srgbClr val="000000"/>
                </a:solidFill>
                <a:latin typeface="Calibri" panose="020F0502020204030204" pitchFamily="34" charset="0"/>
                <a:cs typeface="Calibri" panose="020F0502020204030204" pitchFamily="34" charset="0"/>
              </a:rPr>
              <a:t>nmap</a:t>
            </a:r>
            <a:endParaRPr b="1" dirty="0" sz="2000" lang="en-US"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000" lang="en-US">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dirty="0" sz="2000" lang="en-IN" smtClean="0">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973"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97</a:t>
            </a:fld>
            <a:endParaRPr sz="1000" lang="en-US"/>
          </a:p>
        </p:txBody>
      </p:sp>
      <p:sp>
        <p:nvSpPr>
          <p:cNvPr id="1048974"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75"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97</a:t>
            </a:fld>
            <a:endParaRPr sz="1000" lang="en-US"/>
          </a:p>
        </p:txBody>
      </p:sp>
      <p:sp>
        <p:nvSpPr>
          <p:cNvPr id="1048976" name="Rectangle 1"/>
          <p:cNvSpPr/>
          <p:nvPr/>
        </p:nvSpPr>
        <p:spPr>
          <a:xfrm>
            <a:off x="3909319" y="-36731"/>
            <a:ext cx="3181705"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Install Software</a:t>
            </a:r>
            <a:endParaRPr b="1" dirty="0" sz="3600" lang="en-IN">
              <a:solidFill>
                <a:srgbClr val="FFFFFF"/>
              </a:solidFill>
              <a:latin typeface="Calibri" panose="020F0502020204030204" pitchFamily="34" charset="0"/>
              <a:cs typeface="Calibri" panose="020F0502020204030204" pitchFamily="34" charset="0"/>
            </a:endParaRPr>
          </a:p>
        </p:txBody>
      </p:sp>
      <p:sp>
        <p:nvSpPr>
          <p:cNvPr id="1048977" name="Rectangle 2"/>
          <p:cNvSpPr/>
          <p:nvPr/>
        </p:nvSpPr>
        <p:spPr>
          <a:xfrm>
            <a:off x="1491891" y="714346"/>
            <a:ext cx="9150710" cy="4462760"/>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list the packages that are installed</a:t>
            </a: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a:solidFill>
                  <a:srgbClr val="000000"/>
                </a:solidFill>
                <a:latin typeface="Calibri" panose="020F0502020204030204" pitchFamily="34" charset="0"/>
                <a:cs typeface="Calibri" panose="020F0502020204030204" pitchFamily="34" charset="0"/>
              </a:rPr>
              <a:t>s</a:t>
            </a:r>
            <a:r>
              <a:rPr b="1" dirty="0" sz="2000" lang="en-IN" err="1" smtClean="0">
                <a:solidFill>
                  <a:srgbClr val="000000"/>
                </a:solidFill>
                <a:latin typeface="Calibri" panose="020F0502020204030204" pitchFamily="34" charset="0"/>
                <a:cs typeface="Calibri" panose="020F0502020204030204" pitchFamily="34" charset="0"/>
              </a:rPr>
              <a:t>udo</a:t>
            </a:r>
            <a:r>
              <a:rPr b="1" dirty="0" sz="2000" lang="en-IN" smtClean="0">
                <a:solidFill>
                  <a:srgbClr val="000000"/>
                </a:solidFill>
                <a:latin typeface="Calibri" panose="020F0502020204030204" pitchFamily="34" charset="0"/>
                <a:cs typeface="Calibri" panose="020F0502020204030204" pitchFamily="34" charset="0"/>
              </a:rPr>
              <a:t> apt  list –installed</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Or </a:t>
            </a: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dpkg</a:t>
            </a:r>
            <a:r>
              <a:rPr b="1" dirty="0" sz="2000" lang="en-IN" smtClean="0">
                <a:solidFill>
                  <a:srgbClr val="000000"/>
                </a:solidFill>
                <a:latin typeface="Calibri" panose="020F0502020204030204" pitchFamily="34" charset="0"/>
                <a:cs typeface="Calibri" panose="020F0502020204030204" pitchFamily="34" charset="0"/>
              </a:rPr>
              <a:t> –l &lt;name of the package&gt;</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400" lang="en-IN" err="1" smtClean="0">
                <a:solidFill>
                  <a:srgbClr val="000000"/>
                </a:solidFill>
                <a:latin typeface="Calibri" panose="020F0502020204030204" pitchFamily="34" charset="0"/>
                <a:cs typeface="Calibri" panose="020F0502020204030204" pitchFamily="34" charset="0"/>
              </a:rPr>
              <a:t>Sudo</a:t>
            </a:r>
            <a:r>
              <a:rPr b="1" dirty="0" sz="2400" lang="en-IN" smtClean="0">
                <a:solidFill>
                  <a:srgbClr val="000000"/>
                </a:solidFill>
                <a:latin typeface="Calibri" panose="020F0502020204030204" pitchFamily="34" charset="0"/>
                <a:cs typeface="Calibri" panose="020F0502020204030204" pitchFamily="34" charset="0"/>
              </a:rPr>
              <a:t> </a:t>
            </a:r>
            <a:r>
              <a:rPr b="1" dirty="0" sz="2400" lang="en-IN" err="1">
                <a:solidFill>
                  <a:srgbClr val="000000"/>
                </a:solidFill>
                <a:latin typeface="Calibri" panose="020F0502020204030204" pitchFamily="34" charset="0"/>
                <a:cs typeface="Calibri" panose="020F0502020204030204" pitchFamily="34" charset="0"/>
              </a:rPr>
              <a:t>d</a:t>
            </a:r>
            <a:r>
              <a:rPr b="1" dirty="0" sz="2400" lang="en-IN" err="1" smtClean="0">
                <a:solidFill>
                  <a:srgbClr val="000000"/>
                </a:solidFill>
                <a:latin typeface="Calibri" panose="020F0502020204030204" pitchFamily="34" charset="0"/>
                <a:cs typeface="Calibri" panose="020F0502020204030204" pitchFamily="34" charset="0"/>
              </a:rPr>
              <a:t>pkg</a:t>
            </a:r>
            <a:r>
              <a:rPr b="1" dirty="0" sz="2400" lang="en-IN" smtClean="0">
                <a:solidFill>
                  <a:srgbClr val="000000"/>
                </a:solidFill>
                <a:latin typeface="Calibri" panose="020F0502020204030204" pitchFamily="34" charset="0"/>
                <a:cs typeface="Calibri" panose="020F0502020204030204" pitchFamily="34" charset="0"/>
              </a:rPr>
              <a:t> --get-selection</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Use </a:t>
            </a:r>
            <a:r>
              <a:rPr dirty="0" sz="2000" lang="en-IN" err="1" smtClean="0">
                <a:solidFill>
                  <a:srgbClr val="000000"/>
                </a:solidFill>
                <a:latin typeface="Calibri" panose="020F0502020204030204" pitchFamily="34" charset="0"/>
                <a:cs typeface="Calibri" panose="020F0502020204030204" pitchFamily="34" charset="0"/>
              </a:rPr>
              <a:t>grep</a:t>
            </a:r>
            <a:r>
              <a:rPr dirty="0" sz="2000" lang="en-IN" smtClean="0">
                <a:solidFill>
                  <a:srgbClr val="000000"/>
                </a:solidFill>
                <a:latin typeface="Calibri" panose="020F0502020204030204" pitchFamily="34" charset="0"/>
                <a:cs typeface="Calibri" panose="020F0502020204030204" pitchFamily="34" charset="0"/>
              </a:rPr>
              <a:t> to filter from the above list</a:t>
            </a: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 </a:t>
            </a: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981" name="Text Box 1"/>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4ADE7C52-EF0B-4961-8E74-D2DEA44057B6}" type="slidenum">
              <a:rPr sz="1000" lang="en-US"/>
              <a:pPr algn="r" defTabSz="457200" eaLnBrk="0" fontAlgn="base" hangingPunct="0">
                <a:spcBef>
                  <a:spcPct val="0"/>
                </a:spcBef>
                <a:spcAft>
                  <a:spcPct val="0"/>
                </a:spcAft>
                <a:buSzPct val="100000"/>
              </a:pPr>
              <a:t>98</a:t>
            </a:fld>
            <a:endParaRPr sz="1000" lang="en-US"/>
          </a:p>
        </p:txBody>
      </p:sp>
      <p:sp>
        <p:nvSpPr>
          <p:cNvPr id="1048982" name="Text Box 2"/>
          <p:cNvSpPr txBox="1">
            <a:spLocks noChangeArrowheads="1"/>
          </p:cNvSpPr>
          <p:nvPr/>
        </p:nvSpPr>
        <p:spPr bwMode="auto">
          <a:xfrm>
            <a:off x="1981200" y="0"/>
            <a:ext cx="8661400" cy="609600"/>
          </a:xfrm>
          <a:prstGeom prst="rect"/>
          <a:noFill/>
          <a:ln>
            <a:noFill/>
          </a:ln>
          <a:effectLst/>
        </p:spPr>
        <p:txBody>
          <a:bodyPr/>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ctr" defTabSz="457200" eaLnBrk="0" fontAlgn="base" hangingPunct="0">
              <a:spcBef>
                <a:spcPct val="0"/>
              </a:spcBef>
              <a:spcAft>
                <a:spcPct val="0"/>
              </a:spcAft>
              <a:buSzPct val="100000"/>
            </a:pPr>
            <a:endParaRPr b="1" dirty="0" sz="2800" lang="en-US">
              <a:solidFill>
                <a:srgbClr val="FFFFFF"/>
              </a:solidFill>
              <a:latin typeface="Calibri" panose="020F0502020204030204" pitchFamily="34" charset="0"/>
            </a:endParaRPr>
          </a:p>
        </p:txBody>
      </p:sp>
      <p:sp>
        <p:nvSpPr>
          <p:cNvPr id="1048983" name="Text Box 3"/>
          <p:cNvSpPr txBox="1">
            <a:spLocks noChangeArrowheads="1"/>
          </p:cNvSpPr>
          <p:nvPr/>
        </p:nvSpPr>
        <p:spPr bwMode="auto">
          <a:xfrm>
            <a:off x="8229600" y="6245225"/>
            <a:ext cx="2133600" cy="476250"/>
          </a:xfrm>
          <a:prstGeom prst="rect"/>
          <a:noFill/>
          <a:ln>
            <a:noFill/>
          </a:ln>
          <a:effectLst/>
        </p:spPr>
        <p:txBody>
          <a:bodyPr bIns="46800" lIns="90000" rIns="90000" tIns="46800"/>
          <a:lstStyle>
            <a:lvl1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1pPr>
            <a:lvl2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2pPr>
            <a:lvl3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3pPr>
            <a:lvl4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4pPr>
            <a:lvl5pP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5pPr>
            <a:lvl6pPr defTabSz="457200" eaLnBrk="0" fontAlgn="base" hangingPunct="0" indent="-228600" marL="25146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6pPr>
            <a:lvl7pPr defTabSz="457200" eaLnBrk="0" fontAlgn="base" hangingPunct="0" indent="-228600" marL="29718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7pPr>
            <a:lvl8pPr defTabSz="457200" eaLnBrk="0" fontAlgn="base" hangingPunct="0" indent="-228600" marL="34290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8pPr>
            <a:lvl9pPr defTabSz="457200" eaLnBrk="0" fontAlgn="base" hangingPunct="0" indent="-228600" marL="3886200">
              <a:spcBef>
                <a:spcPct val="0"/>
              </a:spcBef>
              <a:spcAft>
                <a:spcPct val="0"/>
              </a:spcAft>
              <a:buClr>
                <a:srgbClr val="000000"/>
              </a:buClr>
              <a:buSzPct val="100000"/>
              <a:buFont typeface="Times New Roman" panose="02020603050405020304" pitchFamily="18" charset="0"/>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defRPr sz="2000">
                <a:solidFill>
                  <a:srgbClr val="000000"/>
                </a:solidFill>
                <a:latin typeface="Arial" panose="020B0604020202020204" pitchFamily="34" charset="0"/>
                <a:ea typeface="ＭＳ Ｐゴシック" panose="020B0600070205080204" pitchFamily="34" charset="-128"/>
              </a:defRPr>
            </a:lvl9pPr>
          </a:lstStyle>
          <a:p>
            <a:pPr algn="r" defTabSz="457200" eaLnBrk="0" fontAlgn="base" hangingPunct="0">
              <a:spcBef>
                <a:spcPct val="0"/>
              </a:spcBef>
              <a:spcAft>
                <a:spcPct val="0"/>
              </a:spcAft>
              <a:buSzPct val="100000"/>
            </a:pPr>
            <a:fld id="{54C1C71D-936C-458E-9B37-F4BB4A269175}" type="slidenum">
              <a:rPr sz="1000" lang="en-US"/>
              <a:pPr algn="r" defTabSz="457200" eaLnBrk="0" fontAlgn="base" hangingPunct="0">
                <a:spcBef>
                  <a:spcPct val="0"/>
                </a:spcBef>
                <a:spcAft>
                  <a:spcPct val="0"/>
                </a:spcAft>
                <a:buSzPct val="100000"/>
              </a:pPr>
              <a:t>98</a:t>
            </a:fld>
            <a:endParaRPr sz="1000" lang="en-US"/>
          </a:p>
        </p:txBody>
      </p:sp>
      <p:sp>
        <p:nvSpPr>
          <p:cNvPr id="1048984" name="Rectangle 1"/>
          <p:cNvSpPr/>
          <p:nvPr/>
        </p:nvSpPr>
        <p:spPr>
          <a:xfrm>
            <a:off x="3909319" y="-36731"/>
            <a:ext cx="3181705" cy="646331"/>
          </a:xfrm>
          <a:prstGeom prst="rect"/>
        </p:spPr>
        <p:txBody>
          <a:bodyPr wrap="none">
            <a:spAutoFit/>
          </a:bodyPr>
          <a:p>
            <a:pPr defTabSz="457200" eaLnBrk="0" fontAlgn="base" hangingPunct="0">
              <a:spcBef>
                <a:spcPct val="0"/>
              </a:spcBef>
              <a:spcAft>
                <a:spcPct val="0"/>
              </a:spcAft>
              <a:buClr>
                <a:srgbClr val="000000"/>
              </a:buClr>
              <a:buSzPct val="100000"/>
            </a:pPr>
            <a:r>
              <a:rPr b="1" dirty="0" sz="3600" lang="en-IN" smtClean="0">
                <a:solidFill>
                  <a:srgbClr val="FFFFFF"/>
                </a:solidFill>
                <a:latin typeface="Calibri" panose="020F0502020204030204" pitchFamily="34" charset="0"/>
                <a:cs typeface="Calibri" panose="020F0502020204030204" pitchFamily="34" charset="0"/>
              </a:rPr>
              <a:t>Install Software</a:t>
            </a:r>
            <a:endParaRPr b="1" dirty="0" sz="3600" lang="en-IN">
              <a:solidFill>
                <a:srgbClr val="FFFFFF"/>
              </a:solidFill>
              <a:latin typeface="Calibri" panose="020F0502020204030204" pitchFamily="34" charset="0"/>
              <a:cs typeface="Calibri" panose="020F0502020204030204" pitchFamily="34" charset="0"/>
            </a:endParaRPr>
          </a:p>
        </p:txBody>
      </p:sp>
      <p:sp>
        <p:nvSpPr>
          <p:cNvPr id="1048985" name="Rectangle 2"/>
          <p:cNvSpPr/>
          <p:nvPr/>
        </p:nvSpPr>
        <p:spPr>
          <a:xfrm>
            <a:off x="1491891" y="714346"/>
            <a:ext cx="9150710" cy="2862322"/>
          </a:xfrm>
          <a:prstGeom prst="rect"/>
        </p:spPr>
        <p:txBody>
          <a:bodyPr wrap="square">
            <a:spAutoFit/>
          </a:bodyPr>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install software manually, Ubuntu supports </a:t>
            </a:r>
            <a:r>
              <a:rPr b="1" dirty="0" sz="2000" lang="en-IN" smtClean="0">
                <a:solidFill>
                  <a:srgbClr val="000000"/>
                </a:solidFill>
                <a:latin typeface="Calibri" panose="020F0502020204030204" pitchFamily="34" charset="0"/>
                <a:cs typeface="Calibri" panose="020F0502020204030204" pitchFamily="34" charset="0"/>
              </a:rPr>
              <a:t>.deb</a:t>
            </a:r>
            <a:r>
              <a:rPr dirty="0" sz="2000" lang="en-IN" smtClean="0">
                <a:solidFill>
                  <a:srgbClr val="000000"/>
                </a:solidFill>
                <a:latin typeface="Calibri" panose="020F0502020204030204" pitchFamily="34" charset="0"/>
                <a:cs typeface="Calibri" panose="020F0502020204030204" pitchFamily="34" charset="0"/>
              </a:rPr>
              <a:t> files</a:t>
            </a:r>
          </a:p>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a:t>
            </a: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dpkg</a:t>
            </a:r>
            <a:r>
              <a:rPr b="1" dirty="0" sz="2000" lang="en-IN" smtClean="0">
                <a:solidFill>
                  <a:srgbClr val="000000"/>
                </a:solidFill>
                <a:latin typeface="Calibri" panose="020F0502020204030204" pitchFamily="34" charset="0"/>
                <a:cs typeface="Calibri" panose="020F0502020204030204" pitchFamily="34" charset="0"/>
              </a:rPr>
              <a:t> –</a:t>
            </a:r>
            <a:r>
              <a:rPr b="1" dirty="0" sz="2000" lang="en-IN" err="1" smtClean="0">
                <a:solidFill>
                  <a:srgbClr val="000000"/>
                </a:solidFill>
                <a:latin typeface="Calibri" panose="020F0502020204030204" pitchFamily="34" charset="0"/>
                <a:cs typeface="Calibri" panose="020F0502020204030204" pitchFamily="34" charset="0"/>
              </a:rPr>
              <a:t>i</a:t>
            </a:r>
            <a:r>
              <a:rPr b="1" dirty="0" sz="2000" lang="en-IN" smtClean="0">
                <a:solidFill>
                  <a:srgbClr val="000000"/>
                </a:solidFill>
                <a:latin typeface="Calibri" panose="020F0502020204030204" pitchFamily="34" charset="0"/>
                <a:cs typeface="Calibri" panose="020F0502020204030204" pitchFamily="34" charset="0"/>
              </a:rPr>
              <a:t> /path to the .deb file</a:t>
            </a: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endParaRPr b="1" dirty="0" sz="2000" lang="en-IN" smtClean="0">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000" lang="en-IN" smtClean="0">
                <a:solidFill>
                  <a:srgbClr val="000000"/>
                </a:solidFill>
                <a:latin typeface="Calibri" panose="020F0502020204030204" pitchFamily="34" charset="0"/>
                <a:cs typeface="Calibri" panose="020F0502020204030204" pitchFamily="34" charset="0"/>
              </a:rPr>
              <a:t>To install the missing dependencies for the above package</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a:t>
            </a:r>
            <a:r>
              <a:rPr b="1" dirty="0" sz="2000" lang="en-IN" err="1" smtClean="0">
                <a:solidFill>
                  <a:srgbClr val="000000"/>
                </a:solidFill>
                <a:latin typeface="Calibri" panose="020F0502020204030204" pitchFamily="34" charset="0"/>
                <a:cs typeface="Calibri" panose="020F0502020204030204" pitchFamily="34" charset="0"/>
              </a:rPr>
              <a:t>sudo</a:t>
            </a:r>
            <a:r>
              <a:rPr b="1" dirty="0" sz="2000" lang="en-IN" smtClean="0">
                <a:solidFill>
                  <a:srgbClr val="000000"/>
                </a:solidFill>
                <a:latin typeface="Calibri" panose="020F0502020204030204" pitchFamily="34" charset="0"/>
                <a:cs typeface="Calibri" panose="020F0502020204030204" pitchFamily="34" charset="0"/>
              </a:rPr>
              <a:t> apt-get install -f</a:t>
            </a:r>
          </a:p>
          <a:p>
            <a:pPr defTabSz="457200" eaLnBrk="0" fontAlgn="base" hangingPunct="0">
              <a:spcBef>
                <a:spcPct val="0"/>
              </a:spcBef>
              <a:spcAft>
                <a:spcPct val="0"/>
              </a:spcAft>
              <a:buClr>
                <a:srgbClr val="000000"/>
              </a:buClr>
              <a:buSzPct val="100000"/>
            </a:pPr>
            <a:endParaRPr b="1" dirty="0" sz="2000" lang="en-IN">
              <a:solidFill>
                <a:srgbClr val="000000"/>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b="1" dirty="0" sz="2000" lang="en-IN" smtClean="0">
                <a:solidFill>
                  <a:srgbClr val="000000"/>
                </a:solidFill>
                <a:latin typeface="Calibri" panose="020F0502020204030204" pitchFamily="34" charset="0"/>
                <a:cs typeface="Calibri" panose="020F0502020204030204" pitchFamily="34" charset="0"/>
              </a:rPr>
              <a:t> </a:t>
            </a:r>
            <a:endParaRPr b="1" dirty="0" sz="2000" lang="en-IN">
              <a:solidFill>
                <a:srgbClr val="000000"/>
              </a:solidFill>
              <a:latin typeface="Calibri" panose="020F0502020204030204" pitchFamily="34" charset="0"/>
              <a:cs typeface="Calibri" panose="020F0502020204030204" pitchFamily="34" charset="0"/>
            </a:endParaRPr>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8998" name="Rectangle 2"/>
          <p:cNvSpPr>
            <a:spLocks noGrp="1" noChangeArrowheads="1"/>
          </p:cNvSpPr>
          <p:nvPr>
            <p:ph type="title"/>
          </p:nvPr>
        </p:nvSpPr>
        <p:spPr>
          <a:xfrm>
            <a:off x="3962400" y="0"/>
            <a:ext cx="6705600" cy="609600"/>
          </a:xfrm>
          <a:noFill/>
        </p:spPr>
        <p:txBody>
          <a:bodyPr/>
          <a:p>
            <a:r>
              <a:rPr dirty="0" sz="3600" lang="en-IN"/>
              <a:t>YUM</a:t>
            </a:r>
          </a:p>
        </p:txBody>
      </p:sp>
      <p:sp>
        <p:nvSpPr>
          <p:cNvPr id="1048999" name="Rectangle 3"/>
          <p:cNvSpPr/>
          <p:nvPr/>
        </p:nvSpPr>
        <p:spPr>
          <a:xfrm>
            <a:off x="1524000" y="762000"/>
            <a:ext cx="9144000" cy="400110"/>
          </a:xfrm>
          <a:prstGeom prst="rect"/>
        </p:spPr>
        <p:txBody>
          <a:bodyPr wrap="square">
            <a:spAutoFit/>
          </a:bodyPr>
          <a:p>
            <a:pPr defTabSz="457200" eaLnBrk="0" fontAlgn="base" hangingPunct="0">
              <a:spcBef>
                <a:spcPct val="0"/>
              </a:spcBef>
              <a:spcAft>
                <a:spcPct val="0"/>
              </a:spcAft>
              <a:buClr>
                <a:srgbClr val="000000"/>
              </a:buClr>
              <a:buSzPct val="100000"/>
            </a:pPr>
            <a:endParaRPr dirty="0" sz="2000" lang="en-IN">
              <a:solidFill>
                <a:srgbClr val="000000"/>
              </a:solidFill>
              <a:latin typeface="Calibri" panose="020F0502020204030204" pitchFamily="34" charset="0"/>
              <a:cs typeface="Calibri" panose="020F0502020204030204" pitchFamily="34" charset="0"/>
            </a:endParaRPr>
          </a:p>
        </p:txBody>
      </p:sp>
      <p:sp>
        <p:nvSpPr>
          <p:cNvPr id="1049000" name="Rectangle 16"/>
          <p:cNvSpPr/>
          <p:nvPr/>
        </p:nvSpPr>
        <p:spPr>
          <a:xfrm>
            <a:off x="1524000" y="671937"/>
            <a:ext cx="7924800" cy="707886"/>
          </a:xfrm>
          <a:prstGeom prst="rect"/>
        </p:spPr>
        <p:txBody>
          <a:bodyPr wrap="square">
            <a:spAutoFit/>
          </a:bodyPr>
          <a:p>
            <a:pPr defTabSz="457200" eaLnBrk="0" fontAlgn="base" hangingPunct="0">
              <a:spcBef>
                <a:spcPct val="0"/>
              </a:spcBef>
              <a:spcAft>
                <a:spcPct val="0"/>
              </a:spcAft>
              <a:buClr>
                <a:srgbClr val="000000"/>
              </a:buClr>
              <a:buSzPct val="100000"/>
            </a:pPr>
            <a:endParaRPr sz="2000" lang="en-US">
              <a:solidFill>
                <a:prstClr val="black">
                  <a:lumMod val="65000"/>
                  <a:lumOff val="35000"/>
                </a:prstClr>
              </a:solidFill>
              <a:latin typeface="Arial" panose="020B0604020202020204" pitchFamily="34" charset="0"/>
            </a:endParaRPr>
          </a:p>
          <a:p>
            <a:pPr defTabSz="457200" eaLnBrk="0" fontAlgn="base" hangingPunct="0">
              <a:spcBef>
                <a:spcPct val="0"/>
              </a:spcBef>
              <a:spcAft>
                <a:spcPct val="0"/>
              </a:spcAft>
              <a:buClr>
                <a:srgbClr val="000000"/>
              </a:buClr>
              <a:buSzPct val="100000"/>
            </a:pPr>
            <a:endParaRPr dirty="0" sz="2000" lang="en-IN">
              <a:solidFill>
                <a:prstClr val="black">
                  <a:lumMod val="65000"/>
                  <a:lumOff val="35000"/>
                </a:prstClr>
              </a:solidFill>
              <a:latin typeface="Arial" panose="020B0604020202020204" pitchFamily="34" charset="0"/>
            </a:endParaRPr>
          </a:p>
        </p:txBody>
      </p:sp>
      <p:sp>
        <p:nvSpPr>
          <p:cNvPr id="1049001" name="Rectangle 1"/>
          <p:cNvSpPr/>
          <p:nvPr/>
        </p:nvSpPr>
        <p:spPr>
          <a:xfrm>
            <a:off x="1676400" y="702418"/>
            <a:ext cx="8991600" cy="5632311"/>
          </a:xfrm>
          <a:prstGeom prst="rect"/>
        </p:spPr>
        <p:txBody>
          <a:bodyPr wrap="square">
            <a:spAutoFit/>
          </a:bodyPr>
          <a:p>
            <a:pPr defTabSz="457200" eaLnBrk="0" fontAlgn="base" hangingPunct="0">
              <a:spcBef>
                <a:spcPct val="0"/>
              </a:spcBef>
              <a:spcAft>
                <a:spcPct val="0"/>
              </a:spcAft>
              <a:buClr>
                <a:srgbClr val="000000"/>
              </a:buClr>
              <a:buSzPct val="100000"/>
            </a:pP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install &lt;package name&gt;	Will install the package</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install \*  --&gt;  This will install everything</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update				To update all packages</a:t>
            </a: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update &lt;package name&gt; ----&gt;	To update selected package</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provides &lt;</a:t>
            </a:r>
            <a:r>
              <a:rPr dirty="0" sz="2400" lang="en-IN" err="1">
                <a:solidFill>
                  <a:prstClr val="black"/>
                </a:solidFill>
                <a:latin typeface="Calibri" panose="020F0502020204030204" pitchFamily="34" charset="0"/>
                <a:cs typeface="Calibri" panose="020F0502020204030204" pitchFamily="34" charset="0"/>
              </a:rPr>
              <a:t>file_path</a:t>
            </a:r>
            <a:r>
              <a:rPr dirty="0" sz="2400" lang="en-IN">
                <a:solidFill>
                  <a:prstClr val="black"/>
                </a:solidFill>
                <a:latin typeface="Calibri" panose="020F0502020204030204" pitchFamily="34" charset="0"/>
                <a:cs typeface="Calibri" panose="020F0502020204030204" pitchFamily="34" charset="0"/>
              </a:rPr>
              <a:t>&gt; ---&gt;&gt;	Shows which package provides that file.</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clean all ---&gt;&gt;	To clean all packages in yum cache</a:t>
            </a: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remove &lt;package name – this will remove package specified</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-y remove *.* ---&gt; this will remove everything</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list </a:t>
            </a:r>
            <a:r>
              <a:rPr dirty="0" sz="2400" lang="en-IN" err="1">
                <a:solidFill>
                  <a:prstClr val="black"/>
                </a:solidFill>
                <a:latin typeface="Calibri" panose="020F0502020204030204" pitchFamily="34" charset="0"/>
                <a:cs typeface="Calibri" panose="020F0502020204030204" pitchFamily="34" charset="0"/>
              </a:rPr>
              <a:t>nfs</a:t>
            </a:r>
            <a:r>
              <a:rPr dirty="0" sz="2400" lang="en-IN">
                <a:solidFill>
                  <a:prstClr val="black"/>
                </a:solidFill>
                <a:latin typeface="Calibri" panose="020F0502020204030204" pitchFamily="34" charset="0"/>
                <a:cs typeface="Calibri" panose="020F0502020204030204" pitchFamily="34" charset="0"/>
              </a:rPr>
              <a:t>* ---&gt; this will list package details</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IN">
                <a:solidFill>
                  <a:prstClr val="black"/>
                </a:solidFill>
                <a:latin typeface="Calibri" panose="020F0502020204030204" pitchFamily="34" charset="0"/>
                <a:cs typeface="Calibri" panose="020F0502020204030204" pitchFamily="34" charset="0"/>
              </a:rPr>
              <a:t># yum list all	--&gt;	To list all packages available</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prstClr val="black"/>
                </a:solidFill>
                <a:latin typeface="Calibri" panose="020F0502020204030204" pitchFamily="34" charset="0"/>
                <a:cs typeface="Calibri" panose="020F0502020204030204" pitchFamily="34" charset="0"/>
              </a:rPr>
              <a:t># yum </a:t>
            </a:r>
            <a:r>
              <a:rPr dirty="0" sz="2400" lang="en-US" err="1">
                <a:solidFill>
                  <a:prstClr val="black"/>
                </a:solidFill>
                <a:latin typeface="Calibri" panose="020F0502020204030204" pitchFamily="34" charset="0"/>
                <a:cs typeface="Calibri" panose="020F0502020204030204" pitchFamily="34" charset="0"/>
              </a:rPr>
              <a:t>grouplist</a:t>
            </a:r>
            <a:endParaRPr dirty="0" sz="2400" lang="en-US">
              <a:solidFill>
                <a:prstClr val="black"/>
              </a:solidFill>
              <a:latin typeface="Calibri" panose="020F0502020204030204" pitchFamily="34" charset="0"/>
              <a:cs typeface="Calibri" panose="020F0502020204030204" pitchFamily="34" charset="0"/>
            </a:endParaRPr>
          </a:p>
          <a:p>
            <a:pPr defTabSz="457200" eaLnBrk="0" fontAlgn="base" hangingPunct="0">
              <a:spcBef>
                <a:spcPct val="0"/>
              </a:spcBef>
              <a:spcAft>
                <a:spcPct val="0"/>
              </a:spcAft>
              <a:buClr>
                <a:srgbClr val="000000"/>
              </a:buClr>
              <a:buSzPct val="100000"/>
            </a:pPr>
            <a:r>
              <a:rPr dirty="0" sz="2400" lang="en-US">
                <a:solidFill>
                  <a:prstClr val="black"/>
                </a:solidFill>
                <a:latin typeface="Calibri" panose="020F0502020204030204" pitchFamily="34" charset="0"/>
                <a:cs typeface="Calibri" panose="020F0502020204030204" pitchFamily="34" charset="0"/>
              </a:rPr>
              <a:t># yum </a:t>
            </a:r>
            <a:r>
              <a:rPr dirty="0" sz="2400" lang="en-US" err="1">
                <a:solidFill>
                  <a:prstClr val="black"/>
                </a:solidFill>
                <a:latin typeface="Calibri" panose="020F0502020204030204" pitchFamily="34" charset="0"/>
                <a:cs typeface="Calibri" panose="020F0502020204030204" pitchFamily="34" charset="0"/>
              </a:rPr>
              <a:t>groupinstall</a:t>
            </a:r>
            <a:r>
              <a:rPr dirty="0" sz="2400" lang="en-US">
                <a:solidFill>
                  <a:prstClr val="black"/>
                </a:solidFill>
                <a:latin typeface="Calibri" panose="020F0502020204030204" pitchFamily="34" charset="0"/>
                <a:cs typeface="Calibri" panose="020F0502020204030204" pitchFamily="34" charset="0"/>
              </a:rPr>
              <a:t> &lt;</a:t>
            </a:r>
            <a:r>
              <a:rPr dirty="0" sz="2400" lang="en-US" err="1">
                <a:solidFill>
                  <a:prstClr val="black"/>
                </a:solidFill>
                <a:latin typeface="Calibri" panose="020F0502020204030204" pitchFamily="34" charset="0"/>
                <a:cs typeface="Calibri" panose="020F0502020204030204" pitchFamily="34" charset="0"/>
              </a:rPr>
              <a:t>group_name</a:t>
            </a:r>
            <a:r>
              <a:rPr dirty="0" sz="2400" lang="en-US">
                <a:solidFill>
                  <a:prstClr val="black"/>
                </a:solidFill>
                <a:latin typeface="Calibri" panose="020F0502020204030204" pitchFamily="34" charset="0"/>
                <a:cs typeface="Calibri" panose="020F0502020204030204" pitchFamily="34" charset="0"/>
              </a:rPr>
              <a:t>&gt;</a:t>
            </a:r>
          </a:p>
          <a:p>
            <a:pPr defTabSz="457200" eaLnBrk="0" fontAlgn="base" hangingPunct="0">
              <a:spcBef>
                <a:spcPct val="0"/>
              </a:spcBef>
              <a:spcAft>
                <a:spcPct val="0"/>
              </a:spcAft>
              <a:buClr>
                <a:srgbClr val="000000"/>
              </a:buClr>
              <a:buSzPct val="100000"/>
            </a:pPr>
            <a:r>
              <a:rPr dirty="0" sz="2400" lang="en-US">
                <a:solidFill>
                  <a:prstClr val="black"/>
                </a:solidFill>
                <a:latin typeface="Calibri" panose="020F0502020204030204" pitchFamily="34" charset="0"/>
                <a:cs typeface="Calibri" panose="020F0502020204030204" pitchFamily="34" charset="0"/>
              </a:rPr>
              <a:t>vim /</a:t>
            </a:r>
            <a:r>
              <a:rPr dirty="0" sz="2400" lang="en-US" err="1">
                <a:solidFill>
                  <a:prstClr val="black"/>
                </a:solidFill>
                <a:latin typeface="Calibri" panose="020F0502020204030204" pitchFamily="34" charset="0"/>
                <a:cs typeface="Calibri" panose="020F0502020204030204" pitchFamily="34" charset="0"/>
              </a:rPr>
              <a:t>etc</a:t>
            </a:r>
            <a:r>
              <a:rPr dirty="0" sz="2400" lang="en-US">
                <a:solidFill>
                  <a:prstClr val="black"/>
                </a:solidFill>
                <a:latin typeface="Calibri" panose="020F0502020204030204" pitchFamily="34" charset="0"/>
                <a:cs typeface="Calibri" panose="020F0502020204030204" pitchFamily="34" charset="0"/>
              </a:rPr>
              <a:t>/</a:t>
            </a:r>
            <a:r>
              <a:rPr dirty="0" sz="2400" lang="en-US" err="1">
                <a:solidFill>
                  <a:prstClr val="black"/>
                </a:solidFill>
                <a:latin typeface="Calibri" panose="020F0502020204030204" pitchFamily="34" charset="0"/>
                <a:cs typeface="Calibri" panose="020F0502020204030204" pitchFamily="34" charset="0"/>
              </a:rPr>
              <a:t>yum.conf</a:t>
            </a:r>
            <a:r>
              <a:rPr dirty="0" sz="2400" lang="en-US">
                <a:solidFill>
                  <a:prstClr val="black"/>
                </a:solidFill>
                <a:latin typeface="Calibri" panose="020F0502020204030204" pitchFamily="34" charset="0"/>
                <a:cs typeface="Calibri" panose="020F0502020204030204" pitchFamily="34" charset="0"/>
              </a:rPr>
              <a:t>:</a:t>
            </a:r>
          </a:p>
        </p:txBody>
      </p:sp>
    </p:spTree>
  </p:cSld>
  <p:clrMapOvr>
    <a:masterClrMapping/>
  </p:clrMapOvr>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Yellow">
      <a:dk1>
        <a:sysClr lastClr="000000" val="windowText"/>
      </a:dk1>
      <a:lt1>
        <a:sysClr lastClr="FFFFFF" val="window"/>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ahLst/>
          <a:rect l="0" t="0" r="0" b="0"/>
          <a:pathLst/>
        </a:custGeom>
        <a:solidFill>
          <a:srgbClr val="00B8FF"/>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457200" eaLnBrk="0" fontAlgn="base" hangingPunct="0" indent="0" latinLnBrk="0" marL="0" marR="0" rtl="0">
          <a:lnSpc>
            <a:spcPct val="100000"/>
          </a:lnSpc>
          <a:spcBef>
            <a:spcPct val="0"/>
          </a:spcBef>
          <a:spcAft>
            <a:spcPct val="0"/>
          </a:spcAft>
          <a:buClr>
            <a:srgbClr val="000000"/>
          </a:buClr>
          <a:buSzPct val="100000"/>
          <a:buFont typeface="Times New Roman" panose="02020603050405020304" pitchFamily="18" charset="0"/>
          <a:buNone/>
          <a:defRPr baseline="0" b="0" cap="none" sz="2000" i="0" kumimoji="0" lang="en-GB" normalizeH="0" strike="noStrike" u="none"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Application>Microsoft Office PowerPoint</Application>
  <ScaleCrop>0</ScaleCrop>
  <Company>CSS Corp</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Linux Basics</dc:title>
  <dc:creator>Arjun Balasubramanian</dc:creator>
  <cp:lastModifiedBy>Arjun Balasubramanian</cp:lastModifiedBy>
  <dcterms:created xsi:type="dcterms:W3CDTF">2017-02-03T01:01:29Z</dcterms:created>
  <dcterms:modified xsi:type="dcterms:W3CDTF">2018-08-02T04:40:43Z</dcterms:modified>
</cp:coreProperties>
</file>