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Oral solids Capsules</c:v>
                </c:pt>
                <c:pt idx="1">
                  <c:v>Oral solids Liquid</c:v>
                </c:pt>
                <c:pt idx="2">
                  <c:v>Oral liquids (Bottles)</c:v>
                </c:pt>
                <c:pt idx="3">
                  <c:v>Lozenges </c:v>
                </c:pt>
                <c:pt idx="4">
                  <c:v>Dry Powder Injectables</c:v>
                </c:pt>
                <c:pt idx="5">
                  <c:v>(Cephalosporins) 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20</c:v>
                </c:pt>
                <c:pt idx="2">
                  <c:v>20</c:v>
                </c:pt>
                <c:pt idx="3">
                  <c:v>300</c:v>
                </c:pt>
                <c:pt idx="4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C-4E85-9A58-A92F8A8F8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1B67-3E45-49BE-B9A9-7164CA666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FC4B7-EF63-48CE-BA03-E2C89670C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22D9-7DFF-492A-B781-6D481995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9D21-8BFE-4223-B0EA-8B24C419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B25F-BD6D-419D-9DBD-9837FB30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CDC1-884E-4B85-BA1D-980B4CF4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FF129-E833-442D-879F-9DD322D38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D8DC-313F-47DA-8CE7-92CBA84E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83F8-E44E-4143-B661-E521243A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F03F-DF6E-4144-814A-81607D05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78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1339B-9AC6-47E8-82B1-137870EF9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A77B1-336D-4A86-9318-95C885B8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E067A-7123-4E1F-A24E-5634C088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6FEDE-7723-4609-B6C0-54FC5004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43C0-2D27-4921-A946-02DD6BC7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8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4437-2525-4B24-8341-DD9E332E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4FB8-6647-42C0-BF0E-C7FED3ED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8DFB-C1BE-4C13-A79A-D7FD0AE0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324E-D174-4E85-9915-596779D2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CA86-BEE0-4A4F-8C4E-3BEBC604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4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01AB-7810-416B-A13D-AE285B5E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CE69B-A278-4D19-8E29-7072163D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A1BB-C6EC-4467-BC2F-A41FE5E1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B942-015B-4609-942E-5BDE886A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A3CB3-DC3A-493F-BF27-24D41EA2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2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AFF2-9FD2-4817-B01A-4FB46B28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332-8342-42F0-9E84-001DB4F4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220CF-B352-4A1F-A314-050E0D81E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B69C5-07A9-4EE9-9487-5E6C9DF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4023B-4216-4D00-80CB-A61B4EAB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E1EE4-DABF-4197-A20E-0DE7FA79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2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4C02-2471-46E1-A912-61CCAE4F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C0C25-082D-4BB3-AE97-F3848EED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AE993-087C-4A54-9F8D-14BA6E079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860AC-81D0-4F78-99C9-002D62B50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5E091-792B-444A-BD30-4DA434CD4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E8060-39DC-42EF-ABF5-CC195600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726F3-1B3D-4879-AA42-63065564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578CA-5A5C-4B23-B222-69072148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C531-8F1B-490A-B5AC-6BBD8C0F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B93DF-1A0C-478F-AD01-2A9AA0A0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2E5C4-CFEA-4A36-8F50-3D1C986A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4798D-7DCA-4535-8AB4-C89B0337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874CF-63B1-403E-8AAF-D4284AC0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29228-FA68-4513-960C-C0BDF6A5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541CA-984F-4D51-9163-A051E7EA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1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6CCD-760A-450B-8A9E-36552C7C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CF61-8B8C-4166-A563-F23A3EBD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E2ECA-2BDC-40B1-9859-3D9CBC51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F1FF-21E6-460C-92C6-D0CF30ED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5DE46-668E-440D-B495-59C52F0B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FEFEE-BB90-4E68-8669-5C6F31A1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9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587A-E45C-4FF3-A7B6-43B37859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ADC16-F3D9-4877-952F-A71CCC37A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98A24-9867-48D2-9877-2C0FA734D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D233E-A082-4794-A7A8-15599410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406B-640E-4B7A-B52B-A6176EBE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C9ADE-44C5-4F89-A797-A5801282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9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A404B-6EEE-4533-849C-5F7F087C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D3B4-3FAF-45A9-B4F5-1F66E416E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09B1-04FF-431B-BD08-03DEB969E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8774-2D73-489D-9880-424CC4D4DA8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4EB49-A68B-4032-93A4-854C66A0A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4672D-233D-4922-A89F-36ACC6D96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25B2-B44A-46F3-AA66-EC5A3DAEF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29BC1D-FFA7-4378-BA2D-FCC8337D7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2881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122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Saud Ansari</dc:creator>
  <cp:lastModifiedBy>Saud Ansari</cp:lastModifiedBy>
  <cp:revision>1</cp:revision>
  <dcterms:created xsi:type="dcterms:W3CDTF">2023-04-28T05:00:15Z</dcterms:created>
  <dcterms:modified xsi:type="dcterms:W3CDTF">2023-04-28T05:00:46Z</dcterms:modified>
</cp:coreProperties>
</file>