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141414"/>
        </a:fontRef>
        <a:srgbClr val="141414"/>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CE9D1"/>
          </a:solidFill>
        </a:fill>
      </a:tcStyle>
    </a:wholeTbl>
    <a:band2H>
      <a:tcTxStyle b="def" i="def"/>
      <a:tcStyle>
        <a:tcBdr/>
        <a:fill>
          <a:solidFill>
            <a:srgbClr val="FDF4E9"/>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141414"/>
        </a:fontRef>
        <a:srgbClr val="141414"/>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141414"/>
        </a:fontRef>
        <a:srgbClr val="141414"/>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CF821DB8-F4EB-4A41-A1BA-3FCAFE7338EE}" styleName="">
    <a:tblBg/>
    <a:wholeTbl>
      <a:tcTxStyle b="off" i="off">
        <a:fontRef idx="minor">
          <a:srgbClr val="141414"/>
        </a:fontRef>
        <a:srgbClr val="14141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41414"/>
        </a:fontRef>
        <a:srgbClr val="141414"/>
      </a:tcTxStyle>
      <a:tcStyle>
        <a:tcBdr>
          <a:left>
            <a:ln w="12700" cap="flat">
              <a:noFill/>
              <a:miter lim="400000"/>
            </a:ln>
          </a:left>
          <a:right>
            <a:ln w="12700" cap="flat">
              <a:noFill/>
              <a:miter lim="400000"/>
            </a:ln>
          </a:right>
          <a:top>
            <a:ln w="50800" cap="flat">
              <a:solidFill>
                <a:srgbClr val="141414"/>
              </a:solidFill>
              <a:prstDash val="solid"/>
              <a:round/>
            </a:ln>
          </a:top>
          <a:bottom>
            <a:ln w="25400" cap="flat">
              <a:solidFill>
                <a:srgbClr val="141414"/>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141414"/>
              </a:solidFill>
              <a:prstDash val="solid"/>
              <a:round/>
            </a:ln>
          </a:top>
          <a:bottom>
            <a:ln w="25400" cap="flat">
              <a:solidFill>
                <a:srgbClr val="14141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141414"/>
        </a:fontRef>
        <a:srgbClr val="141414"/>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7E7E7"/>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141414"/>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141414"/>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141414"/>
          </a:solidFill>
        </a:fill>
      </a:tcStyle>
    </a:firstRow>
  </a:tblStyle>
  <a:tblStyle styleId="{2708684C-4D16-4618-839F-0558EEFCDFE6}" styleName="">
    <a:tblBg/>
    <a:wholeTbl>
      <a:tcTxStyle b="off" i="off">
        <a:fontRef idx="minor">
          <a:srgbClr val="141414"/>
        </a:fontRef>
        <a:srgbClr val="141414"/>
      </a:tcTxStyle>
      <a:tcStyle>
        <a:tcBdr>
          <a:left>
            <a:ln w="12700" cap="flat">
              <a:solidFill>
                <a:srgbClr val="141414"/>
              </a:solidFill>
              <a:prstDash val="solid"/>
              <a:round/>
            </a:ln>
          </a:left>
          <a:right>
            <a:ln w="12700" cap="flat">
              <a:solidFill>
                <a:srgbClr val="141414"/>
              </a:solidFill>
              <a:prstDash val="solid"/>
              <a:round/>
            </a:ln>
          </a:right>
          <a:top>
            <a:ln w="12700" cap="flat">
              <a:solidFill>
                <a:srgbClr val="141414"/>
              </a:solidFill>
              <a:prstDash val="solid"/>
              <a:round/>
            </a:ln>
          </a:top>
          <a:bottom>
            <a:ln w="12700" cap="flat">
              <a:solidFill>
                <a:srgbClr val="141414"/>
              </a:solidFill>
              <a:prstDash val="solid"/>
              <a:round/>
            </a:ln>
          </a:bottom>
          <a:insideH>
            <a:ln w="12700" cap="flat">
              <a:solidFill>
                <a:srgbClr val="141414"/>
              </a:solidFill>
              <a:prstDash val="solid"/>
              <a:round/>
            </a:ln>
          </a:insideH>
          <a:insideV>
            <a:ln w="12700" cap="flat">
              <a:solidFill>
                <a:srgbClr val="141414"/>
              </a:solidFill>
              <a:prstDash val="solid"/>
              <a:round/>
            </a:ln>
          </a:insideV>
        </a:tcBdr>
        <a:fill>
          <a:solidFill>
            <a:srgbClr val="141414">
              <a:alpha val="20000"/>
            </a:srgbClr>
          </a:solidFill>
        </a:fill>
      </a:tcStyle>
    </a:wholeTbl>
    <a:band2H>
      <a:tcTxStyle b="def" i="def"/>
      <a:tcStyle>
        <a:tcBdr/>
        <a:fill>
          <a:solidFill>
            <a:schemeClr val="accent3">
              <a:lumOff val="44000"/>
            </a:schemeClr>
          </a:solidFill>
        </a:fill>
      </a:tcStyle>
    </a:band2H>
    <a:firstCol>
      <a:tcTxStyle b="on" i="off">
        <a:fontRef idx="minor">
          <a:srgbClr val="141414"/>
        </a:fontRef>
        <a:srgbClr val="141414"/>
      </a:tcTxStyle>
      <a:tcStyle>
        <a:tcBdr>
          <a:left>
            <a:ln w="12700" cap="flat">
              <a:solidFill>
                <a:srgbClr val="141414"/>
              </a:solidFill>
              <a:prstDash val="solid"/>
              <a:round/>
            </a:ln>
          </a:left>
          <a:right>
            <a:ln w="12700" cap="flat">
              <a:solidFill>
                <a:srgbClr val="141414"/>
              </a:solidFill>
              <a:prstDash val="solid"/>
              <a:round/>
            </a:ln>
          </a:right>
          <a:top>
            <a:ln w="12700" cap="flat">
              <a:solidFill>
                <a:srgbClr val="141414"/>
              </a:solidFill>
              <a:prstDash val="solid"/>
              <a:round/>
            </a:ln>
          </a:top>
          <a:bottom>
            <a:ln w="12700" cap="flat">
              <a:solidFill>
                <a:srgbClr val="141414"/>
              </a:solidFill>
              <a:prstDash val="solid"/>
              <a:round/>
            </a:ln>
          </a:bottom>
          <a:insideH>
            <a:ln w="12700" cap="flat">
              <a:solidFill>
                <a:srgbClr val="141414"/>
              </a:solidFill>
              <a:prstDash val="solid"/>
              <a:round/>
            </a:ln>
          </a:insideH>
          <a:insideV>
            <a:ln w="12700" cap="flat">
              <a:solidFill>
                <a:srgbClr val="141414"/>
              </a:solidFill>
              <a:prstDash val="solid"/>
              <a:round/>
            </a:ln>
          </a:insideV>
        </a:tcBdr>
        <a:fill>
          <a:solidFill>
            <a:srgbClr val="141414">
              <a:alpha val="20000"/>
            </a:srgbClr>
          </a:solidFill>
        </a:fill>
      </a:tcStyle>
    </a:firstCol>
    <a:lastRow>
      <a:tcTxStyle b="on" i="off">
        <a:fontRef idx="minor">
          <a:srgbClr val="141414"/>
        </a:fontRef>
        <a:srgbClr val="141414"/>
      </a:tcTxStyle>
      <a:tcStyle>
        <a:tcBdr>
          <a:left>
            <a:ln w="12700" cap="flat">
              <a:solidFill>
                <a:srgbClr val="141414"/>
              </a:solidFill>
              <a:prstDash val="solid"/>
              <a:round/>
            </a:ln>
          </a:left>
          <a:right>
            <a:ln w="12700" cap="flat">
              <a:solidFill>
                <a:srgbClr val="141414"/>
              </a:solidFill>
              <a:prstDash val="solid"/>
              <a:round/>
            </a:ln>
          </a:right>
          <a:top>
            <a:ln w="50800" cap="flat">
              <a:solidFill>
                <a:srgbClr val="141414"/>
              </a:solidFill>
              <a:prstDash val="solid"/>
              <a:round/>
            </a:ln>
          </a:top>
          <a:bottom>
            <a:ln w="12700" cap="flat">
              <a:solidFill>
                <a:srgbClr val="141414"/>
              </a:solidFill>
              <a:prstDash val="solid"/>
              <a:round/>
            </a:ln>
          </a:bottom>
          <a:insideH>
            <a:ln w="12700" cap="flat">
              <a:solidFill>
                <a:srgbClr val="141414"/>
              </a:solidFill>
              <a:prstDash val="solid"/>
              <a:round/>
            </a:ln>
          </a:insideH>
          <a:insideV>
            <a:ln w="12700" cap="flat">
              <a:solidFill>
                <a:srgbClr val="141414"/>
              </a:solidFill>
              <a:prstDash val="solid"/>
              <a:round/>
            </a:ln>
          </a:insideV>
        </a:tcBdr>
        <a:fill>
          <a:noFill/>
        </a:fill>
      </a:tcStyle>
    </a:lastRow>
    <a:firstRow>
      <a:tcTxStyle b="on" i="off">
        <a:fontRef idx="minor">
          <a:srgbClr val="141414"/>
        </a:fontRef>
        <a:srgbClr val="141414"/>
      </a:tcTxStyle>
      <a:tcStyle>
        <a:tcBdr>
          <a:left>
            <a:ln w="12700" cap="flat">
              <a:solidFill>
                <a:srgbClr val="141414"/>
              </a:solidFill>
              <a:prstDash val="solid"/>
              <a:round/>
            </a:ln>
          </a:left>
          <a:right>
            <a:ln w="12700" cap="flat">
              <a:solidFill>
                <a:srgbClr val="141414"/>
              </a:solidFill>
              <a:prstDash val="solid"/>
              <a:round/>
            </a:ln>
          </a:right>
          <a:top>
            <a:ln w="12700" cap="flat">
              <a:solidFill>
                <a:srgbClr val="141414"/>
              </a:solidFill>
              <a:prstDash val="solid"/>
              <a:round/>
            </a:ln>
          </a:top>
          <a:bottom>
            <a:ln w="25400" cap="flat">
              <a:solidFill>
                <a:srgbClr val="141414"/>
              </a:solidFill>
              <a:prstDash val="solid"/>
              <a:round/>
            </a:ln>
          </a:bottom>
          <a:insideH>
            <a:ln w="12700" cap="flat">
              <a:solidFill>
                <a:srgbClr val="141414"/>
              </a:solidFill>
              <a:prstDash val="solid"/>
              <a:round/>
            </a:ln>
          </a:insideH>
          <a:insideV>
            <a:ln w="12700" cap="flat">
              <a:solidFill>
                <a:srgbClr val="14141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3" name="Shape 283"/>
          <p:cNvSpPr/>
          <p:nvPr>
            <p:ph type="sldImg"/>
          </p:nvPr>
        </p:nvSpPr>
        <p:spPr>
          <a:xfrm>
            <a:off x="1143000" y="685800"/>
            <a:ext cx="4572000" cy="3429000"/>
          </a:xfrm>
          <a:prstGeom prst="rect">
            <a:avLst/>
          </a:prstGeom>
        </p:spPr>
        <p:txBody>
          <a:bodyPr/>
          <a:lstStyle/>
          <a:p>
            <a:pPr/>
          </a:p>
        </p:txBody>
      </p:sp>
      <p:sp>
        <p:nvSpPr>
          <p:cNvPr id="284" name="Shape 2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1" name="Google Shape;10;p2" descr="Google Shape;10;p2"/>
          <p:cNvPicPr>
            <a:picLocks noChangeAspect="1"/>
          </p:cNvPicPr>
          <p:nvPr/>
        </p:nvPicPr>
        <p:blipFill>
          <a:blip r:embed="rId3">
            <a:extLst/>
          </a:blip>
          <a:stretch>
            <a:fillRect/>
          </a:stretch>
        </p:blipFill>
        <p:spPr>
          <a:xfrm>
            <a:off x="0" y="4969024"/>
            <a:ext cx="9144000" cy="174476"/>
          </a:xfrm>
          <a:prstGeom prst="rect">
            <a:avLst/>
          </a:prstGeom>
          <a:ln w="12700">
            <a:miter lim="400000"/>
          </a:ln>
        </p:spPr>
      </p:pic>
      <p:sp>
        <p:nvSpPr>
          <p:cNvPr id="12" name="Title Text"/>
          <p:cNvSpPr txBox="1"/>
          <p:nvPr>
            <p:ph type="title"/>
          </p:nvPr>
        </p:nvSpPr>
        <p:spPr>
          <a:xfrm>
            <a:off x="338274" y="1916925"/>
            <a:ext cx="8649301" cy="827401"/>
          </a:xfrm>
          <a:prstGeom prst="rect">
            <a:avLst/>
          </a:prstGeom>
        </p:spPr>
        <p:txBody>
          <a:bodyPr/>
          <a:lstStyle>
            <a:lvl1pPr>
              <a:defRPr b="0" sz="4800">
                <a:latin typeface="Lato Black"/>
                <a:ea typeface="Lato Black"/>
                <a:cs typeface="Lato Black"/>
                <a:sym typeface="Lato Black"/>
              </a:defRPr>
            </a:lvl1pPr>
          </a:lstStyle>
          <a:p>
            <a:pPr/>
            <a:r>
              <a:t>Title Text</a:t>
            </a:r>
          </a:p>
        </p:txBody>
      </p:sp>
      <p:sp>
        <p:nvSpPr>
          <p:cNvPr id="13" name="Body Level One…"/>
          <p:cNvSpPr txBox="1"/>
          <p:nvPr>
            <p:ph type="body" sz="quarter" idx="1"/>
          </p:nvPr>
        </p:nvSpPr>
        <p:spPr>
          <a:xfrm>
            <a:off x="339711" y="2750624"/>
            <a:ext cx="4559102" cy="377701"/>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pic>
        <p:nvPicPr>
          <p:cNvPr id="14" name="Graphic 2" descr="Graphic 2"/>
          <p:cNvPicPr>
            <a:picLocks noChangeAspect="1"/>
          </p:cNvPicPr>
          <p:nvPr/>
        </p:nvPicPr>
        <p:blipFill>
          <a:blip r:embed="rId4">
            <a:extLst/>
          </a:blip>
          <a:stretch>
            <a:fillRect/>
          </a:stretch>
        </p:blipFill>
        <p:spPr>
          <a:xfrm>
            <a:off x="653016" y="909924"/>
            <a:ext cx="1260844" cy="315212"/>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
    <p:bg>
      <p:bgPr>
        <a:solidFill>
          <a:schemeClr val="accent3">
            <a:lumOff val="44000"/>
          </a:schemeClr>
        </a:solidFill>
      </p:bgPr>
    </p:bg>
    <p:spTree>
      <p:nvGrpSpPr>
        <p:cNvPr id="1" name=""/>
        <p:cNvGrpSpPr/>
        <p:nvPr/>
      </p:nvGrpSpPr>
      <p:grpSpPr>
        <a:xfrm>
          <a:off x="0" y="0"/>
          <a:ext cx="0" cy="0"/>
          <a:chOff x="0" y="0"/>
          <a:chExt cx="0" cy="0"/>
        </a:xfrm>
      </p:grpSpPr>
      <p:sp>
        <p:nvSpPr>
          <p:cNvPr id="114"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115" name="Body Level One…"/>
          <p:cNvSpPr txBox="1"/>
          <p:nvPr>
            <p:ph type="body" sz="quarter" idx="1"/>
          </p:nvPr>
        </p:nvSpPr>
        <p:spPr>
          <a:xfrm>
            <a:off x="503875" y="4245750"/>
            <a:ext cx="5384402" cy="350701"/>
          </a:xfrm>
          <a:prstGeom prst="rect">
            <a:avLst/>
          </a:prstGeom>
        </p:spPr>
        <p:txBody>
          <a:bodyPr>
            <a:normAutofit fontScale="100000" lnSpcReduction="0"/>
          </a:bodyPr>
          <a:lstStyle>
            <a:lvl1pPr marL="342900" indent="-228600">
              <a:buClrTx/>
              <a:buSzTx/>
              <a:buFontTx/>
              <a:buNone/>
              <a:defRPr b="1" sz="2000">
                <a:solidFill>
                  <a:srgbClr val="1F1F50"/>
                </a:solidFill>
              </a:defRPr>
            </a:lvl1pPr>
            <a:lvl2pPr marL="342900" indent="254000">
              <a:buClrTx/>
              <a:buSzTx/>
              <a:buFontTx/>
              <a:buNone/>
              <a:defRPr b="1" sz="2000">
                <a:solidFill>
                  <a:srgbClr val="1F1F50"/>
                </a:solidFill>
              </a:defRPr>
            </a:lvl2pPr>
            <a:lvl3pPr marL="342900" indent="711200">
              <a:buClrTx/>
              <a:buSzTx/>
              <a:buFontTx/>
              <a:buNone/>
              <a:defRPr b="1" sz="2000">
                <a:solidFill>
                  <a:srgbClr val="1F1F50"/>
                </a:solidFill>
              </a:defRPr>
            </a:lvl3pPr>
            <a:lvl4pPr marL="342900" indent="1168400">
              <a:buClrTx/>
              <a:buSzTx/>
              <a:buFontTx/>
              <a:buNone/>
              <a:defRPr b="1" sz="2000">
                <a:solidFill>
                  <a:srgbClr val="1F1F50"/>
                </a:solidFill>
              </a:defRPr>
            </a:lvl4pPr>
            <a:lvl5pPr marL="342900" indent="1625600">
              <a:buClrTx/>
              <a:buSzTx/>
              <a:buFontTx/>
              <a:buNone/>
              <a:defRPr b="1" sz="2000">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116" name="Google Shape;115;p14"/>
          <p:cNvSpPr txBox="1"/>
          <p:nvPr>
            <p:ph type="body" idx="21"/>
          </p:nvPr>
        </p:nvSpPr>
        <p:spPr>
          <a:xfrm>
            <a:off x="512875" y="902725"/>
            <a:ext cx="8002500" cy="2992801"/>
          </a:xfrm>
          <a:prstGeom prst="rect">
            <a:avLst/>
          </a:prstGeom>
        </p:spPr>
        <p:txBody>
          <a:bodyPr>
            <a:normAutofit fontScale="100000" lnSpcReduction="0"/>
          </a:bodyPr>
          <a:lstStyle/>
          <a:p>
            <a:pPr indent="-317500">
              <a:buSzPts val="1400"/>
              <a:defRPr sz="1400"/>
            </a:pPr>
          </a:p>
        </p:txBody>
      </p:sp>
      <p:pic>
        <p:nvPicPr>
          <p:cNvPr id="117" name="Google Shape;116;p14" descr="Google Shape;116;p14"/>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18" name="Google Shape;117;p14"/>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19"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2">
    <p:bg>
      <p:bgPr>
        <a:solidFill>
          <a:schemeClr val="accent3">
            <a:lumOff val="44000"/>
          </a:schemeClr>
        </a:solidFill>
      </p:bgPr>
    </p:bg>
    <p:spTree>
      <p:nvGrpSpPr>
        <p:cNvPr id="1" name=""/>
        <p:cNvGrpSpPr/>
        <p:nvPr/>
      </p:nvGrpSpPr>
      <p:grpSpPr>
        <a:xfrm>
          <a:off x="0" y="0"/>
          <a:ext cx="0" cy="0"/>
          <a:chOff x="0" y="0"/>
          <a:chExt cx="0" cy="0"/>
        </a:xfrm>
      </p:grpSpPr>
      <p:sp>
        <p:nvSpPr>
          <p:cNvPr id="126" name="Body Level One…"/>
          <p:cNvSpPr txBox="1"/>
          <p:nvPr>
            <p:ph type="body" idx="1"/>
          </p:nvPr>
        </p:nvSpPr>
        <p:spPr>
          <a:xfrm>
            <a:off x="512874" y="293120"/>
            <a:ext cx="8002501" cy="4417502"/>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127" name="Google Shape;123;p15" descr="Google Shape;123;p15"/>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28" name="Google Shape;124;p15"/>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29"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
    <p:bg>
      <p:bgPr>
        <a:solidFill>
          <a:schemeClr val="accent3">
            <a:lumOff val="44000"/>
          </a:schemeClr>
        </a:solidFill>
      </p:bgPr>
    </p:bg>
    <p:spTree>
      <p:nvGrpSpPr>
        <p:cNvPr id="1" name=""/>
        <p:cNvGrpSpPr/>
        <p:nvPr/>
      </p:nvGrpSpPr>
      <p:grpSpPr>
        <a:xfrm>
          <a:off x="0" y="0"/>
          <a:ext cx="0" cy="0"/>
          <a:chOff x="0" y="0"/>
          <a:chExt cx="0" cy="0"/>
        </a:xfrm>
      </p:grpSpPr>
      <p:sp>
        <p:nvSpPr>
          <p:cNvPr id="136"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137" name="Body Level One…"/>
          <p:cNvSpPr txBox="1"/>
          <p:nvPr>
            <p:ph type="body" idx="1"/>
          </p:nvPr>
        </p:nvSpPr>
        <p:spPr>
          <a:xfrm>
            <a:off x="512874" y="1055125"/>
            <a:ext cx="8002501" cy="3603300"/>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138" name="Google Shape;131;p16" descr="Google Shape;131;p16"/>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39" name="Google Shape;132;p16"/>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4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_1_1">
    <p:bg>
      <p:bgPr>
        <a:solidFill>
          <a:schemeClr val="accent3">
            <a:lumOff val="44000"/>
          </a:schemeClr>
        </a:solidFill>
      </p:bgPr>
    </p:bg>
    <p:spTree>
      <p:nvGrpSpPr>
        <p:cNvPr id="1" name=""/>
        <p:cNvGrpSpPr/>
        <p:nvPr/>
      </p:nvGrpSpPr>
      <p:grpSpPr>
        <a:xfrm>
          <a:off x="0" y="0"/>
          <a:ext cx="0" cy="0"/>
          <a:chOff x="0" y="0"/>
          <a:chExt cx="0" cy="0"/>
        </a:xfrm>
      </p:grpSpPr>
      <p:sp>
        <p:nvSpPr>
          <p:cNvPr id="147"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148" name="Body Level One…"/>
          <p:cNvSpPr txBox="1"/>
          <p:nvPr>
            <p:ph type="body" sz="half" idx="1"/>
          </p:nvPr>
        </p:nvSpPr>
        <p:spPr>
          <a:xfrm>
            <a:off x="512874" y="2890074"/>
            <a:ext cx="8002501" cy="1836601"/>
          </a:xfrm>
          <a:prstGeom prst="rect">
            <a:avLst/>
          </a:prstGeom>
        </p:spPr>
        <p:txBody>
          <a:bodyPr>
            <a:normAutofit fontScale="100000" lnSpcReduction="0"/>
          </a:bodyPr>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pic>
        <p:nvPicPr>
          <p:cNvPr id="149" name="Google Shape;139;p17" descr="Google Shape;139;p17"/>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50" name="Google Shape;140;p17"/>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51"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chemeClr val="accent3">
            <a:lumOff val="44000"/>
          </a:schemeClr>
        </a:solidFill>
      </p:bgPr>
    </p:bg>
    <p:spTree>
      <p:nvGrpSpPr>
        <p:cNvPr id="1" name=""/>
        <p:cNvGrpSpPr/>
        <p:nvPr/>
      </p:nvGrpSpPr>
      <p:grpSpPr>
        <a:xfrm>
          <a:off x="0" y="0"/>
          <a:ext cx="0" cy="0"/>
          <a:chOff x="0" y="0"/>
          <a:chExt cx="0" cy="0"/>
        </a:xfrm>
      </p:grpSpPr>
      <p:sp>
        <p:nvSpPr>
          <p:cNvPr id="158" name="Title Text"/>
          <p:cNvSpPr txBox="1"/>
          <p:nvPr>
            <p:ph type="title"/>
          </p:nvPr>
        </p:nvSpPr>
        <p:spPr>
          <a:xfrm>
            <a:off x="311699" y="2150849"/>
            <a:ext cx="8520602" cy="841801"/>
          </a:xfrm>
          <a:prstGeom prst="rect">
            <a:avLst/>
          </a:prstGeom>
        </p:spPr>
        <p:txBody>
          <a:bodyPr anchor="ctr"/>
          <a:lstStyle>
            <a:lvl1pPr algn="ctr">
              <a:defRPr b="0" sz="4800">
                <a:solidFill>
                  <a:srgbClr val="1F1F50"/>
                </a:solidFill>
                <a:latin typeface="Lato Black"/>
                <a:ea typeface="Lato Black"/>
                <a:cs typeface="Lato Black"/>
                <a:sym typeface="Lato Black"/>
              </a:defRPr>
            </a:lvl1pPr>
          </a:lstStyle>
          <a:p>
            <a:pPr/>
            <a:r>
              <a:t>Title Text</a:t>
            </a:r>
          </a:p>
        </p:txBody>
      </p:sp>
      <p:sp>
        <p:nvSpPr>
          <p:cNvPr id="159"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bg>
      <p:bgPr>
        <a:solidFill>
          <a:schemeClr val="accent3">
            <a:lumOff val="44000"/>
          </a:schemeClr>
        </a:solidFill>
      </p:bgPr>
    </p:bg>
    <p:spTree>
      <p:nvGrpSpPr>
        <p:cNvPr id="1" name=""/>
        <p:cNvGrpSpPr/>
        <p:nvPr/>
      </p:nvGrpSpPr>
      <p:grpSpPr>
        <a:xfrm>
          <a:off x="0" y="0"/>
          <a:ext cx="0" cy="0"/>
          <a:chOff x="0" y="0"/>
          <a:chExt cx="0" cy="0"/>
        </a:xfrm>
      </p:grpSpPr>
      <p:sp>
        <p:nvSpPr>
          <p:cNvPr id="166"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pic>
        <p:nvPicPr>
          <p:cNvPr id="167" name="Google Shape;159;p24" descr="Google Shape;159;p24"/>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68" name="Google Shape;160;p24"/>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69"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
    <p:bg>
      <p:bgPr>
        <a:solidFill>
          <a:schemeClr val="accent3">
            <a:lumOff val="44000"/>
          </a:schemeClr>
        </a:solidFill>
      </p:bgPr>
    </p:bg>
    <p:spTree>
      <p:nvGrpSpPr>
        <p:cNvPr id="1" name=""/>
        <p:cNvGrpSpPr/>
        <p:nvPr/>
      </p:nvGrpSpPr>
      <p:grpSpPr>
        <a:xfrm>
          <a:off x="0" y="0"/>
          <a:ext cx="0" cy="0"/>
          <a:chOff x="0" y="0"/>
          <a:chExt cx="0" cy="0"/>
        </a:xfrm>
      </p:grpSpPr>
      <p:sp>
        <p:nvSpPr>
          <p:cNvPr id="176" name="Google Shape;173;p26"/>
          <p:cNvSpPr/>
          <p:nvPr/>
        </p:nvSpPr>
        <p:spPr>
          <a:xfrm>
            <a:off x="2099" y="-125"/>
            <a:ext cx="9144001" cy="1686900"/>
          </a:xfrm>
          <a:prstGeom prst="rect">
            <a:avLst/>
          </a:prstGeom>
          <a:solidFill>
            <a:srgbClr val="B7B7B7"/>
          </a:solidFill>
          <a:ln w="12700">
            <a:miter lim="400000"/>
          </a:ln>
        </p:spPr>
        <p:txBody>
          <a:bodyPr lIns="45719" rIns="45719" anchor="ctr"/>
          <a:lstStyle/>
          <a:p>
            <a:pPr>
              <a:defRPr>
                <a:solidFill>
                  <a:srgbClr val="000000"/>
                </a:solidFill>
              </a:defRPr>
            </a:pPr>
          </a:p>
        </p:txBody>
      </p:sp>
      <p:sp>
        <p:nvSpPr>
          <p:cNvPr id="177"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178" name="Google Shape;175;p26" descr="Google Shape;175;p26"/>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79" name="Google Shape;176;p26"/>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8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181" name="Body Level One…"/>
          <p:cNvSpPr txBox="1"/>
          <p:nvPr>
            <p:ph type="body" sz="quarter" idx="1"/>
          </p:nvPr>
        </p:nvSpPr>
        <p:spPr>
          <a:xfrm>
            <a:off x="503873" y="939924"/>
            <a:ext cx="36030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
    <p:bg>
      <p:bgPr>
        <a:solidFill>
          <a:schemeClr val="accent3">
            <a:lumOff val="44000"/>
          </a:schemeClr>
        </a:solidFill>
      </p:bgPr>
    </p:bg>
    <p:spTree>
      <p:nvGrpSpPr>
        <p:cNvPr id="1" name=""/>
        <p:cNvGrpSpPr/>
        <p:nvPr/>
      </p:nvGrpSpPr>
      <p:grpSpPr>
        <a:xfrm>
          <a:off x="0" y="0"/>
          <a:ext cx="0" cy="0"/>
          <a:chOff x="0" y="0"/>
          <a:chExt cx="0" cy="0"/>
        </a:xfrm>
      </p:grpSpPr>
      <p:sp>
        <p:nvSpPr>
          <p:cNvPr id="188" name="Google Shape;182;p27"/>
          <p:cNvSpPr/>
          <p:nvPr/>
        </p:nvSpPr>
        <p:spPr>
          <a:xfrm>
            <a:off x="2099" y="-125"/>
            <a:ext cx="9144001" cy="1686900"/>
          </a:xfrm>
          <a:prstGeom prst="rect">
            <a:avLst/>
          </a:prstGeom>
          <a:solidFill>
            <a:srgbClr val="B7B7B7"/>
          </a:solidFill>
          <a:ln w="12700">
            <a:miter lim="400000"/>
          </a:ln>
        </p:spPr>
        <p:txBody>
          <a:bodyPr lIns="45719" rIns="45719" anchor="ctr"/>
          <a:lstStyle/>
          <a:p>
            <a:pPr>
              <a:defRPr>
                <a:solidFill>
                  <a:srgbClr val="000000"/>
                </a:solidFill>
              </a:defRPr>
            </a:pPr>
          </a:p>
        </p:txBody>
      </p:sp>
      <p:sp>
        <p:nvSpPr>
          <p:cNvPr id="189"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190" name="Google Shape;184;p27" descr="Google Shape;184;p27"/>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91" name="Google Shape;185;p27"/>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92"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193" name="Body Level One…"/>
          <p:cNvSpPr txBox="1"/>
          <p:nvPr>
            <p:ph type="body" sz="quarter" idx="1"/>
          </p:nvPr>
        </p:nvSpPr>
        <p:spPr>
          <a:xfrm>
            <a:off x="503873" y="939924"/>
            <a:ext cx="37650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1">
    <p:bg>
      <p:bgPr>
        <a:solidFill>
          <a:schemeClr val="accent3">
            <a:lumOff val="44000"/>
          </a:schemeClr>
        </a:solidFill>
      </p:bgPr>
    </p:bg>
    <p:spTree>
      <p:nvGrpSpPr>
        <p:cNvPr id="1" name=""/>
        <p:cNvGrpSpPr/>
        <p:nvPr/>
      </p:nvGrpSpPr>
      <p:grpSpPr>
        <a:xfrm>
          <a:off x="0" y="0"/>
          <a:ext cx="0" cy="0"/>
          <a:chOff x="0" y="0"/>
          <a:chExt cx="0" cy="0"/>
        </a:xfrm>
      </p:grpSpPr>
      <p:sp>
        <p:nvSpPr>
          <p:cNvPr id="200" name="Google Shape;191;p28"/>
          <p:cNvSpPr/>
          <p:nvPr/>
        </p:nvSpPr>
        <p:spPr>
          <a:xfrm>
            <a:off x="2099" y="-125"/>
            <a:ext cx="9144001" cy="1686900"/>
          </a:xfrm>
          <a:prstGeom prst="rect">
            <a:avLst/>
          </a:prstGeom>
          <a:solidFill>
            <a:srgbClr val="B7B7B7"/>
          </a:solidFill>
          <a:ln w="12700">
            <a:miter lim="400000"/>
          </a:ln>
        </p:spPr>
        <p:txBody>
          <a:bodyPr lIns="45719" rIns="45719" anchor="ctr"/>
          <a:lstStyle/>
          <a:p>
            <a:pPr>
              <a:defRPr>
                <a:solidFill>
                  <a:srgbClr val="000000"/>
                </a:solidFill>
              </a:defRPr>
            </a:pPr>
          </a:p>
        </p:txBody>
      </p:sp>
      <p:sp>
        <p:nvSpPr>
          <p:cNvPr id="201" name="Title Text"/>
          <p:cNvSpPr txBox="1"/>
          <p:nvPr>
            <p:ph type="title"/>
          </p:nvPr>
        </p:nvSpPr>
        <p:spPr>
          <a:xfrm>
            <a:off x="494616" y="381949"/>
            <a:ext cx="5647501" cy="576002"/>
          </a:xfrm>
          <a:prstGeom prst="rect">
            <a:avLst/>
          </a:prstGeom>
        </p:spPr>
        <p:txBody>
          <a:bodyPr/>
          <a:lstStyle>
            <a:lvl1pPr>
              <a:defRPr sz="3000">
                <a:solidFill>
                  <a:srgbClr val="1F1F50"/>
                </a:solidFill>
              </a:defRPr>
            </a:lvl1pPr>
          </a:lstStyle>
          <a:p>
            <a:pPr/>
            <a:r>
              <a:t>Title Text</a:t>
            </a:r>
          </a:p>
        </p:txBody>
      </p:sp>
      <p:pic>
        <p:nvPicPr>
          <p:cNvPr id="202" name="Google Shape;193;p28" descr="Google Shape;193;p28"/>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03" name="Google Shape;194;p28"/>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04"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205" name="Body Level One…"/>
          <p:cNvSpPr txBox="1"/>
          <p:nvPr>
            <p:ph type="body" sz="quarter" idx="1"/>
          </p:nvPr>
        </p:nvSpPr>
        <p:spPr>
          <a:xfrm>
            <a:off x="503873" y="939924"/>
            <a:ext cx="34821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2">
    <p:bg>
      <p:bgPr>
        <a:solidFill>
          <a:schemeClr val="accent3">
            <a:lumOff val="44000"/>
          </a:schemeClr>
        </a:solidFill>
      </p:bgPr>
    </p:bg>
    <p:spTree>
      <p:nvGrpSpPr>
        <p:cNvPr id="1" name=""/>
        <p:cNvGrpSpPr/>
        <p:nvPr/>
      </p:nvGrpSpPr>
      <p:grpSpPr>
        <a:xfrm>
          <a:off x="0" y="0"/>
          <a:ext cx="0" cy="0"/>
          <a:chOff x="0" y="0"/>
          <a:chExt cx="0" cy="0"/>
        </a:xfrm>
      </p:grpSpPr>
      <p:sp>
        <p:nvSpPr>
          <p:cNvPr id="212" name="Google Shape;200;p29"/>
          <p:cNvSpPr/>
          <p:nvPr/>
        </p:nvSpPr>
        <p:spPr>
          <a:xfrm>
            <a:off x="2099" y="-125"/>
            <a:ext cx="9144001" cy="1686900"/>
          </a:xfrm>
          <a:prstGeom prst="rect">
            <a:avLst/>
          </a:prstGeom>
          <a:solidFill>
            <a:srgbClr val="1F1F50"/>
          </a:solidFill>
          <a:ln w="12700">
            <a:miter lim="400000"/>
          </a:ln>
        </p:spPr>
        <p:txBody>
          <a:bodyPr lIns="45719" rIns="45719" anchor="ctr"/>
          <a:lstStyle/>
          <a:p>
            <a:pPr>
              <a:defRPr>
                <a:solidFill>
                  <a:srgbClr val="000000"/>
                </a:solidFill>
              </a:defRPr>
            </a:pPr>
          </a:p>
        </p:txBody>
      </p:sp>
      <p:sp>
        <p:nvSpPr>
          <p:cNvPr id="213" name="Title Text"/>
          <p:cNvSpPr txBox="1"/>
          <p:nvPr>
            <p:ph type="title"/>
          </p:nvPr>
        </p:nvSpPr>
        <p:spPr>
          <a:xfrm>
            <a:off x="494616" y="381949"/>
            <a:ext cx="5647501" cy="576002"/>
          </a:xfrm>
          <a:prstGeom prst="rect">
            <a:avLst/>
          </a:prstGeom>
        </p:spPr>
        <p:txBody>
          <a:bodyPr/>
          <a:lstStyle>
            <a:lvl1pPr>
              <a:defRPr sz="3000"/>
            </a:lvl1pPr>
          </a:lstStyle>
          <a:p>
            <a:pPr/>
            <a:r>
              <a:t>Title Text</a:t>
            </a:r>
          </a:p>
        </p:txBody>
      </p:sp>
      <p:pic>
        <p:nvPicPr>
          <p:cNvPr id="214" name="Google Shape;202;p29" descr="Google Shape;202;p29"/>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15" name="Google Shape;203;p29"/>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16"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217" name="Body Level One…"/>
          <p:cNvSpPr txBox="1"/>
          <p:nvPr>
            <p:ph type="body" sz="quarter" idx="1"/>
          </p:nvPr>
        </p:nvSpPr>
        <p:spPr>
          <a:xfrm>
            <a:off x="503873" y="939924"/>
            <a:ext cx="3663301" cy="350702"/>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2">
    <p:bg>
      <p:bgPr>
        <a:solidFill>
          <a:schemeClr val="accent3">
            <a:lumOff val="44000"/>
          </a:schemeClr>
        </a:solidFill>
      </p:bgPr>
    </p:bg>
    <p:spTree>
      <p:nvGrpSpPr>
        <p:cNvPr id="1" name=""/>
        <p:cNvGrpSpPr/>
        <p:nvPr/>
      </p:nvGrpSpPr>
      <p:grpSpPr>
        <a:xfrm>
          <a:off x="0" y="0"/>
          <a:ext cx="0" cy="0"/>
          <a:chOff x="0" y="0"/>
          <a:chExt cx="0" cy="0"/>
        </a:xfrm>
      </p:grpSpPr>
      <p:pic>
        <p:nvPicPr>
          <p:cNvPr id="224" name="Google Shape;209;p30" descr="Google Shape;209;p30"/>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25" name="Google Shape;210;p30"/>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26"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227" name="Google Shape;214;p30"/>
          <p:cNvSpPr/>
          <p:nvPr/>
        </p:nvSpPr>
        <p:spPr>
          <a:xfrm>
            <a:off x="2099" y="-125"/>
            <a:ext cx="9144001" cy="1686900"/>
          </a:xfrm>
          <a:prstGeom prst="rect">
            <a:avLst/>
          </a:prstGeom>
          <a:solidFill>
            <a:srgbClr val="1F1F50"/>
          </a:solidFill>
          <a:ln w="12700">
            <a:miter lim="400000"/>
          </a:ln>
        </p:spPr>
        <p:txBody>
          <a:bodyPr lIns="45719" rIns="45719" anchor="ctr"/>
          <a:lstStyle/>
          <a:p>
            <a:pPr>
              <a:defRPr>
                <a:solidFill>
                  <a:srgbClr val="000000"/>
                </a:solidFill>
              </a:defRPr>
            </a:pPr>
          </a:p>
        </p:txBody>
      </p:sp>
      <p:sp>
        <p:nvSpPr>
          <p:cNvPr id="228" name="Title Text"/>
          <p:cNvSpPr txBox="1"/>
          <p:nvPr>
            <p:ph type="title"/>
          </p:nvPr>
        </p:nvSpPr>
        <p:spPr>
          <a:xfrm>
            <a:off x="494616" y="381949"/>
            <a:ext cx="5647501" cy="576002"/>
          </a:xfrm>
          <a:prstGeom prst="rect">
            <a:avLst/>
          </a:prstGeom>
        </p:spPr>
        <p:txBody>
          <a:bodyPr/>
          <a:lstStyle>
            <a:lvl1pPr>
              <a:defRPr sz="3000"/>
            </a:lvl1pPr>
          </a:lstStyle>
          <a:p>
            <a:pPr/>
            <a:r>
              <a:t>Title Text</a:t>
            </a:r>
          </a:p>
        </p:txBody>
      </p:sp>
      <p:sp>
        <p:nvSpPr>
          <p:cNvPr id="229" name="Body Level One…"/>
          <p:cNvSpPr txBox="1"/>
          <p:nvPr>
            <p:ph type="body" sz="quarter" idx="1"/>
          </p:nvPr>
        </p:nvSpPr>
        <p:spPr>
          <a:xfrm>
            <a:off x="503873" y="939924"/>
            <a:ext cx="3502202" cy="350702"/>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1_1">
    <p:bg>
      <p:bgPr>
        <a:solidFill>
          <a:schemeClr val="accent3">
            <a:lumOff val="44000"/>
          </a:schemeClr>
        </a:solidFill>
      </p:bgPr>
    </p:bg>
    <p:spTree>
      <p:nvGrpSpPr>
        <p:cNvPr id="1" name=""/>
        <p:cNvGrpSpPr/>
        <p:nvPr/>
      </p:nvGrpSpPr>
      <p:grpSpPr>
        <a:xfrm>
          <a:off x="0" y="0"/>
          <a:ext cx="0" cy="0"/>
          <a:chOff x="0" y="0"/>
          <a:chExt cx="0" cy="0"/>
        </a:xfrm>
      </p:grpSpPr>
      <p:pic>
        <p:nvPicPr>
          <p:cNvPr id="236" name="Google Shape;218;p31" descr="Google Shape;218;p31"/>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37" name="Google Shape;219;p31"/>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38"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239" name="Google Shape;223;p31"/>
          <p:cNvSpPr/>
          <p:nvPr/>
        </p:nvSpPr>
        <p:spPr>
          <a:xfrm>
            <a:off x="2099" y="-125"/>
            <a:ext cx="9144001" cy="1686900"/>
          </a:xfrm>
          <a:prstGeom prst="rect">
            <a:avLst/>
          </a:prstGeom>
          <a:solidFill>
            <a:srgbClr val="1F1F50"/>
          </a:solidFill>
          <a:ln w="12700">
            <a:miter lim="400000"/>
          </a:ln>
        </p:spPr>
        <p:txBody>
          <a:bodyPr lIns="45719" rIns="45719" anchor="ctr"/>
          <a:lstStyle/>
          <a:p>
            <a:pPr>
              <a:defRPr>
                <a:solidFill>
                  <a:srgbClr val="000000"/>
                </a:solidFill>
              </a:defRPr>
            </a:pPr>
          </a:p>
        </p:txBody>
      </p:sp>
      <p:sp>
        <p:nvSpPr>
          <p:cNvPr id="240" name="Title Text"/>
          <p:cNvSpPr txBox="1"/>
          <p:nvPr>
            <p:ph type="title"/>
          </p:nvPr>
        </p:nvSpPr>
        <p:spPr>
          <a:xfrm>
            <a:off x="494616" y="381949"/>
            <a:ext cx="5647501" cy="576002"/>
          </a:xfrm>
          <a:prstGeom prst="rect">
            <a:avLst/>
          </a:prstGeom>
        </p:spPr>
        <p:txBody>
          <a:bodyPr/>
          <a:lstStyle>
            <a:lvl1pPr>
              <a:defRPr sz="3000"/>
            </a:lvl1pPr>
          </a:lstStyle>
          <a:p>
            <a:pPr/>
            <a:r>
              <a:t>Title Text</a:t>
            </a:r>
          </a:p>
        </p:txBody>
      </p:sp>
      <p:sp>
        <p:nvSpPr>
          <p:cNvPr id="241" name="Body Level One…"/>
          <p:cNvSpPr txBox="1"/>
          <p:nvPr>
            <p:ph type="body" sz="quarter" idx="1"/>
          </p:nvPr>
        </p:nvSpPr>
        <p:spPr>
          <a:xfrm>
            <a:off x="503873" y="939924"/>
            <a:ext cx="3582901" cy="350702"/>
          </a:xfrm>
          <a:prstGeom prst="rect">
            <a:avLst/>
          </a:prstGeom>
        </p:spPr>
        <p:txBody>
          <a:bodyPr>
            <a:normAutofit fontScale="100000" lnSpcReduction="0"/>
          </a:bodyPr>
          <a:lstStyle>
            <a:lvl1pPr marL="342900" indent="-228600">
              <a:buClrTx/>
              <a:buSzTx/>
              <a:buFontTx/>
              <a:buNone/>
              <a:defRPr>
                <a:solidFill>
                  <a:schemeClr val="accent3">
                    <a:lumOff val="44000"/>
                  </a:schemeClr>
                </a:solidFill>
              </a:defRPr>
            </a:lvl1pPr>
            <a:lvl2pPr marL="342900" indent="254000">
              <a:buClrTx/>
              <a:buSzTx/>
              <a:buFontTx/>
              <a:buNone/>
              <a:defRPr>
                <a:solidFill>
                  <a:schemeClr val="accent3">
                    <a:lumOff val="44000"/>
                  </a:schemeClr>
                </a:solidFill>
              </a:defRPr>
            </a:lvl2pPr>
            <a:lvl3pPr marL="342900" indent="711200">
              <a:buClrTx/>
              <a:buSzTx/>
              <a:buFontTx/>
              <a:buNone/>
              <a:defRPr>
                <a:solidFill>
                  <a:schemeClr val="accent3">
                    <a:lumOff val="44000"/>
                  </a:schemeClr>
                </a:solidFill>
              </a:defRPr>
            </a:lvl3pPr>
            <a:lvl4pPr marL="342900" indent="1168400">
              <a:buClrTx/>
              <a:buSzTx/>
              <a:buFontTx/>
              <a:buNone/>
              <a:defRPr>
                <a:solidFill>
                  <a:schemeClr val="accent3">
                    <a:lumOff val="44000"/>
                  </a:schemeClr>
                </a:solidFill>
              </a:defRPr>
            </a:lvl4pPr>
            <a:lvl5pPr marL="342900" indent="1625600">
              <a:buClrTx/>
              <a:buSzTx/>
              <a:buFontTx/>
              <a:buNone/>
              <a:defRPr>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bg>
      <p:bgPr>
        <a:solidFill>
          <a:schemeClr val="accent3">
            <a:lumOff val="44000"/>
          </a:schemeClr>
        </a:solidFill>
      </p:bgPr>
    </p:bg>
    <p:spTree>
      <p:nvGrpSpPr>
        <p:cNvPr id="1" name=""/>
        <p:cNvGrpSpPr/>
        <p:nvPr/>
      </p:nvGrpSpPr>
      <p:grpSpPr>
        <a:xfrm>
          <a:off x="0" y="0"/>
          <a:ext cx="0" cy="0"/>
          <a:chOff x="0" y="0"/>
          <a:chExt cx="0" cy="0"/>
        </a:xfrm>
      </p:grpSpPr>
      <p:sp>
        <p:nvSpPr>
          <p:cNvPr id="248" name="Google Shape;227;p32"/>
          <p:cNvSpPr/>
          <p:nvPr/>
        </p:nvSpPr>
        <p:spPr>
          <a:xfrm>
            <a:off x="2099" y="-125"/>
            <a:ext cx="4572001" cy="5143501"/>
          </a:xfrm>
          <a:prstGeom prst="rect">
            <a:avLst/>
          </a:prstGeom>
          <a:solidFill>
            <a:srgbClr val="B7B7B7"/>
          </a:solidFill>
          <a:ln w="12700">
            <a:miter lim="400000"/>
          </a:ln>
        </p:spPr>
        <p:txBody>
          <a:bodyPr lIns="45719" rIns="45719" anchor="ctr"/>
          <a:lstStyle/>
          <a:p>
            <a:pPr>
              <a:defRPr>
                <a:solidFill>
                  <a:srgbClr val="000000"/>
                </a:solidFill>
              </a:defRPr>
            </a:pPr>
          </a:p>
        </p:txBody>
      </p:sp>
      <p:sp>
        <p:nvSpPr>
          <p:cNvPr id="249" name="Title Text"/>
          <p:cNvSpPr txBox="1"/>
          <p:nvPr>
            <p:ph type="title"/>
          </p:nvPr>
        </p:nvSpPr>
        <p:spPr>
          <a:xfrm>
            <a:off x="265500" y="1156975"/>
            <a:ext cx="4045200" cy="1482301"/>
          </a:xfrm>
          <a:prstGeom prst="rect">
            <a:avLst/>
          </a:prstGeom>
        </p:spPr>
        <p:txBody>
          <a:bodyPr anchor="b"/>
          <a:lstStyle>
            <a:lvl1pPr algn="ctr">
              <a:defRPr b="0" sz="4200">
                <a:solidFill>
                  <a:srgbClr val="1F1F50"/>
                </a:solidFill>
                <a:latin typeface="Lato Black"/>
                <a:ea typeface="Lato Black"/>
                <a:cs typeface="Lato Black"/>
                <a:sym typeface="Lato Black"/>
              </a:defRPr>
            </a:lvl1pPr>
          </a:lstStyle>
          <a:p>
            <a:pPr/>
            <a:r>
              <a:t>Title Text</a:t>
            </a:r>
          </a:p>
        </p:txBody>
      </p:sp>
      <p:sp>
        <p:nvSpPr>
          <p:cNvPr id="250" name="Body Level One…"/>
          <p:cNvSpPr txBox="1"/>
          <p:nvPr>
            <p:ph type="body" sz="quarter" idx="1"/>
          </p:nvPr>
        </p:nvSpPr>
        <p:spPr>
          <a:xfrm>
            <a:off x="265500" y="2726875"/>
            <a:ext cx="4045200" cy="1235101"/>
          </a:xfrm>
          <a:prstGeom prst="rect">
            <a:avLst/>
          </a:prstGeom>
        </p:spPr>
        <p:txBody>
          <a:bodyPr>
            <a:normAutofit fontScale="100000" lnSpcReduction="0"/>
          </a:bodyPr>
          <a:lstStyle>
            <a:lvl1pPr marL="342900" indent="-228600" algn="ctr">
              <a:lnSpc>
                <a:spcPct val="100000"/>
              </a:lnSpc>
              <a:buClrTx/>
              <a:buSzTx/>
              <a:buFontTx/>
              <a:buNone/>
              <a:defRPr b="1" sz="2000">
                <a:solidFill>
                  <a:srgbClr val="1F1F50"/>
                </a:solidFill>
              </a:defRPr>
            </a:lvl1pPr>
            <a:lvl2pPr marL="342900" indent="254000" algn="ctr">
              <a:lnSpc>
                <a:spcPct val="100000"/>
              </a:lnSpc>
              <a:buClrTx/>
              <a:buSzTx/>
              <a:buFontTx/>
              <a:buNone/>
              <a:defRPr b="1" sz="2000">
                <a:solidFill>
                  <a:srgbClr val="1F1F50"/>
                </a:solidFill>
              </a:defRPr>
            </a:lvl2pPr>
            <a:lvl3pPr marL="342900" indent="711200" algn="ctr">
              <a:lnSpc>
                <a:spcPct val="100000"/>
              </a:lnSpc>
              <a:buClrTx/>
              <a:buSzTx/>
              <a:buFontTx/>
              <a:buNone/>
              <a:defRPr b="1" sz="2000">
                <a:solidFill>
                  <a:srgbClr val="1F1F50"/>
                </a:solidFill>
              </a:defRPr>
            </a:lvl3pPr>
            <a:lvl4pPr marL="342900" indent="1168400" algn="ctr">
              <a:lnSpc>
                <a:spcPct val="100000"/>
              </a:lnSpc>
              <a:buClrTx/>
              <a:buSzTx/>
              <a:buFontTx/>
              <a:buNone/>
              <a:defRPr b="1" sz="2000">
                <a:solidFill>
                  <a:srgbClr val="1F1F50"/>
                </a:solidFill>
              </a:defRPr>
            </a:lvl4pPr>
            <a:lvl5pPr marL="342900" indent="1625600" algn="ctr">
              <a:lnSpc>
                <a:spcPct val="100000"/>
              </a:lnSpc>
              <a:buClrTx/>
              <a:buSzTx/>
              <a:buFontTx/>
              <a:buNone/>
              <a:defRPr b="1" sz="2000">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251" name="Google Shape;230;p32"/>
          <p:cNvSpPr txBox="1"/>
          <p:nvPr>
            <p:ph type="body" sz="half" idx="21"/>
          </p:nvPr>
        </p:nvSpPr>
        <p:spPr>
          <a:xfrm>
            <a:off x="4939500" y="724074"/>
            <a:ext cx="3837000" cy="3695102"/>
          </a:xfrm>
          <a:prstGeom prst="rect">
            <a:avLst/>
          </a:prstGeom>
        </p:spPr>
        <p:txBody>
          <a:bodyPr anchor="ctr">
            <a:normAutofit fontScale="100000" lnSpcReduction="0"/>
          </a:bodyPr>
          <a:lstStyle/>
          <a:p>
            <a:pPr indent="-317500">
              <a:buSzPts val="1400"/>
              <a:defRPr sz="1400"/>
            </a:pPr>
          </a:p>
        </p:txBody>
      </p:sp>
      <p:sp>
        <p:nvSpPr>
          <p:cNvPr id="252" name="Google Shape;232;p32"/>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53"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bg>
      <p:bgPr>
        <a:solidFill>
          <a:schemeClr val="accent3">
            <a:lumOff val="44000"/>
          </a:schemeClr>
        </a:solidFill>
      </p:bgPr>
    </p:bg>
    <p:spTree>
      <p:nvGrpSpPr>
        <p:cNvPr id="1" name=""/>
        <p:cNvGrpSpPr/>
        <p:nvPr/>
      </p:nvGrpSpPr>
      <p:grpSpPr>
        <a:xfrm>
          <a:off x="0" y="0"/>
          <a:ext cx="0" cy="0"/>
          <a:chOff x="0" y="0"/>
          <a:chExt cx="0" cy="0"/>
        </a:xfrm>
      </p:grpSpPr>
      <p:sp>
        <p:nvSpPr>
          <p:cNvPr id="260" name="Body Level One…"/>
          <p:cNvSpPr txBox="1"/>
          <p:nvPr>
            <p:ph type="body" sz="quarter" idx="1"/>
          </p:nvPr>
        </p:nvSpPr>
        <p:spPr>
          <a:xfrm>
            <a:off x="311699" y="4230575"/>
            <a:ext cx="5998802" cy="605101"/>
          </a:xfrm>
          <a:prstGeom prst="rect">
            <a:avLst/>
          </a:prstGeom>
        </p:spPr>
        <p:txBody>
          <a:bodyPr anchor="ctr">
            <a:normAutofit fontScale="100000" lnSpcReduction="0"/>
          </a:bodyPr>
          <a:lstStyle>
            <a:lvl1pPr marL="228600" indent="0">
              <a:lnSpc>
                <a:spcPct val="100000"/>
              </a:lnSpc>
              <a:buClrTx/>
              <a:buSzTx/>
              <a:buFontTx/>
              <a:buNone/>
              <a:defRPr b="1">
                <a:solidFill>
                  <a:srgbClr val="1F1F50"/>
                </a:solidFill>
              </a:defRPr>
            </a:lvl1pPr>
            <a:lvl2pPr>
              <a:lnSpc>
                <a:spcPct val="100000"/>
              </a:lnSpc>
              <a:buClrTx/>
              <a:buFontTx/>
              <a:defRPr b="1">
                <a:solidFill>
                  <a:srgbClr val="1F1F50"/>
                </a:solidFill>
              </a:defRPr>
            </a:lvl2pPr>
            <a:lvl3pPr>
              <a:lnSpc>
                <a:spcPct val="100000"/>
              </a:lnSpc>
              <a:buClrTx/>
              <a:buFontTx/>
              <a:defRPr b="1">
                <a:solidFill>
                  <a:srgbClr val="1F1F50"/>
                </a:solidFill>
              </a:defRPr>
            </a:lvl3pPr>
            <a:lvl4pPr>
              <a:lnSpc>
                <a:spcPct val="100000"/>
              </a:lnSpc>
              <a:buClrTx/>
              <a:buFontTx/>
              <a:defRPr b="1">
                <a:solidFill>
                  <a:srgbClr val="1F1F50"/>
                </a:solidFill>
              </a:defRPr>
            </a:lvl4pPr>
            <a:lvl5pPr>
              <a:lnSpc>
                <a:spcPct val="100000"/>
              </a:lnSpc>
              <a:buClrTx/>
              <a:buFontTx/>
              <a:defRPr b="1">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261" name="Google Shape;238;p33" descr="Google Shape;238;p33"/>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262" name="Google Shape;239;p33"/>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263"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
    <p:bg>
      <p:bgPr>
        <a:solidFill>
          <a:schemeClr val="accent2"/>
        </a:solidFill>
      </p:bgPr>
    </p:bg>
    <p:spTree>
      <p:nvGrpSpPr>
        <p:cNvPr id="1" name=""/>
        <p:cNvGrpSpPr/>
        <p:nvPr/>
      </p:nvGrpSpPr>
      <p:grpSpPr>
        <a:xfrm>
          <a:off x="0" y="0"/>
          <a:ext cx="0" cy="0"/>
          <a:chOff x="0" y="0"/>
          <a:chExt cx="0" cy="0"/>
        </a:xfrm>
      </p:grpSpPr>
      <p:sp>
        <p:nvSpPr>
          <p:cNvPr id="27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
    <p:bg>
      <p:bgPr>
        <a:solidFill>
          <a:schemeClr val="accent3">
            <a:lumOff val="44000"/>
          </a:schemeClr>
        </a:solidFill>
      </p:bgPr>
    </p:bg>
    <p:spTree>
      <p:nvGrpSpPr>
        <p:cNvPr id="1" name=""/>
        <p:cNvGrpSpPr/>
        <p:nvPr/>
      </p:nvGrpSpPr>
      <p:grpSpPr>
        <a:xfrm>
          <a:off x="0" y="0"/>
          <a:ext cx="0" cy="0"/>
          <a:chOff x="0" y="0"/>
          <a:chExt cx="0" cy="0"/>
        </a:xfrm>
      </p:grpSpPr>
      <p:sp>
        <p:nvSpPr>
          <p:cNvPr id="27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_1">
    <p:spTree>
      <p:nvGrpSpPr>
        <p:cNvPr id="1" name=""/>
        <p:cNvGrpSpPr/>
        <p:nvPr/>
      </p:nvGrpSpPr>
      <p:grpSpPr>
        <a:xfrm>
          <a:off x="0" y="0"/>
          <a:ext cx="0" cy="0"/>
          <a:chOff x="0" y="0"/>
          <a:chExt cx="0" cy="0"/>
        </a:xfrm>
      </p:grpSpPr>
      <p:pic>
        <p:nvPicPr>
          <p:cNvPr id="30" name="Graphic 2" descr="Graphic 2"/>
          <p:cNvPicPr>
            <a:picLocks noChangeAspect="1"/>
          </p:cNvPicPr>
          <p:nvPr/>
        </p:nvPicPr>
        <p:blipFill>
          <a:blip r:embed="rId2">
            <a:extLst/>
          </a:blip>
          <a:stretch>
            <a:fillRect/>
          </a:stretch>
        </p:blipFill>
        <p:spPr>
          <a:xfrm>
            <a:off x="3619500" y="2333625"/>
            <a:ext cx="1905000" cy="476250"/>
          </a:xfrm>
          <a:prstGeom prst="rect">
            <a:avLst/>
          </a:prstGeom>
          <a:ln w="12700">
            <a:miter lim="400000"/>
          </a:ln>
        </p:spPr>
      </p:pic>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bg>
      <p:bgPr>
        <a:solidFill>
          <a:schemeClr val="accent3">
            <a:lumOff val="44000"/>
          </a:schemeClr>
        </a:solidFill>
      </p:bgPr>
    </p:bg>
    <p:spTree>
      <p:nvGrpSpPr>
        <p:cNvPr id="1" name=""/>
        <p:cNvGrpSpPr/>
        <p:nvPr/>
      </p:nvGrpSpPr>
      <p:grpSpPr>
        <a:xfrm>
          <a:off x="0" y="0"/>
          <a:ext cx="0" cy="0"/>
          <a:chOff x="0" y="0"/>
          <a:chExt cx="0" cy="0"/>
        </a:xfrm>
      </p:grpSpPr>
      <p:pic>
        <p:nvPicPr>
          <p:cNvPr id="38" name="Google Shape;31;p7" descr="Google Shape;31;p7"/>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39" name="Google Shape;32;p7"/>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4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41" name="Title Text"/>
          <p:cNvSpPr txBox="1"/>
          <p:nvPr>
            <p:ph type="title"/>
          </p:nvPr>
        </p:nvSpPr>
        <p:spPr>
          <a:xfrm>
            <a:off x="3720884" y="229549"/>
            <a:ext cx="5283601" cy="576002"/>
          </a:xfrm>
          <a:prstGeom prst="rect">
            <a:avLst/>
          </a:prstGeom>
        </p:spPr>
        <p:txBody>
          <a:bodyPr/>
          <a:lstStyle>
            <a:lvl1pPr>
              <a:defRPr sz="3000">
                <a:solidFill>
                  <a:srgbClr val="1F1F50"/>
                </a:solidFill>
              </a:defRPr>
            </a:lvl1pPr>
          </a:lstStyle>
          <a:p>
            <a:pPr/>
            <a:r>
              <a:t>Title Text</a:t>
            </a:r>
          </a:p>
        </p:txBody>
      </p:sp>
      <p:sp>
        <p:nvSpPr>
          <p:cNvPr id="42" name="Body Level One…"/>
          <p:cNvSpPr txBox="1"/>
          <p:nvPr>
            <p:ph type="body" sz="quarter" idx="1"/>
          </p:nvPr>
        </p:nvSpPr>
        <p:spPr>
          <a:xfrm>
            <a:off x="3730147" y="787524"/>
            <a:ext cx="41511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43" name="Google Shape;38;p7"/>
          <p:cNvSpPr txBox="1"/>
          <p:nvPr>
            <p:ph type="body" sz="half" idx="21"/>
          </p:nvPr>
        </p:nvSpPr>
        <p:spPr>
          <a:xfrm>
            <a:off x="3739150" y="1303849"/>
            <a:ext cx="5161501" cy="3394502"/>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
    <p:bg>
      <p:bgPr>
        <a:solidFill>
          <a:schemeClr val="accent3">
            <a:lumOff val="44000"/>
          </a:schemeClr>
        </a:solidFill>
      </p:bgPr>
    </p:bg>
    <p:spTree>
      <p:nvGrpSpPr>
        <p:cNvPr id="1" name=""/>
        <p:cNvGrpSpPr/>
        <p:nvPr/>
      </p:nvGrpSpPr>
      <p:grpSpPr>
        <a:xfrm>
          <a:off x="0" y="0"/>
          <a:ext cx="0" cy="0"/>
          <a:chOff x="0" y="0"/>
          <a:chExt cx="0" cy="0"/>
        </a:xfrm>
      </p:grpSpPr>
      <p:pic>
        <p:nvPicPr>
          <p:cNvPr id="50" name="Google Shape;40;p8" descr="Google Shape;40;p8"/>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51" name="Google Shape;41;p8"/>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52"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53" name="Title Text"/>
          <p:cNvSpPr txBox="1"/>
          <p:nvPr>
            <p:ph type="title"/>
          </p:nvPr>
        </p:nvSpPr>
        <p:spPr>
          <a:xfrm>
            <a:off x="494624" y="229549"/>
            <a:ext cx="4900502" cy="576002"/>
          </a:xfrm>
          <a:prstGeom prst="rect">
            <a:avLst/>
          </a:prstGeom>
        </p:spPr>
        <p:txBody>
          <a:bodyPr/>
          <a:lstStyle>
            <a:lvl1pPr>
              <a:defRPr sz="3000">
                <a:solidFill>
                  <a:srgbClr val="1F1F50"/>
                </a:solidFill>
              </a:defRPr>
            </a:lvl1pPr>
          </a:lstStyle>
          <a:p>
            <a:pPr/>
            <a:r>
              <a:t>Title Text</a:t>
            </a:r>
          </a:p>
        </p:txBody>
      </p:sp>
      <p:sp>
        <p:nvSpPr>
          <p:cNvPr id="54" name="Body Level One…"/>
          <p:cNvSpPr txBox="1"/>
          <p:nvPr>
            <p:ph type="body" sz="quarter" idx="1"/>
          </p:nvPr>
        </p:nvSpPr>
        <p:spPr>
          <a:xfrm>
            <a:off x="503875" y="787524"/>
            <a:ext cx="4891200"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55" name="Google Shape;47;p8"/>
          <p:cNvSpPr txBox="1"/>
          <p:nvPr>
            <p:ph type="body" sz="half" idx="21"/>
          </p:nvPr>
        </p:nvSpPr>
        <p:spPr>
          <a:xfrm>
            <a:off x="512874" y="1456249"/>
            <a:ext cx="4831802" cy="3394502"/>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bg>
      <p:bgPr>
        <a:solidFill>
          <a:schemeClr val="accent3">
            <a:lumOff val="44000"/>
          </a:schemeClr>
        </a:solidFill>
      </p:bgPr>
    </p:bg>
    <p:spTree>
      <p:nvGrpSpPr>
        <p:cNvPr id="1" name=""/>
        <p:cNvGrpSpPr/>
        <p:nvPr/>
      </p:nvGrpSpPr>
      <p:grpSpPr>
        <a:xfrm>
          <a:off x="0" y="0"/>
          <a:ext cx="0" cy="0"/>
          <a:chOff x="0" y="0"/>
          <a:chExt cx="0" cy="0"/>
        </a:xfrm>
      </p:grpSpPr>
      <p:sp>
        <p:nvSpPr>
          <p:cNvPr id="62"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63" name="Body Level One…"/>
          <p:cNvSpPr txBox="1"/>
          <p:nvPr>
            <p:ph type="body" sz="quarter" idx="1"/>
          </p:nvPr>
        </p:nvSpPr>
        <p:spPr>
          <a:xfrm>
            <a:off x="491800" y="1128749"/>
            <a:ext cx="3553201" cy="4428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64" name="Google Shape;51;p9" descr="Google Shape;51;p9"/>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65" name="Google Shape;52;p9"/>
          <p:cNvSpPr txBox="1"/>
          <p:nvPr>
            <p:ph type="body" sz="half" idx="21"/>
          </p:nvPr>
        </p:nvSpPr>
        <p:spPr>
          <a:xfrm>
            <a:off x="497525" y="1679525"/>
            <a:ext cx="3714001" cy="3041101"/>
          </a:xfrm>
          <a:prstGeom prst="rect">
            <a:avLst/>
          </a:prstGeom>
        </p:spPr>
        <p:txBody>
          <a:bodyPr>
            <a:normAutofit fontScale="100000" lnSpcReduction="0"/>
          </a:bodyPr>
          <a:lstStyle/>
          <a:p>
            <a:pPr indent="-317500">
              <a:buSzPts val="1400"/>
              <a:defRPr sz="1400"/>
            </a:pPr>
          </a:p>
        </p:txBody>
      </p:sp>
      <p:sp>
        <p:nvSpPr>
          <p:cNvPr id="66" name="Google Shape;53;p9"/>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6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68" name="Google Shape;58;p9"/>
          <p:cNvSpPr txBox="1"/>
          <p:nvPr>
            <p:ph type="body" sz="half" idx="22"/>
          </p:nvPr>
        </p:nvSpPr>
        <p:spPr>
          <a:xfrm>
            <a:off x="4867374" y="1679525"/>
            <a:ext cx="3714002" cy="3041101"/>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
    <p:bg>
      <p:bgPr>
        <a:solidFill>
          <a:schemeClr val="accent3">
            <a:lumOff val="44000"/>
          </a:schemeClr>
        </a:solidFill>
      </p:bgPr>
    </p:bg>
    <p:spTree>
      <p:nvGrpSpPr>
        <p:cNvPr id="1" name=""/>
        <p:cNvGrpSpPr/>
        <p:nvPr/>
      </p:nvGrpSpPr>
      <p:grpSpPr>
        <a:xfrm>
          <a:off x="0" y="0"/>
          <a:ext cx="0" cy="0"/>
          <a:chOff x="0" y="0"/>
          <a:chExt cx="0" cy="0"/>
        </a:xfrm>
      </p:grpSpPr>
      <p:sp>
        <p:nvSpPr>
          <p:cNvPr id="75"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76" name="Body Level One…"/>
          <p:cNvSpPr txBox="1"/>
          <p:nvPr>
            <p:ph type="body" sz="quarter" idx="1"/>
          </p:nvPr>
        </p:nvSpPr>
        <p:spPr>
          <a:xfrm>
            <a:off x="491800" y="1128749"/>
            <a:ext cx="2396701" cy="4428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pic>
        <p:nvPicPr>
          <p:cNvPr id="77" name="Google Shape;62;p10" descr="Google Shape;62;p10"/>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78" name="Google Shape;63;p10"/>
          <p:cNvSpPr txBox="1"/>
          <p:nvPr>
            <p:ph type="body" sz="quarter" idx="21"/>
          </p:nvPr>
        </p:nvSpPr>
        <p:spPr>
          <a:xfrm>
            <a:off x="495225" y="1661724"/>
            <a:ext cx="2393701" cy="3101401"/>
          </a:xfrm>
          <a:prstGeom prst="rect">
            <a:avLst/>
          </a:prstGeom>
        </p:spPr>
        <p:txBody>
          <a:bodyPr>
            <a:normAutofit fontScale="100000" lnSpcReduction="0"/>
          </a:bodyPr>
          <a:lstStyle/>
          <a:p>
            <a:pPr indent="-317500">
              <a:buSzPts val="1400"/>
              <a:defRPr sz="1400"/>
            </a:pPr>
          </a:p>
        </p:txBody>
      </p:sp>
      <p:sp>
        <p:nvSpPr>
          <p:cNvPr id="79" name="Google Shape;64;p10"/>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80"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81" name="Google Shape;69;p10"/>
          <p:cNvSpPr txBox="1"/>
          <p:nvPr>
            <p:ph type="body" sz="quarter" idx="22"/>
          </p:nvPr>
        </p:nvSpPr>
        <p:spPr>
          <a:xfrm>
            <a:off x="6343200" y="1661724"/>
            <a:ext cx="2393701" cy="3101401"/>
          </a:xfrm>
          <a:prstGeom prst="rect">
            <a:avLst/>
          </a:prstGeom>
        </p:spPr>
        <p:txBody>
          <a:bodyPr>
            <a:normAutofit fontScale="100000" lnSpcReduction="0"/>
          </a:bodyPr>
          <a:lstStyle/>
          <a:p>
            <a:pPr indent="-317500">
              <a:buSzPts val="1400"/>
              <a:defRPr sz="1400"/>
            </a:pPr>
          </a:p>
        </p:txBody>
      </p:sp>
      <p:sp>
        <p:nvSpPr>
          <p:cNvPr id="82" name="Google Shape;71;p10"/>
          <p:cNvSpPr txBox="1"/>
          <p:nvPr>
            <p:ph type="body" sz="quarter" idx="23"/>
          </p:nvPr>
        </p:nvSpPr>
        <p:spPr>
          <a:xfrm>
            <a:off x="3420924" y="1661724"/>
            <a:ext cx="2393701" cy="3101401"/>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_1">
    <p:bg>
      <p:bgPr>
        <a:solidFill>
          <a:schemeClr val="accent3">
            <a:lumOff val="44000"/>
          </a:schemeClr>
        </a:solidFill>
      </p:bgPr>
    </p:bg>
    <p:spTree>
      <p:nvGrpSpPr>
        <p:cNvPr id="1" name=""/>
        <p:cNvGrpSpPr/>
        <p:nvPr/>
      </p:nvGrpSpPr>
      <p:grpSpPr>
        <a:xfrm>
          <a:off x="0" y="0"/>
          <a:ext cx="0" cy="0"/>
          <a:chOff x="0" y="0"/>
          <a:chExt cx="0" cy="0"/>
        </a:xfrm>
      </p:grpSpPr>
      <p:sp>
        <p:nvSpPr>
          <p:cNvPr id="89" name="Body Level One…"/>
          <p:cNvSpPr txBox="1"/>
          <p:nvPr>
            <p:ph type="body" sz="quarter" idx="1"/>
          </p:nvPr>
        </p:nvSpPr>
        <p:spPr>
          <a:xfrm>
            <a:off x="122175" y="2491890"/>
            <a:ext cx="2835001" cy="442801"/>
          </a:xfrm>
          <a:prstGeom prst="rect">
            <a:avLst/>
          </a:prstGeom>
        </p:spPr>
        <p:txBody>
          <a:bodyPr>
            <a:normAutofit fontScale="100000" lnSpcReduction="0"/>
          </a:bodyPr>
          <a:lstStyle>
            <a:lvl1pPr marL="342900" indent="-228600">
              <a:buClrTx/>
              <a:buSzTx/>
              <a:buFontTx/>
              <a:buNone/>
              <a:defRPr b="1" sz="1600">
                <a:solidFill>
                  <a:srgbClr val="0A1852"/>
                </a:solidFill>
              </a:defRPr>
            </a:lvl1pPr>
            <a:lvl2pPr marL="342900" indent="254000">
              <a:buClrTx/>
              <a:buSzTx/>
              <a:buFontTx/>
              <a:buNone/>
              <a:defRPr b="1" sz="1600">
                <a:solidFill>
                  <a:srgbClr val="0A1852"/>
                </a:solidFill>
              </a:defRPr>
            </a:lvl2pPr>
            <a:lvl3pPr marL="342900" indent="711200">
              <a:buClrTx/>
              <a:buSzTx/>
              <a:buFontTx/>
              <a:buNone/>
              <a:defRPr b="1" sz="1600">
                <a:solidFill>
                  <a:srgbClr val="0A1852"/>
                </a:solidFill>
              </a:defRPr>
            </a:lvl3pPr>
            <a:lvl4pPr marL="342900" indent="1168400">
              <a:buClrTx/>
              <a:buSzTx/>
              <a:buFontTx/>
              <a:buNone/>
              <a:defRPr b="1" sz="1600">
                <a:solidFill>
                  <a:srgbClr val="0A1852"/>
                </a:solidFill>
              </a:defRPr>
            </a:lvl4pPr>
            <a:lvl5pPr marL="342900" indent="1625600">
              <a:buClrTx/>
              <a:buSzTx/>
              <a:buFontTx/>
              <a:buNone/>
              <a:defRPr b="1" sz="1600">
                <a:solidFill>
                  <a:srgbClr val="0A1852"/>
                </a:solidFill>
              </a:defRPr>
            </a:lvl5pPr>
          </a:lstStyle>
          <a:p>
            <a:pPr/>
            <a:r>
              <a:t>Body Level One</a:t>
            </a:r>
          </a:p>
          <a:p>
            <a:pPr lvl="1"/>
            <a:r>
              <a:t>Body Level Two</a:t>
            </a:r>
          </a:p>
          <a:p>
            <a:pPr lvl="2"/>
            <a:r>
              <a:t>Body Level Three</a:t>
            </a:r>
          </a:p>
          <a:p>
            <a:pPr lvl="3"/>
            <a:r>
              <a:t>Body Level Four</a:t>
            </a:r>
          </a:p>
          <a:p>
            <a:pPr lvl="4"/>
            <a:r>
              <a:t>Body Level Five</a:t>
            </a:r>
          </a:p>
        </p:txBody>
      </p:sp>
      <p:pic>
        <p:nvPicPr>
          <p:cNvPr id="90" name="Google Shape;74;p11" descr="Google Shape;74;p11"/>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91" name="Google Shape;75;p11"/>
          <p:cNvSpPr txBox="1"/>
          <p:nvPr>
            <p:ph type="body" sz="quarter" idx="21"/>
          </p:nvPr>
        </p:nvSpPr>
        <p:spPr>
          <a:xfrm>
            <a:off x="124299" y="2834551"/>
            <a:ext cx="2802902" cy="1982700"/>
          </a:xfrm>
          <a:prstGeom prst="rect">
            <a:avLst/>
          </a:prstGeom>
        </p:spPr>
        <p:txBody>
          <a:bodyPr>
            <a:normAutofit fontScale="100000" lnSpcReduction="0"/>
          </a:bodyPr>
          <a:lstStyle/>
          <a:p>
            <a:pPr indent="-317500">
              <a:buSzPts val="1400"/>
              <a:defRPr sz="1400"/>
            </a:pPr>
          </a:p>
        </p:txBody>
      </p:sp>
      <p:sp>
        <p:nvSpPr>
          <p:cNvPr id="92" name="Google Shape;76;p11"/>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93"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
        <p:nvSpPr>
          <p:cNvPr id="94" name="Google Shape;82;p11"/>
          <p:cNvSpPr txBox="1"/>
          <p:nvPr>
            <p:ph type="body" sz="quarter" idx="22"/>
          </p:nvPr>
        </p:nvSpPr>
        <p:spPr>
          <a:xfrm>
            <a:off x="3171667" y="2834577"/>
            <a:ext cx="2802901" cy="1982700"/>
          </a:xfrm>
          <a:prstGeom prst="rect">
            <a:avLst/>
          </a:prstGeom>
        </p:spPr>
        <p:txBody>
          <a:bodyPr>
            <a:normAutofit fontScale="100000" lnSpcReduction="0"/>
          </a:bodyPr>
          <a:lstStyle/>
          <a:p>
            <a:pPr indent="-317500">
              <a:buSzPts val="1400"/>
              <a:defRPr sz="1400"/>
            </a:pPr>
          </a:p>
        </p:txBody>
      </p:sp>
      <p:sp>
        <p:nvSpPr>
          <p:cNvPr id="95" name="Google Shape;85;p11"/>
          <p:cNvSpPr txBox="1"/>
          <p:nvPr>
            <p:ph type="body" sz="quarter" idx="23"/>
          </p:nvPr>
        </p:nvSpPr>
        <p:spPr>
          <a:xfrm>
            <a:off x="6249120" y="2820574"/>
            <a:ext cx="2802901" cy="1982700"/>
          </a:xfrm>
          <a:prstGeom prst="rect">
            <a:avLst/>
          </a:prstGeom>
        </p:spPr>
        <p:txBody>
          <a:bodyPr>
            <a:normAutofit fontScale="100000" lnSpcReduction="0"/>
          </a:bodyPr>
          <a:lstStyle/>
          <a:p>
            <a:pPr indent="-317500">
              <a:buSzPts val="1400"/>
              <a:defRPr sz="1400"/>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bg>
      <p:bgPr>
        <a:solidFill>
          <a:schemeClr val="accent3">
            <a:lumOff val="44000"/>
          </a:schemeClr>
        </a:solidFill>
      </p:bgPr>
    </p:bg>
    <p:spTree>
      <p:nvGrpSpPr>
        <p:cNvPr id="1" name=""/>
        <p:cNvGrpSpPr/>
        <p:nvPr/>
      </p:nvGrpSpPr>
      <p:grpSpPr>
        <a:xfrm>
          <a:off x="0" y="0"/>
          <a:ext cx="0" cy="0"/>
          <a:chOff x="0" y="0"/>
          <a:chExt cx="0" cy="0"/>
        </a:xfrm>
      </p:grpSpPr>
      <p:sp>
        <p:nvSpPr>
          <p:cNvPr id="102" name="Title Text"/>
          <p:cNvSpPr txBox="1"/>
          <p:nvPr>
            <p:ph type="title"/>
          </p:nvPr>
        </p:nvSpPr>
        <p:spPr>
          <a:xfrm>
            <a:off x="494616" y="229549"/>
            <a:ext cx="5647501" cy="576002"/>
          </a:xfrm>
          <a:prstGeom prst="rect">
            <a:avLst/>
          </a:prstGeom>
        </p:spPr>
        <p:txBody>
          <a:bodyPr/>
          <a:lstStyle>
            <a:lvl1pPr>
              <a:defRPr sz="3000">
                <a:solidFill>
                  <a:srgbClr val="1F1F50"/>
                </a:solidFill>
              </a:defRPr>
            </a:lvl1pPr>
          </a:lstStyle>
          <a:p>
            <a:pPr/>
            <a:r>
              <a:t>Title Text</a:t>
            </a:r>
          </a:p>
        </p:txBody>
      </p:sp>
      <p:sp>
        <p:nvSpPr>
          <p:cNvPr id="103" name="Body Level One…"/>
          <p:cNvSpPr txBox="1"/>
          <p:nvPr>
            <p:ph type="body" sz="quarter" idx="1"/>
          </p:nvPr>
        </p:nvSpPr>
        <p:spPr>
          <a:xfrm>
            <a:off x="503872" y="787524"/>
            <a:ext cx="3884701" cy="350702"/>
          </a:xfrm>
          <a:prstGeom prst="rect">
            <a:avLst/>
          </a:prstGeom>
        </p:spPr>
        <p:txBody>
          <a:bodyPr>
            <a:normAutofit fontScale="100000" lnSpcReduction="0"/>
          </a:bodyPr>
          <a:lstStyle>
            <a:lvl1pPr marL="342900" indent="-228600">
              <a:buClrTx/>
              <a:buSzTx/>
              <a:buFontTx/>
              <a:buNone/>
              <a:defRPr>
                <a:solidFill>
                  <a:srgbClr val="1F1F50"/>
                </a:solidFill>
              </a:defRPr>
            </a:lvl1pPr>
            <a:lvl2pPr marL="342900" indent="254000">
              <a:buClrTx/>
              <a:buSzTx/>
              <a:buFontTx/>
              <a:buNone/>
              <a:defRPr>
                <a:solidFill>
                  <a:srgbClr val="1F1F50"/>
                </a:solidFill>
              </a:defRPr>
            </a:lvl2pPr>
            <a:lvl3pPr marL="342900" indent="711200">
              <a:buClrTx/>
              <a:buSzTx/>
              <a:buFontTx/>
              <a:buNone/>
              <a:defRPr>
                <a:solidFill>
                  <a:srgbClr val="1F1F50"/>
                </a:solidFill>
              </a:defRPr>
            </a:lvl3pPr>
            <a:lvl4pPr marL="342900" indent="1168400">
              <a:buClrTx/>
              <a:buSzTx/>
              <a:buFontTx/>
              <a:buNone/>
              <a:defRPr>
                <a:solidFill>
                  <a:srgbClr val="1F1F50"/>
                </a:solidFill>
              </a:defRPr>
            </a:lvl4pPr>
            <a:lvl5pPr marL="342900" indent="1625600">
              <a:buClrTx/>
              <a:buSzTx/>
              <a:buFontTx/>
              <a:buNone/>
              <a:defRPr>
                <a:solidFill>
                  <a:srgbClr val="1F1F50"/>
                </a:solidFill>
              </a:defRPr>
            </a:lvl5pPr>
          </a:lstStyle>
          <a:p>
            <a:pPr/>
            <a:r>
              <a:t>Body Level One</a:t>
            </a:r>
          </a:p>
          <a:p>
            <a:pPr lvl="1"/>
            <a:r>
              <a:t>Body Level Two</a:t>
            </a:r>
          </a:p>
          <a:p>
            <a:pPr lvl="2"/>
            <a:r>
              <a:t>Body Level Three</a:t>
            </a:r>
          </a:p>
          <a:p>
            <a:pPr lvl="3"/>
            <a:r>
              <a:t>Body Level Four</a:t>
            </a:r>
          </a:p>
          <a:p>
            <a:pPr lvl="4"/>
            <a:r>
              <a:t>Body Level Five</a:t>
            </a:r>
          </a:p>
        </p:txBody>
      </p:sp>
      <p:sp>
        <p:nvSpPr>
          <p:cNvPr id="104" name="Google Shape;106;p13"/>
          <p:cNvSpPr txBox="1"/>
          <p:nvPr>
            <p:ph type="body" idx="21"/>
          </p:nvPr>
        </p:nvSpPr>
        <p:spPr>
          <a:xfrm>
            <a:off x="512875" y="1380049"/>
            <a:ext cx="8093100" cy="3294302"/>
          </a:xfrm>
          <a:prstGeom prst="rect">
            <a:avLst/>
          </a:prstGeom>
        </p:spPr>
        <p:txBody>
          <a:bodyPr>
            <a:normAutofit fontScale="100000" lnSpcReduction="0"/>
          </a:bodyPr>
          <a:lstStyle/>
          <a:p>
            <a:pPr indent="-317500">
              <a:buSzPts val="1400"/>
              <a:defRPr sz="1400"/>
            </a:pPr>
          </a:p>
        </p:txBody>
      </p:sp>
      <p:pic>
        <p:nvPicPr>
          <p:cNvPr id="105" name="Google Shape;107;p13" descr="Google Shape;107;p13"/>
          <p:cNvPicPr>
            <a:picLocks noChangeAspect="1"/>
          </p:cNvPicPr>
          <p:nvPr/>
        </p:nvPicPr>
        <p:blipFill>
          <a:blip r:embed="rId2">
            <a:extLst/>
          </a:blip>
          <a:stretch>
            <a:fillRect/>
          </a:stretch>
        </p:blipFill>
        <p:spPr>
          <a:xfrm>
            <a:off x="53124" y="4989200"/>
            <a:ext cx="946501" cy="109776"/>
          </a:xfrm>
          <a:prstGeom prst="rect">
            <a:avLst/>
          </a:prstGeom>
          <a:ln w="12700">
            <a:miter lim="400000"/>
          </a:ln>
        </p:spPr>
      </p:pic>
      <p:sp>
        <p:nvSpPr>
          <p:cNvPr id="106" name="Google Shape;108;p13"/>
          <p:cNvSpPr txBox="1"/>
          <p:nvPr/>
        </p:nvSpPr>
        <p:spPr>
          <a:xfrm>
            <a:off x="4338599" y="4900074"/>
            <a:ext cx="4668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900">
                <a:solidFill>
                  <a:schemeClr val="accent3">
                    <a:lumOff val="44000"/>
                  </a:schemeClr>
                </a:solidFill>
                <a:latin typeface="Lato"/>
                <a:ea typeface="Lato"/>
                <a:cs typeface="Lato"/>
                <a:sym typeface="Lato"/>
              </a:defRPr>
            </a:lvl1pPr>
          </a:lstStyle>
          <a:p>
            <a:pPr/>
            <a:r>
              <a:t>//01</a:t>
            </a:r>
          </a:p>
        </p:txBody>
      </p:sp>
      <p:sp>
        <p:nvSpPr>
          <p:cNvPr id="107" name="Slide Number"/>
          <p:cNvSpPr txBox="1"/>
          <p:nvPr>
            <p:ph type="sldNum" sz="quarter" idx="2"/>
          </p:nvPr>
        </p:nvSpPr>
        <p:spPr>
          <a:xfrm>
            <a:off x="4268894" y="4866125"/>
            <a:ext cx="393319"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F1F50"/>
        </a:solidFill>
      </p:bgPr>
    </p:bg>
    <p:spTree>
      <p:nvGrpSpPr>
        <p:cNvPr id="1" name=""/>
        <p:cNvGrpSpPr/>
        <p:nvPr/>
      </p:nvGrpSpPr>
      <p:grpSpPr>
        <a:xfrm>
          <a:off x="0" y="0"/>
          <a:ext cx="0" cy="0"/>
          <a:chOff x="0" y="0"/>
          <a:chExt cx="0" cy="0"/>
        </a:xfrm>
      </p:grpSpPr>
      <p:sp>
        <p:nvSpPr>
          <p:cNvPr id="2" name="Title Text"/>
          <p:cNvSpPr txBox="1"/>
          <p:nvPr>
            <p:ph type="title"/>
          </p:nvPr>
        </p:nvSpPr>
        <p:spPr>
          <a:xfrm>
            <a:off x="338274" y="2602725"/>
            <a:ext cx="8649301" cy="8274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solidFill>
            <a:schemeClr val="accent3">
              <a:lumOff val="44000"/>
            </a:schemeClr>
          </a:solidFill>
          <a:uFillTx/>
          <a:latin typeface="Lato"/>
          <a:ea typeface="Lato"/>
          <a:cs typeface="Lato"/>
          <a:sym typeface="Lato"/>
        </a:defRPr>
      </a:lvl9pPr>
    </p:titleStyle>
    <p:bodyStyle>
      <a:lvl1pPr marL="457200" marR="0" indent="-342900"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1pPr>
      <a:lvl2pPr marL="10051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2pPr>
      <a:lvl3pPr marL="14623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3pPr>
      <a:lvl4pPr marL="19195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4pPr>
      <a:lvl5pPr marL="23767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5pPr>
      <a:lvl6pPr marL="28339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6pPr>
      <a:lvl7pPr marL="32911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7pPr>
      <a:lvl8pPr marL="37483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8pPr>
      <a:lvl9pPr marL="4205514" marR="0" indent="-408214" algn="l" defTabSz="914400" rtl="0" latinLnBrk="0">
        <a:lnSpc>
          <a:spcPct val="150000"/>
        </a:lnSpc>
        <a:spcBef>
          <a:spcPts val="0"/>
        </a:spcBef>
        <a:spcAft>
          <a:spcPts val="0"/>
        </a:spcAft>
        <a:buClr>
          <a:srgbClr val="141414"/>
        </a:buClr>
        <a:buSzPts val="1800"/>
        <a:buFont typeface="Helvetica"/>
        <a:buChar char="■"/>
        <a:tabLst/>
        <a:defRPr b="0" baseline="0" cap="none" i="0" spc="0" strike="noStrike" sz="1800" u="none">
          <a:solidFill>
            <a:srgbClr val="141414"/>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Google Shape;263;p40"/>
          <p:cNvSpPr txBox="1"/>
          <p:nvPr>
            <p:ph type="ctrTitle"/>
          </p:nvPr>
        </p:nvSpPr>
        <p:spPr>
          <a:xfrm>
            <a:off x="116424" y="1916925"/>
            <a:ext cx="9027602" cy="827401"/>
          </a:xfrm>
          <a:prstGeom prst="rect">
            <a:avLst/>
          </a:prstGeom>
        </p:spPr>
        <p:txBody>
          <a:bodyPr/>
          <a:lstStyle>
            <a:lvl1pPr>
              <a:defRPr sz="3600"/>
            </a:lvl1pPr>
          </a:lstStyle>
          <a:p>
            <a:pPr/>
            <a:r>
              <a:t>CWGS </a:t>
            </a:r>
          </a:p>
        </p:txBody>
      </p:sp>
      <p:sp>
        <p:nvSpPr>
          <p:cNvPr id="287" name="Google Shape;264;p40"/>
          <p:cNvSpPr txBox="1"/>
          <p:nvPr>
            <p:ph type="subTitle" sz="quarter" idx="1"/>
          </p:nvPr>
        </p:nvSpPr>
        <p:spPr>
          <a:xfrm>
            <a:off x="142230" y="2759641"/>
            <a:ext cx="4559101" cy="377701"/>
          </a:xfrm>
          <a:prstGeom prst="rect">
            <a:avLst/>
          </a:prstGeom>
        </p:spPr>
        <p:txBody>
          <a:bodyPr/>
          <a:lstStyle/>
          <a:p>
            <a:pPr marL="0" indent="0" defTabSz="365760">
              <a:defRPr sz="1400"/>
            </a:pPr>
            <a:r>
              <a:t>Disaster Recovery Management Tool</a:t>
            </a:r>
          </a:p>
          <a:p>
            <a:pPr marL="0" indent="0" defTabSz="365760">
              <a:spcBef>
                <a:spcPts val="600"/>
              </a:spcBef>
              <a:defRPr sz="520"/>
            </a:pPr>
            <a:r>
              <a:t>Date</a:t>
            </a:r>
          </a:p>
        </p:txBody>
      </p:sp>
      <p:sp>
        <p:nvSpPr>
          <p:cNvPr id="288" name="Google Shape;264;p40"/>
          <p:cNvSpPr txBox="1"/>
          <p:nvPr/>
        </p:nvSpPr>
        <p:spPr>
          <a:xfrm>
            <a:off x="142230" y="3305748"/>
            <a:ext cx="4559101" cy="377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365760">
              <a:lnSpc>
                <a:spcPct val="150000"/>
              </a:lnSpc>
              <a:defRPr>
                <a:solidFill>
                  <a:schemeClr val="accent3">
                    <a:lumOff val="44000"/>
                  </a:schemeClr>
                </a:solidFill>
                <a:latin typeface="Lato"/>
                <a:ea typeface="Lato"/>
                <a:cs typeface="Lato"/>
                <a:sym typeface="Lato"/>
              </a:defRPr>
            </a:pPr>
            <a:r>
              <a:t>Date: 18-5-2022</a:t>
            </a:r>
          </a:p>
          <a:p>
            <a:pPr defTabSz="365760">
              <a:lnSpc>
                <a:spcPct val="150000"/>
              </a:lnSpc>
              <a:spcBef>
                <a:spcPts val="600"/>
              </a:spcBef>
              <a:defRPr sz="520">
                <a:solidFill>
                  <a:schemeClr val="accent3">
                    <a:lumOff val="44000"/>
                  </a:schemeClr>
                </a:solidFill>
                <a:latin typeface="Lato"/>
                <a:ea typeface="Lato"/>
                <a:cs typeface="Lato"/>
                <a:sym typeface="Lato"/>
              </a:defRPr>
            </a:pPr>
            <a:r>
              <a:t>Date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Google Shape;163;p24"/>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291" name="Google Shape;269;p41"/>
          <p:cNvSpPr txBox="1"/>
          <p:nvPr>
            <p:ph type="title"/>
          </p:nvPr>
        </p:nvSpPr>
        <p:spPr>
          <a:xfrm>
            <a:off x="431999" y="220533"/>
            <a:ext cx="8280002" cy="576001"/>
          </a:xfrm>
          <a:prstGeom prst="rect">
            <a:avLst/>
          </a:prstGeom>
        </p:spPr>
        <p:txBody>
          <a:bodyPr/>
          <a:lstStyle>
            <a:lvl1pPr>
              <a:defRPr sz="2000"/>
            </a:lvl1pPr>
          </a:lstStyle>
          <a:p>
            <a:pPr/>
            <a:r>
              <a:t>Why?</a:t>
            </a:r>
          </a:p>
        </p:txBody>
      </p:sp>
      <p:sp>
        <p:nvSpPr>
          <p:cNvPr id="292" name="Google Shape;270;p41"/>
          <p:cNvSpPr txBox="1"/>
          <p:nvPr/>
        </p:nvSpPr>
        <p:spPr>
          <a:xfrm>
            <a:off x="365671" y="500421"/>
            <a:ext cx="4342881" cy="4500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222222"/>
                </a:solidFill>
                <a:latin typeface="Lato"/>
                <a:ea typeface="Lato"/>
                <a:cs typeface="Lato"/>
                <a:sym typeface="Lato"/>
              </a:defRPr>
            </a:pPr>
          </a:p>
          <a:p>
            <a:pPr>
              <a:defRPr>
                <a:solidFill>
                  <a:srgbClr val="222222"/>
                </a:solidFill>
                <a:latin typeface="Lato"/>
                <a:ea typeface="Lato"/>
                <a:cs typeface="Lato"/>
                <a:sym typeface="Lato"/>
              </a:defRPr>
            </a:pPr>
            <a:r>
              <a:t>   The Disaster Recovery not only protects the physical disaster, but it protects the cyber disaster as well. In client/server architecture, the departments (confines with people) create the network of server or desktop machines to get things done. The business unit managers will protect the data, because it is critical for company’s critical assets. If we can’t protect the data, we can not restore the data. So, It is a challenge for an IT company. The batch process technology is very time consuming. The Peter krough, digital photographer invented the 3-2-1 rule as 3 copies of this data(1 primary and 2 backups), 2 on different types of media and 1 in remote location, away from his place of business. If your solution follow this rule will be the key component to success of recovery. The planning and preparation are keys to a successful data protection strategy.</a:t>
            </a:r>
            <a:endParaRPr>
              <a:solidFill>
                <a:srgbClr val="000000"/>
              </a:solidFill>
            </a:endParaRPr>
          </a:p>
        </p:txBody>
      </p:sp>
      <p:grpSp>
        <p:nvGrpSpPr>
          <p:cNvPr id="295" name="Image Gallery"/>
          <p:cNvGrpSpPr/>
          <p:nvPr/>
        </p:nvGrpSpPr>
        <p:grpSpPr>
          <a:xfrm>
            <a:off x="4603727" y="519928"/>
            <a:ext cx="4298147" cy="4529627"/>
            <a:chOff x="0" y="0"/>
            <a:chExt cx="4298146" cy="4529625"/>
          </a:xfrm>
        </p:grpSpPr>
        <p:pic>
          <p:nvPicPr>
            <p:cNvPr id="293" name="IMG_0666.jpeg" descr="IMG_0666.jpeg"/>
            <p:cNvPicPr>
              <a:picLocks noChangeAspect="1"/>
            </p:cNvPicPr>
            <p:nvPr/>
          </p:nvPicPr>
          <p:blipFill>
            <a:blip r:embed="rId2">
              <a:extLst/>
            </a:blip>
            <a:srcRect l="0" t="2262" r="0" b="2262"/>
            <a:stretch>
              <a:fillRect/>
            </a:stretch>
          </p:blipFill>
          <p:spPr>
            <a:xfrm>
              <a:off x="0" y="0"/>
              <a:ext cx="4298147" cy="4103643"/>
            </a:xfrm>
            <a:prstGeom prst="rect">
              <a:avLst/>
            </a:prstGeom>
            <a:ln w="12700" cap="flat">
              <a:noFill/>
              <a:miter lim="400000"/>
            </a:ln>
            <a:effectLst/>
          </p:spPr>
        </p:pic>
        <p:sp>
          <p:nvSpPr>
            <p:cNvPr id="294" name="DR plan"/>
            <p:cNvSpPr/>
            <p:nvPr/>
          </p:nvSpPr>
          <p:spPr>
            <a:xfrm>
              <a:off x="0" y="4179842"/>
              <a:ext cx="4298147"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DR plan</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Google Shape;163;p24"/>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298" name="Google Shape;275;p42"/>
          <p:cNvSpPr txBox="1"/>
          <p:nvPr>
            <p:ph type="title"/>
          </p:nvPr>
        </p:nvSpPr>
        <p:spPr>
          <a:xfrm>
            <a:off x="494629" y="229549"/>
            <a:ext cx="8280001" cy="576002"/>
          </a:xfrm>
          <a:prstGeom prst="rect">
            <a:avLst/>
          </a:prstGeom>
        </p:spPr>
        <p:txBody>
          <a:bodyPr/>
          <a:lstStyle>
            <a:lvl1pPr>
              <a:defRPr sz="2000">
                <a:solidFill>
                  <a:srgbClr val="222222"/>
                </a:solidFill>
              </a:defRPr>
            </a:lvl1pPr>
          </a:lstStyle>
          <a:p>
            <a:pPr/>
            <a:r>
              <a:t>User Segment &amp; Pain Points</a:t>
            </a:r>
          </a:p>
        </p:txBody>
      </p:sp>
      <p:sp>
        <p:nvSpPr>
          <p:cNvPr id="299" name="Google Shape;276;p42"/>
          <p:cNvSpPr txBox="1"/>
          <p:nvPr/>
        </p:nvSpPr>
        <p:spPr>
          <a:xfrm>
            <a:off x="261650" y="835728"/>
            <a:ext cx="5321819" cy="395729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1000"/>
              </a:spcBef>
              <a:defRPr sz="1200">
                <a:solidFill>
                  <a:srgbClr val="000000"/>
                </a:solidFill>
                <a:latin typeface="Lato"/>
                <a:ea typeface="Lato"/>
                <a:cs typeface="Lato"/>
                <a:sym typeface="Lato"/>
              </a:defRPr>
            </a:pPr>
            <a:r>
              <a:rPr>
                <a:solidFill>
                  <a:srgbClr val="222222"/>
                </a:solidFill>
              </a:rPr>
              <a:t>A disaster recovery software helps the organisation to maintain or quickly resume its mission critical functions after the disaster occurs. It facilitates to prevent the catastrophic events that can significantly damage the server, computer or network. The major disaster recovery function includes:</a:t>
            </a:r>
            <a:endParaRPr>
              <a:solidFill>
                <a:srgbClr val="222222"/>
              </a:solidFill>
            </a:endParaRPr>
          </a:p>
          <a:p>
            <a:pPr marL="120315" indent="-120315">
              <a:lnSpc>
                <a:spcPct val="115000"/>
              </a:lnSpc>
              <a:spcBef>
                <a:spcPts val="1000"/>
              </a:spcBef>
              <a:buSzPct val="100000"/>
              <a:buChar char="*"/>
              <a:defRPr sz="1200">
                <a:solidFill>
                  <a:srgbClr val="000000"/>
                </a:solidFill>
                <a:latin typeface="Lato"/>
                <a:ea typeface="Lato"/>
                <a:cs typeface="Lato"/>
                <a:sym typeface="Lato"/>
              </a:defRPr>
            </a:pPr>
            <a:r>
              <a:rPr>
                <a:solidFill>
                  <a:srgbClr val="222222"/>
                </a:solidFill>
              </a:rPr>
              <a:t>Data center Disaster Recovery </a:t>
            </a:r>
            <a:endParaRPr>
              <a:solidFill>
                <a:srgbClr val="222222"/>
              </a:solidFill>
            </a:endParaRPr>
          </a:p>
          <a:p>
            <a:pPr marL="120315" indent="-120315">
              <a:lnSpc>
                <a:spcPct val="115000"/>
              </a:lnSpc>
              <a:spcBef>
                <a:spcPts val="1000"/>
              </a:spcBef>
              <a:buSzPct val="100000"/>
              <a:buChar char="*"/>
              <a:defRPr sz="1200">
                <a:solidFill>
                  <a:srgbClr val="000000"/>
                </a:solidFill>
                <a:latin typeface="Lato"/>
                <a:ea typeface="Lato"/>
                <a:cs typeface="Lato"/>
                <a:sym typeface="Lato"/>
              </a:defRPr>
            </a:pPr>
            <a:r>
              <a:rPr>
                <a:solidFill>
                  <a:srgbClr val="222222"/>
                </a:solidFill>
              </a:rPr>
              <a:t>Cloud Disaster Recovery </a:t>
            </a:r>
            <a:endParaRPr>
              <a:solidFill>
                <a:srgbClr val="222222"/>
              </a:solidFill>
            </a:endParaRPr>
          </a:p>
          <a:p>
            <a:pPr marL="120315" indent="-120315">
              <a:lnSpc>
                <a:spcPct val="115000"/>
              </a:lnSpc>
              <a:spcBef>
                <a:spcPts val="1000"/>
              </a:spcBef>
              <a:buSzPct val="100000"/>
              <a:buChar char="*"/>
              <a:defRPr sz="1200">
                <a:solidFill>
                  <a:srgbClr val="000000"/>
                </a:solidFill>
                <a:latin typeface="Lato"/>
                <a:ea typeface="Lato"/>
                <a:cs typeface="Lato"/>
                <a:sym typeface="Lato"/>
              </a:defRPr>
            </a:pPr>
            <a:r>
              <a:rPr>
                <a:solidFill>
                  <a:srgbClr val="222222"/>
                </a:solidFill>
              </a:rPr>
              <a:t>Network Disaster Recovery </a:t>
            </a:r>
            <a:endParaRPr>
              <a:solidFill>
                <a:srgbClr val="222222"/>
              </a:solidFill>
            </a:endParaRPr>
          </a:p>
          <a:p>
            <a:pPr marL="120315" indent="-120315">
              <a:lnSpc>
                <a:spcPct val="115000"/>
              </a:lnSpc>
              <a:spcBef>
                <a:spcPts val="1000"/>
              </a:spcBef>
              <a:buSzPct val="100000"/>
              <a:buChar char="*"/>
              <a:defRPr sz="1200">
                <a:solidFill>
                  <a:srgbClr val="000000"/>
                </a:solidFill>
                <a:latin typeface="Lato"/>
                <a:ea typeface="Lato"/>
                <a:cs typeface="Lato"/>
                <a:sym typeface="Lato"/>
              </a:defRPr>
            </a:pPr>
            <a:r>
              <a:rPr>
                <a:solidFill>
                  <a:srgbClr val="222222"/>
                </a:solidFill>
              </a:rPr>
              <a:t>Virtualised Disaster Recovery</a:t>
            </a:r>
            <a:endParaRPr>
              <a:solidFill>
                <a:srgbClr val="222222"/>
              </a:solidFill>
            </a:endParaRPr>
          </a:p>
          <a:p>
            <a:pPr>
              <a:lnSpc>
                <a:spcPct val="115000"/>
              </a:lnSpc>
              <a:spcBef>
                <a:spcPts val="1000"/>
              </a:spcBef>
              <a:defRPr sz="1200">
                <a:solidFill>
                  <a:srgbClr val="000000"/>
                </a:solidFill>
                <a:latin typeface="Lato"/>
                <a:ea typeface="Lato"/>
                <a:cs typeface="Lato"/>
                <a:sym typeface="Lato"/>
              </a:defRPr>
            </a:pPr>
            <a:r>
              <a:rPr>
                <a:solidFill>
                  <a:srgbClr val="222222"/>
                </a:solidFill>
              </a:rPr>
              <a:t>We provide the solutions to the business challenges that can</a:t>
            </a:r>
            <a:endParaRPr>
              <a:solidFill>
                <a:srgbClr val="222222"/>
              </a:solidFill>
            </a:endParaRPr>
          </a:p>
          <a:p>
            <a:pPr marL="120315" indent="-120315">
              <a:lnSpc>
                <a:spcPct val="115000"/>
              </a:lnSpc>
              <a:spcBef>
                <a:spcPts val="1000"/>
              </a:spcBef>
              <a:buSzPct val="100000"/>
              <a:buChar char="*"/>
              <a:defRPr sz="1200">
                <a:solidFill>
                  <a:srgbClr val="000000"/>
                </a:solidFill>
                <a:latin typeface="Lato"/>
                <a:ea typeface="Lato"/>
                <a:cs typeface="Lato"/>
                <a:sym typeface="Lato"/>
              </a:defRPr>
            </a:pPr>
            <a:r>
              <a:rPr>
                <a:solidFill>
                  <a:srgbClr val="222222"/>
                </a:solidFill>
              </a:rPr>
              <a:t>Minimise downtime</a:t>
            </a:r>
            <a:endParaRPr>
              <a:solidFill>
                <a:srgbClr val="222222"/>
              </a:solidFill>
            </a:endParaRPr>
          </a:p>
          <a:p>
            <a:pPr marL="120315" indent="-120315">
              <a:lnSpc>
                <a:spcPct val="115000"/>
              </a:lnSpc>
              <a:spcBef>
                <a:spcPts val="1000"/>
              </a:spcBef>
              <a:buSzPct val="100000"/>
              <a:buChar char="*"/>
              <a:defRPr sz="1200">
                <a:solidFill>
                  <a:srgbClr val="000000"/>
                </a:solidFill>
                <a:latin typeface="Lato"/>
                <a:ea typeface="Lato"/>
                <a:cs typeface="Lato"/>
                <a:sym typeface="Lato"/>
              </a:defRPr>
            </a:pPr>
            <a:r>
              <a:rPr>
                <a:solidFill>
                  <a:srgbClr val="222222"/>
                </a:solidFill>
              </a:rPr>
              <a:t>Prevent data loss</a:t>
            </a:r>
            <a:endParaRPr>
              <a:solidFill>
                <a:srgbClr val="222222"/>
              </a:solidFill>
            </a:endParaRPr>
          </a:p>
          <a:p>
            <a:pPr marL="120315" indent="-120315">
              <a:lnSpc>
                <a:spcPct val="115000"/>
              </a:lnSpc>
              <a:spcBef>
                <a:spcPts val="1000"/>
              </a:spcBef>
              <a:buSzPct val="100000"/>
              <a:buChar char="*"/>
              <a:defRPr sz="1200">
                <a:solidFill>
                  <a:srgbClr val="000000"/>
                </a:solidFill>
                <a:latin typeface="Lato"/>
                <a:ea typeface="Lato"/>
                <a:cs typeface="Lato"/>
                <a:sym typeface="Lato"/>
              </a:defRPr>
            </a:pPr>
            <a:r>
              <a:rPr>
                <a:solidFill>
                  <a:srgbClr val="222222"/>
                </a:solidFill>
              </a:rPr>
              <a:t>Manage and protect workloads</a:t>
            </a:r>
            <a:endParaRPr>
              <a:solidFill>
                <a:srgbClr val="222222"/>
              </a:solidFill>
            </a:endParaRPr>
          </a:p>
          <a:p>
            <a:pPr marL="120315" indent="-120315">
              <a:lnSpc>
                <a:spcPct val="115000"/>
              </a:lnSpc>
              <a:spcBef>
                <a:spcPts val="1000"/>
              </a:spcBef>
              <a:buSzPct val="100000"/>
              <a:buChar char="*"/>
              <a:defRPr sz="1200">
                <a:solidFill>
                  <a:srgbClr val="000000"/>
                </a:solidFill>
                <a:latin typeface="Lato"/>
                <a:ea typeface="Lato"/>
                <a:cs typeface="Lato"/>
                <a:sym typeface="Lato"/>
              </a:defRPr>
            </a:pPr>
            <a:r>
              <a:rPr>
                <a:solidFill>
                  <a:srgbClr val="222222"/>
                </a:solidFill>
              </a:rPr>
              <a:t>Reduce IT complexity </a:t>
            </a:r>
          </a:p>
        </p:txBody>
      </p:sp>
      <p:grpSp>
        <p:nvGrpSpPr>
          <p:cNvPr id="302" name="Image Gallery"/>
          <p:cNvGrpSpPr/>
          <p:nvPr/>
        </p:nvGrpSpPr>
        <p:grpSpPr>
          <a:xfrm>
            <a:off x="5686408" y="785780"/>
            <a:ext cx="3157280" cy="4336102"/>
            <a:chOff x="0" y="0"/>
            <a:chExt cx="3157278" cy="4336100"/>
          </a:xfrm>
        </p:grpSpPr>
        <p:pic>
          <p:nvPicPr>
            <p:cNvPr id="300" name="IMG_0657.jpeg" descr="IMG_0657.jpeg"/>
            <p:cNvPicPr>
              <a:picLocks noChangeAspect="1"/>
            </p:cNvPicPr>
            <p:nvPr/>
          </p:nvPicPr>
          <p:blipFill>
            <a:blip r:embed="rId2">
              <a:extLst/>
            </a:blip>
            <a:srcRect l="9626" t="0" r="9626" b="0"/>
            <a:stretch>
              <a:fillRect/>
            </a:stretch>
          </p:blipFill>
          <p:spPr>
            <a:xfrm>
              <a:off x="0" y="0"/>
              <a:ext cx="3157279" cy="3910118"/>
            </a:xfrm>
            <a:prstGeom prst="rect">
              <a:avLst/>
            </a:prstGeom>
            <a:ln w="12700" cap="flat">
              <a:noFill/>
              <a:miter lim="400000"/>
            </a:ln>
            <a:effectLst/>
          </p:spPr>
        </p:pic>
        <p:sp>
          <p:nvSpPr>
            <p:cNvPr id="301" name="DR segment"/>
            <p:cNvSpPr/>
            <p:nvPr/>
          </p:nvSpPr>
          <p:spPr>
            <a:xfrm>
              <a:off x="0" y="3986317"/>
              <a:ext cx="3157279"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DR segment </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Google Shape;163;p24"/>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305" name="Google Shape;281;p43"/>
          <p:cNvSpPr txBox="1"/>
          <p:nvPr/>
        </p:nvSpPr>
        <p:spPr>
          <a:xfrm>
            <a:off x="452699" y="718516"/>
            <a:ext cx="8238602" cy="3516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1000"/>
              </a:spcBef>
              <a:defRPr>
                <a:solidFill>
                  <a:srgbClr val="222222"/>
                </a:solidFill>
                <a:latin typeface="Lato"/>
                <a:ea typeface="Lato"/>
                <a:cs typeface="Lato"/>
                <a:sym typeface="Lato"/>
              </a:defRPr>
            </a:pPr>
            <a:r>
              <a:t> There are many DR products available in the market which we are going to compete are,</a:t>
            </a:r>
          </a:p>
          <a:p>
            <a:pPr marL="140368" indent="-140368">
              <a:lnSpc>
                <a:spcPct val="115000"/>
              </a:lnSpc>
              <a:spcBef>
                <a:spcPts val="1000"/>
              </a:spcBef>
              <a:buSzPct val="100000"/>
              <a:buChar char="*"/>
              <a:defRPr>
                <a:solidFill>
                  <a:srgbClr val="222222"/>
                </a:solidFill>
                <a:latin typeface="Lato"/>
                <a:ea typeface="Lato"/>
                <a:cs typeface="Lato"/>
                <a:sym typeface="Lato"/>
              </a:defRPr>
            </a:pPr>
            <a:r>
              <a:t>Zerto - Powerful automation facility that can transfer assets and workload between public, private and hybrid cloud</a:t>
            </a:r>
          </a:p>
          <a:p>
            <a:pPr marL="140368" indent="-140368">
              <a:lnSpc>
                <a:spcPct val="115000"/>
              </a:lnSpc>
              <a:spcBef>
                <a:spcPts val="1000"/>
              </a:spcBef>
              <a:buSzPct val="100000"/>
              <a:buChar char="*"/>
              <a:defRPr>
                <a:solidFill>
                  <a:srgbClr val="222222"/>
                </a:solidFill>
                <a:latin typeface="Lato"/>
                <a:ea typeface="Lato"/>
                <a:cs typeface="Lato"/>
                <a:sym typeface="Lato"/>
              </a:defRPr>
            </a:pPr>
            <a:r>
              <a:t>Carbonate - It has custom backup options for multiple items, protection of OS, files and system state</a:t>
            </a:r>
          </a:p>
          <a:p>
            <a:pPr marL="140368" indent="-140368">
              <a:lnSpc>
                <a:spcPct val="115000"/>
              </a:lnSpc>
              <a:spcBef>
                <a:spcPts val="1000"/>
              </a:spcBef>
              <a:buSzPct val="100000"/>
              <a:buChar char="*"/>
              <a:defRPr>
                <a:solidFill>
                  <a:srgbClr val="222222"/>
                </a:solidFill>
                <a:latin typeface="Lato"/>
                <a:ea typeface="Lato"/>
                <a:cs typeface="Lato"/>
                <a:sym typeface="Lato"/>
              </a:defRPr>
            </a:pPr>
            <a:r>
              <a:t>ArcServe - It support recovery time objectives(RTO) is a duration of time and service level within which business process must be restored. It is the downtime a business can tolerate. Recovery point objective (RPO) as measured as a maximum amount of data that can be lost after recovery from disaster, failure or events</a:t>
            </a:r>
          </a:p>
          <a:p>
            <a:pPr marL="140368" indent="-140368">
              <a:lnSpc>
                <a:spcPct val="115000"/>
              </a:lnSpc>
              <a:spcBef>
                <a:spcPts val="1000"/>
              </a:spcBef>
              <a:buSzPct val="100000"/>
              <a:buChar char="*"/>
              <a:defRPr>
                <a:solidFill>
                  <a:srgbClr val="222222"/>
                </a:solidFill>
                <a:latin typeface="Lato"/>
                <a:ea typeface="Lato"/>
                <a:cs typeface="Lato"/>
                <a:sym typeface="Lato"/>
              </a:defRPr>
            </a:pPr>
            <a:r>
              <a:t>Veritas - it is single and scalable solution available on converged platform </a:t>
            </a:r>
          </a:p>
          <a:p>
            <a:pPr marL="140368" indent="-140368">
              <a:lnSpc>
                <a:spcPct val="115000"/>
              </a:lnSpc>
              <a:spcBef>
                <a:spcPts val="1000"/>
              </a:spcBef>
              <a:buSzPct val="100000"/>
              <a:buChar char="*"/>
              <a:defRPr>
                <a:solidFill>
                  <a:srgbClr val="222222"/>
                </a:solidFill>
                <a:latin typeface="Lato"/>
                <a:ea typeface="Lato"/>
                <a:cs typeface="Lato"/>
                <a:sym typeface="Lato"/>
              </a:defRPr>
            </a:pPr>
            <a:r>
              <a:t>Rubrics - it provides asynchronous deduplicated replication across data centre and public cloud as automated disaster recovery.</a:t>
            </a:r>
          </a:p>
        </p:txBody>
      </p:sp>
      <p:sp>
        <p:nvSpPr>
          <p:cNvPr id="306" name="Google Shape;282;p43"/>
          <p:cNvSpPr txBox="1"/>
          <p:nvPr>
            <p:ph type="title"/>
          </p:nvPr>
        </p:nvSpPr>
        <p:spPr>
          <a:xfrm>
            <a:off x="342228" y="229549"/>
            <a:ext cx="8280001" cy="576002"/>
          </a:xfrm>
          <a:prstGeom prst="rect">
            <a:avLst/>
          </a:prstGeom>
        </p:spPr>
        <p:txBody>
          <a:bodyPr/>
          <a:lstStyle>
            <a:lvl1pPr>
              <a:defRPr sz="2000"/>
            </a:lvl1pPr>
          </a:lstStyle>
          <a:p>
            <a:pPr/>
            <a:r>
              <a:t>Current Landscape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Google Shape;163;p24"/>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309" name="Google Shape;287;p44"/>
          <p:cNvSpPr txBox="1"/>
          <p:nvPr>
            <p:ph type="title"/>
          </p:nvPr>
        </p:nvSpPr>
        <p:spPr>
          <a:xfrm>
            <a:off x="296755" y="85288"/>
            <a:ext cx="8280001" cy="476822"/>
          </a:xfrm>
          <a:prstGeom prst="rect">
            <a:avLst/>
          </a:prstGeom>
        </p:spPr>
        <p:txBody>
          <a:bodyPr/>
          <a:lstStyle>
            <a:lvl1pPr defTabSz="886968">
              <a:defRPr sz="1940"/>
            </a:lvl1pPr>
          </a:lstStyle>
          <a:p>
            <a:pPr/>
            <a:r>
              <a:t>DEMO</a:t>
            </a:r>
          </a:p>
        </p:txBody>
      </p:sp>
      <p:sp>
        <p:nvSpPr>
          <p:cNvPr id="310" name="Google Shape;288;p44"/>
          <p:cNvSpPr txBox="1"/>
          <p:nvPr/>
        </p:nvSpPr>
        <p:spPr>
          <a:xfrm>
            <a:off x="145659" y="327675"/>
            <a:ext cx="5064853" cy="4488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222222"/>
                </a:solidFill>
                <a:latin typeface="Lato"/>
                <a:ea typeface="Lato"/>
                <a:cs typeface="Lato"/>
                <a:sym typeface="Lato"/>
              </a:defRPr>
            </a:pPr>
            <a:endParaRPr>
              <a:solidFill>
                <a:srgbClr val="000000"/>
              </a:solidFill>
            </a:endParaRPr>
          </a:p>
          <a:p>
            <a:pPr>
              <a:defRPr sz="1200">
                <a:solidFill>
                  <a:srgbClr val="000000"/>
                </a:solidFill>
                <a:latin typeface="Lato"/>
                <a:ea typeface="Lato"/>
                <a:cs typeface="Lato"/>
                <a:sym typeface="Lato"/>
              </a:defRPr>
            </a:pPr>
            <a:r>
              <a:t>Solution: </a:t>
            </a:r>
          </a:p>
          <a:p>
            <a:pPr>
              <a:defRPr sz="1200">
                <a:solidFill>
                  <a:srgbClr val="000000"/>
                </a:solidFill>
                <a:latin typeface="Lato"/>
                <a:ea typeface="Lato"/>
                <a:cs typeface="Lato"/>
                <a:sym typeface="Lato"/>
              </a:defRPr>
            </a:pPr>
          </a:p>
          <a:p>
            <a:pPr>
              <a:defRPr sz="1200">
                <a:solidFill>
                  <a:srgbClr val="000000"/>
                </a:solidFill>
                <a:latin typeface="Lato"/>
                <a:ea typeface="Lato"/>
                <a:cs typeface="Lato"/>
                <a:sym typeface="Lato"/>
              </a:defRPr>
            </a:pPr>
            <a:r>
              <a:t>    </a:t>
            </a:r>
            <a:r>
              <a:t>Our disaster recovery tool will recover to the cloud with more consistent recovery points and this improves greater value in data protection solution. Also, It reduces the risk of unplanned downtime by replicating the critical systems to the cloud. When an outage occurs, users can access the secondary copy with just few clicks.</a:t>
            </a:r>
          </a:p>
          <a:p>
            <a:pPr>
              <a:defRPr sz="1200">
                <a:solidFill>
                  <a:srgbClr val="000000"/>
                </a:solidFill>
                <a:latin typeface="Lato"/>
                <a:ea typeface="Lato"/>
                <a:cs typeface="Lato"/>
                <a:sym typeface="Lato"/>
              </a:defRPr>
            </a:pPr>
          </a:p>
          <a:p>
            <a:pPr>
              <a:defRPr sz="1200">
                <a:solidFill>
                  <a:srgbClr val="000000"/>
                </a:solidFill>
                <a:latin typeface="Lato"/>
                <a:ea typeface="Lato"/>
                <a:cs typeface="Lato"/>
                <a:sym typeface="Lato"/>
              </a:defRPr>
            </a:pPr>
            <a:r>
              <a:t>Methodology: </a:t>
            </a:r>
          </a:p>
          <a:p>
            <a:pPr>
              <a:defRPr sz="1200">
                <a:solidFill>
                  <a:srgbClr val="000000"/>
                </a:solidFill>
                <a:latin typeface="Lato"/>
                <a:ea typeface="Lato"/>
                <a:cs typeface="Lato"/>
                <a:sym typeface="Lato"/>
              </a:defRPr>
            </a:pPr>
            <a:r>
              <a:t>   </a:t>
            </a:r>
          </a:p>
          <a:p>
            <a:pPr>
              <a:defRPr sz="1200">
                <a:solidFill>
                  <a:srgbClr val="000000"/>
                </a:solidFill>
                <a:latin typeface="Lato"/>
                <a:ea typeface="Lato"/>
                <a:cs typeface="Lato"/>
                <a:sym typeface="Lato"/>
              </a:defRPr>
            </a:pPr>
            <a:r>
              <a:t>    We build the UI/UX design for the DR tool to recover the data with consistent recovery points using the secondary copy with just a few click in cloud.</a:t>
            </a:r>
          </a:p>
          <a:p>
            <a:pPr>
              <a:defRPr sz="1200">
                <a:solidFill>
                  <a:srgbClr val="000000"/>
                </a:solidFill>
                <a:latin typeface="Lato"/>
                <a:ea typeface="Lato"/>
                <a:cs typeface="Lato"/>
                <a:sym typeface="Lato"/>
              </a:defRPr>
            </a:pPr>
          </a:p>
          <a:p>
            <a:pPr>
              <a:defRPr sz="1200">
                <a:solidFill>
                  <a:srgbClr val="000000"/>
                </a:solidFill>
                <a:latin typeface="Lato"/>
                <a:ea typeface="Lato"/>
                <a:cs typeface="Lato"/>
                <a:sym typeface="Lato"/>
              </a:defRPr>
            </a:pPr>
            <a:r>
              <a:t>Architecture :</a:t>
            </a:r>
          </a:p>
          <a:p>
            <a:pPr>
              <a:defRPr sz="1200">
                <a:solidFill>
                  <a:srgbClr val="000000"/>
                </a:solidFill>
                <a:latin typeface="Lato"/>
                <a:ea typeface="Lato"/>
                <a:cs typeface="Lato"/>
                <a:sym typeface="Lato"/>
              </a:defRPr>
            </a:pPr>
          </a:p>
          <a:p>
            <a:pPr>
              <a:defRPr sz="1200">
                <a:solidFill>
                  <a:srgbClr val="000000"/>
                </a:solidFill>
                <a:latin typeface="Lato"/>
                <a:ea typeface="Lato"/>
                <a:cs typeface="Lato"/>
                <a:sym typeface="Lato"/>
              </a:defRPr>
            </a:pPr>
            <a:r>
              <a:t>      We fully understand the key objectives and initiatives surrounding the business unit and conduct the full discovery of all business requirements. So, we need to identify the recovery needs within the budget and the solution. </a:t>
            </a:r>
            <a:r>
              <a:t>Our staff to be trained properly to meet the objectives of the solution as well.</a:t>
            </a:r>
          </a:p>
          <a:p>
            <a:pPr>
              <a:defRPr sz="1200">
                <a:solidFill>
                  <a:srgbClr val="000000"/>
                </a:solidFill>
                <a:latin typeface="Lato"/>
                <a:ea typeface="Lato"/>
                <a:cs typeface="Lato"/>
                <a:sym typeface="Lato"/>
              </a:defRPr>
            </a:pPr>
          </a:p>
        </p:txBody>
      </p:sp>
      <p:grpSp>
        <p:nvGrpSpPr>
          <p:cNvPr id="313" name="Image Gallery"/>
          <p:cNvGrpSpPr/>
          <p:nvPr/>
        </p:nvGrpSpPr>
        <p:grpSpPr>
          <a:xfrm>
            <a:off x="5289689" y="579918"/>
            <a:ext cx="3709159" cy="4201772"/>
            <a:chOff x="0" y="0"/>
            <a:chExt cx="3709157" cy="4201771"/>
          </a:xfrm>
        </p:grpSpPr>
        <p:pic>
          <p:nvPicPr>
            <p:cNvPr id="311" name="IMG_0655.jpeg" descr="IMG_0655.jpeg"/>
            <p:cNvPicPr>
              <a:picLocks noChangeAspect="1"/>
            </p:cNvPicPr>
            <p:nvPr/>
          </p:nvPicPr>
          <p:blipFill>
            <a:blip r:embed="rId2">
              <a:extLst/>
            </a:blip>
            <a:srcRect l="882" t="0" r="882" b="0"/>
            <a:stretch>
              <a:fillRect/>
            </a:stretch>
          </p:blipFill>
          <p:spPr>
            <a:xfrm>
              <a:off x="0" y="0"/>
              <a:ext cx="3709158" cy="3775789"/>
            </a:xfrm>
            <a:prstGeom prst="rect">
              <a:avLst/>
            </a:prstGeom>
            <a:ln w="12700" cap="flat">
              <a:noFill/>
              <a:miter lim="400000"/>
            </a:ln>
            <a:effectLst/>
          </p:spPr>
        </p:pic>
        <p:sp>
          <p:nvSpPr>
            <p:cNvPr id="312" name="Rectangle"/>
            <p:cNvSpPr/>
            <p:nvPr/>
          </p:nvSpPr>
          <p:spPr>
            <a:xfrm>
              <a:off x="0" y="3851988"/>
              <a:ext cx="3709158"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Google Shape;163;p24"/>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316" name="Google Shape;293;p45"/>
          <p:cNvSpPr txBox="1"/>
          <p:nvPr>
            <p:ph type="title"/>
          </p:nvPr>
        </p:nvSpPr>
        <p:spPr>
          <a:xfrm>
            <a:off x="494629" y="229549"/>
            <a:ext cx="8280001" cy="576002"/>
          </a:xfrm>
          <a:prstGeom prst="rect">
            <a:avLst/>
          </a:prstGeom>
        </p:spPr>
        <p:txBody>
          <a:bodyPr/>
          <a:lstStyle>
            <a:lvl1pPr>
              <a:defRPr sz="2000">
                <a:solidFill>
                  <a:srgbClr val="222222"/>
                </a:solidFill>
              </a:defRPr>
            </a:lvl1pPr>
          </a:lstStyle>
          <a:p>
            <a:pPr/>
            <a:r>
              <a:t>Key Differentiators &amp; Adoption Plan</a:t>
            </a:r>
          </a:p>
        </p:txBody>
      </p:sp>
      <p:sp>
        <p:nvSpPr>
          <p:cNvPr id="317" name="Google Shape;294;p45"/>
          <p:cNvSpPr txBox="1"/>
          <p:nvPr/>
        </p:nvSpPr>
        <p:spPr>
          <a:xfrm>
            <a:off x="386146" y="1926704"/>
            <a:ext cx="5200098" cy="169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222222"/>
                </a:solidFill>
                <a:latin typeface="Lato"/>
                <a:ea typeface="Lato"/>
                <a:cs typeface="Lato"/>
                <a:sym typeface="Lato"/>
              </a:defRPr>
            </a:pPr>
          </a:p>
          <a:p>
            <a:pPr>
              <a:defRPr>
                <a:solidFill>
                  <a:srgbClr val="222222"/>
                </a:solidFill>
                <a:latin typeface="Lato"/>
                <a:ea typeface="Lato"/>
                <a:cs typeface="Lato"/>
                <a:sym typeface="Lato"/>
              </a:defRPr>
            </a:pPr>
            <a:r>
              <a:t>    We have planned to build in the cloud environment for disaster recovery and data protection. We mainly focus to reduce the Recovery Time Objectives (RTO) in the organisation. So, we provide the UI/UX design that will encourage the staff for his DR activity in the organisation.</a:t>
            </a:r>
          </a:p>
        </p:txBody>
      </p:sp>
      <p:grpSp>
        <p:nvGrpSpPr>
          <p:cNvPr id="320" name="Image Gallery"/>
          <p:cNvGrpSpPr/>
          <p:nvPr/>
        </p:nvGrpSpPr>
        <p:grpSpPr>
          <a:xfrm>
            <a:off x="5506081" y="484166"/>
            <a:ext cx="3389079" cy="3886201"/>
            <a:chOff x="0" y="0"/>
            <a:chExt cx="3389077" cy="3886200"/>
          </a:xfrm>
        </p:grpSpPr>
        <p:pic>
          <p:nvPicPr>
            <p:cNvPr id="318" name="IMG_0660.jpeg" descr="IMG_0660.jpeg"/>
            <p:cNvPicPr>
              <a:picLocks noChangeAspect="1"/>
            </p:cNvPicPr>
            <p:nvPr/>
          </p:nvPicPr>
          <p:blipFill>
            <a:blip r:embed="rId2">
              <a:extLst/>
            </a:blip>
            <a:srcRect l="1413" t="0" r="1413" b="0"/>
            <a:stretch>
              <a:fillRect/>
            </a:stretch>
          </p:blipFill>
          <p:spPr>
            <a:xfrm>
              <a:off x="0" y="0"/>
              <a:ext cx="3389078" cy="3460217"/>
            </a:xfrm>
            <a:prstGeom prst="rect">
              <a:avLst/>
            </a:prstGeom>
            <a:ln w="12700" cap="flat">
              <a:noFill/>
              <a:miter lim="400000"/>
            </a:ln>
            <a:effectLst/>
          </p:spPr>
        </p:pic>
        <p:sp>
          <p:nvSpPr>
            <p:cNvPr id="319" name="RTO"/>
            <p:cNvSpPr/>
            <p:nvPr/>
          </p:nvSpPr>
          <p:spPr>
            <a:xfrm>
              <a:off x="0" y="3536416"/>
              <a:ext cx="3389078"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RTO</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Google Shape;163;p24"/>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323" name="Google Shape;299;p46"/>
          <p:cNvSpPr txBox="1"/>
          <p:nvPr>
            <p:ph type="title"/>
          </p:nvPr>
        </p:nvSpPr>
        <p:spPr>
          <a:xfrm>
            <a:off x="494616" y="229549"/>
            <a:ext cx="5647502" cy="576002"/>
          </a:xfrm>
          <a:prstGeom prst="rect">
            <a:avLst/>
          </a:prstGeom>
        </p:spPr>
        <p:txBody>
          <a:bodyPr/>
          <a:lstStyle>
            <a:lvl1pPr>
              <a:defRPr sz="2000"/>
            </a:lvl1pPr>
          </a:lstStyle>
          <a:p>
            <a:pPr/>
            <a:r>
              <a:t>Future Vision</a:t>
            </a:r>
          </a:p>
        </p:txBody>
      </p:sp>
      <p:sp>
        <p:nvSpPr>
          <p:cNvPr id="324" name="Google Shape;300;p46"/>
          <p:cNvSpPr txBox="1"/>
          <p:nvPr/>
        </p:nvSpPr>
        <p:spPr>
          <a:xfrm>
            <a:off x="474298" y="2123038"/>
            <a:ext cx="4905897" cy="191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222222"/>
                </a:solidFill>
                <a:latin typeface="Lato"/>
                <a:ea typeface="Lato"/>
                <a:cs typeface="Lato"/>
                <a:sym typeface="Lato"/>
              </a:defRPr>
            </a:pPr>
          </a:p>
          <a:p>
            <a:pPr>
              <a:defRPr>
                <a:solidFill>
                  <a:srgbClr val="222222"/>
                </a:solidFill>
                <a:latin typeface="Lato"/>
                <a:ea typeface="Lato"/>
                <a:cs typeface="Lato"/>
                <a:sym typeface="Lato"/>
              </a:defRPr>
            </a:pPr>
            <a:r>
              <a:t>   We will develop the product with 3 main features and iterate with new version. Our DR tool will be used in our organisation and other IT peoples in the market as well. We will plan for other iteration based on the requirement and usage of the product as well.</a:t>
            </a:r>
          </a:p>
          <a:p>
            <a:pPr>
              <a:defRPr>
                <a:solidFill>
                  <a:srgbClr val="222222"/>
                </a:solidFill>
                <a:latin typeface="Lato"/>
                <a:ea typeface="Lato"/>
                <a:cs typeface="Lato"/>
                <a:sym typeface="Lato"/>
              </a:defRPr>
            </a:pPr>
          </a:p>
        </p:txBody>
      </p:sp>
      <p:grpSp>
        <p:nvGrpSpPr>
          <p:cNvPr id="327" name="Image Gallery"/>
          <p:cNvGrpSpPr/>
          <p:nvPr/>
        </p:nvGrpSpPr>
        <p:grpSpPr>
          <a:xfrm>
            <a:off x="5559458" y="841641"/>
            <a:ext cx="3056196" cy="3886201"/>
            <a:chOff x="0" y="0"/>
            <a:chExt cx="3056194" cy="3886200"/>
          </a:xfrm>
        </p:grpSpPr>
        <p:pic>
          <p:nvPicPr>
            <p:cNvPr id="325" name="IMG_0662.jpeg" descr="IMG_0662.jpeg"/>
            <p:cNvPicPr>
              <a:picLocks noChangeAspect="1"/>
            </p:cNvPicPr>
            <p:nvPr/>
          </p:nvPicPr>
          <p:blipFill>
            <a:blip r:embed="rId2">
              <a:extLst/>
            </a:blip>
            <a:srcRect l="5838" t="0" r="5838" b="0"/>
            <a:stretch>
              <a:fillRect/>
            </a:stretch>
          </p:blipFill>
          <p:spPr>
            <a:xfrm>
              <a:off x="0" y="0"/>
              <a:ext cx="3056195" cy="3460217"/>
            </a:xfrm>
            <a:prstGeom prst="rect">
              <a:avLst/>
            </a:prstGeom>
            <a:ln w="12700" cap="flat">
              <a:noFill/>
              <a:miter lim="400000"/>
            </a:ln>
            <a:effectLst/>
          </p:spPr>
        </p:pic>
        <p:sp>
          <p:nvSpPr>
            <p:cNvPr id="326" name="Agile Iteration"/>
            <p:cNvSpPr/>
            <p:nvPr/>
          </p:nvSpPr>
          <p:spPr>
            <a:xfrm>
              <a:off x="0" y="3536416"/>
              <a:ext cx="3056195"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Agile Iteration </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Google Shape;163;p24"/>
          <p:cNvSpPr txBox="1"/>
          <p:nvPr>
            <p:ph type="sldNum" sz="quarter" idx="2"/>
          </p:nvPr>
        </p:nvSpPr>
        <p:spPr>
          <a:xfrm>
            <a:off x="4413685" y="4894967"/>
            <a:ext cx="259119" cy="322551"/>
          </a:xfrm>
          <a:prstGeom prst="rect">
            <a:avLst/>
          </a:prstGeom>
          <a:extLst>
            <a:ext uri="{C572A759-6A51-4108-AA02-DFA0A04FC94B}">
              <ma14:wrappingTextBoxFlag xmlns:ma14="http://schemas.microsoft.com/office/mac/drawingml/2011/main" val="1"/>
            </a:ext>
          </a:extLst>
        </p:spPr>
        <p:txBody>
          <a:bodyPr/>
          <a:lstStyle>
            <a:lvl1pPr algn="ctr">
              <a:defRPr sz="900">
                <a:solidFill>
                  <a:schemeClr val="accent3">
                    <a:lumOff val="44000"/>
                  </a:schemeClr>
                </a:solidFill>
                <a:latin typeface="Lato"/>
                <a:ea typeface="Lato"/>
                <a:cs typeface="Lato"/>
                <a:sym typeface="Lato"/>
              </a:defRPr>
            </a:lvl1pPr>
          </a:lstStyle>
          <a:p>
            <a:pPr/>
            <a:fld id="{86CB4B4D-7CA3-9044-876B-883B54F8677D}" type="slidenum"/>
          </a:p>
        </p:txBody>
      </p:sp>
      <p:sp>
        <p:nvSpPr>
          <p:cNvPr id="330" name="Google Shape;305;p47"/>
          <p:cNvSpPr txBox="1"/>
          <p:nvPr>
            <p:ph type="title"/>
          </p:nvPr>
        </p:nvSpPr>
        <p:spPr>
          <a:xfrm>
            <a:off x="494629" y="229549"/>
            <a:ext cx="8280001" cy="576002"/>
          </a:xfrm>
          <a:prstGeom prst="rect">
            <a:avLst/>
          </a:prstGeom>
        </p:spPr>
        <p:txBody>
          <a:bodyPr/>
          <a:lstStyle>
            <a:lvl1pPr>
              <a:defRPr sz="2000"/>
            </a:lvl1pPr>
          </a:lstStyle>
          <a:p>
            <a:pPr/>
            <a:r>
              <a:t>Your Aha Moment!</a:t>
            </a:r>
          </a:p>
        </p:txBody>
      </p:sp>
      <p:sp>
        <p:nvSpPr>
          <p:cNvPr id="331" name="Google Shape;306;p47"/>
          <p:cNvSpPr txBox="1"/>
          <p:nvPr/>
        </p:nvSpPr>
        <p:spPr>
          <a:xfrm>
            <a:off x="324765" y="3050374"/>
            <a:ext cx="8436960" cy="1046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222222"/>
                </a:solidFill>
                <a:latin typeface="Lato"/>
                <a:ea typeface="Lato"/>
                <a:cs typeface="Lato"/>
                <a:sym typeface="Lato"/>
              </a:defRPr>
            </a:pPr>
            <a:r>
              <a:t> </a:t>
            </a:r>
          </a:p>
          <a:p>
            <a:pPr>
              <a:defRPr>
                <a:solidFill>
                  <a:srgbClr val="222222"/>
                </a:solidFill>
                <a:latin typeface="Lato"/>
                <a:ea typeface="Lato"/>
                <a:cs typeface="Lato"/>
                <a:sym typeface="Lato"/>
              </a:defRPr>
            </a:pPr>
          </a:p>
          <a:p>
            <a:pPr>
              <a:defRPr>
                <a:solidFill>
                  <a:srgbClr val="222222"/>
                </a:solidFill>
                <a:latin typeface="Lato"/>
                <a:ea typeface="Lato"/>
                <a:cs typeface="Lato"/>
                <a:sym typeface="Lato"/>
              </a:defRPr>
            </a:pPr>
            <a:r>
              <a:t>    It will be one of the best IT product to be developed and used for business continuity and employee engagement without any downtime in our organisation.</a:t>
            </a:r>
          </a:p>
        </p:txBody>
      </p:sp>
      <p:grpSp>
        <p:nvGrpSpPr>
          <p:cNvPr id="334" name="Image Gallery"/>
          <p:cNvGrpSpPr/>
          <p:nvPr/>
        </p:nvGrpSpPr>
        <p:grpSpPr>
          <a:xfrm>
            <a:off x="465232" y="1110757"/>
            <a:ext cx="8015177" cy="2060394"/>
            <a:chOff x="0" y="0"/>
            <a:chExt cx="8015175" cy="2060393"/>
          </a:xfrm>
        </p:grpSpPr>
        <p:pic>
          <p:nvPicPr>
            <p:cNvPr id="332" name="IMG_0664.jpeg" descr="IMG_0664.jpeg"/>
            <p:cNvPicPr>
              <a:picLocks noChangeAspect="1"/>
            </p:cNvPicPr>
            <p:nvPr/>
          </p:nvPicPr>
          <p:blipFill>
            <a:blip r:embed="rId2">
              <a:extLst/>
            </a:blip>
            <a:srcRect l="889" t="0" r="889" b="0"/>
            <a:stretch>
              <a:fillRect/>
            </a:stretch>
          </p:blipFill>
          <p:spPr>
            <a:xfrm>
              <a:off x="0" y="0"/>
              <a:ext cx="8015176" cy="1634411"/>
            </a:xfrm>
            <a:prstGeom prst="rect">
              <a:avLst/>
            </a:prstGeom>
            <a:ln w="12700" cap="flat">
              <a:noFill/>
              <a:miter lim="400000"/>
            </a:ln>
            <a:effectLst/>
          </p:spPr>
        </p:pic>
        <p:sp>
          <p:nvSpPr>
            <p:cNvPr id="333" name="Rectangle"/>
            <p:cNvSpPr/>
            <p:nvPr/>
          </p:nvSpPr>
          <p:spPr>
            <a:xfrm>
              <a:off x="0" y="1710610"/>
              <a:ext cx="8015176"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Google Shape;311;p48"/>
          <p:cNvSpPr txBox="1"/>
          <p:nvPr>
            <p:ph type="ctrTitle"/>
          </p:nvPr>
        </p:nvSpPr>
        <p:spPr>
          <a:xfrm>
            <a:off x="338275" y="1916925"/>
            <a:ext cx="8649300" cy="827401"/>
          </a:xfrm>
          <a:prstGeom prst="rect">
            <a:avLst/>
          </a:prstGeom>
        </p:spPr>
        <p:txBody>
          <a:bodyPr/>
          <a:lstStyle>
            <a:lvl1pPr>
              <a:defRPr sz="3600"/>
            </a:lvl1pPr>
          </a:lstStyle>
          <a:p>
            <a:pPr/>
            <a:r>
              <a:t>Thank You</a:t>
            </a:r>
          </a:p>
        </p:txBody>
      </p:sp>
      <p:sp>
        <p:nvSpPr>
          <p:cNvPr id="337" name="Google Shape;312;p48"/>
          <p:cNvSpPr txBox="1"/>
          <p:nvPr>
            <p:ph type="subTitle" sz="quarter" idx="1"/>
          </p:nvPr>
        </p:nvSpPr>
        <p:spPr>
          <a:prstGeom prst="rect">
            <a:avLst/>
          </a:prstGeom>
        </p:spPr>
        <p:txBody>
          <a:bodyPr/>
          <a:lstStyle>
            <a:lvl1pPr marL="0" indent="0" defTabSz="749808">
              <a:spcBef>
                <a:spcPts val="1300"/>
              </a:spcBef>
              <a:defRPr sz="1230"/>
            </a:lvl1pPr>
          </a:lstStyle>
          <a:p>
            <a:pPr/>
            <a:r>
              <a:t>Team member names</a:t>
            </a:r>
          </a:p>
        </p:txBody>
      </p:sp>
      <p:sp>
        <p:nvSpPr>
          <p:cNvPr id="338" name="Google Shape;312;p48"/>
          <p:cNvSpPr txBox="1"/>
          <p:nvPr/>
        </p:nvSpPr>
        <p:spPr>
          <a:xfrm>
            <a:off x="601938" y="3147963"/>
            <a:ext cx="4559101" cy="377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749808">
              <a:lnSpc>
                <a:spcPct val="150000"/>
              </a:lnSpc>
              <a:spcBef>
                <a:spcPts val="1300"/>
              </a:spcBef>
              <a:defRPr sz="1230">
                <a:solidFill>
                  <a:schemeClr val="accent3">
                    <a:lumOff val="44000"/>
                  </a:schemeClr>
                </a:solidFill>
                <a:latin typeface="Lato"/>
                <a:ea typeface="Lato"/>
                <a:cs typeface="Lato"/>
                <a:sym typeface="Lato"/>
              </a:defRPr>
            </a:lvl1pPr>
          </a:lstStyle>
          <a:p>
            <a:pPr/>
            <a:r>
              <a:t>BALAMURUGAN D</a:t>
            </a:r>
          </a:p>
        </p:txBody>
      </p:sp>
      <p:sp>
        <p:nvSpPr>
          <p:cNvPr id="339" name="Google Shape;312;p48"/>
          <p:cNvSpPr txBox="1"/>
          <p:nvPr/>
        </p:nvSpPr>
        <p:spPr>
          <a:xfrm>
            <a:off x="601938" y="3513124"/>
            <a:ext cx="4559101" cy="377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749808">
              <a:lnSpc>
                <a:spcPct val="150000"/>
              </a:lnSpc>
              <a:spcBef>
                <a:spcPts val="1300"/>
              </a:spcBef>
              <a:defRPr sz="1230">
                <a:solidFill>
                  <a:schemeClr val="accent3">
                    <a:lumOff val="44000"/>
                  </a:schemeClr>
                </a:solidFill>
                <a:latin typeface="Lato"/>
                <a:ea typeface="Lato"/>
                <a:cs typeface="Lato"/>
                <a:sym typeface="Lato"/>
              </a:defRPr>
            </a:lvl1pPr>
          </a:lstStyle>
          <a:p>
            <a:pPr/>
            <a:r>
              <a:t>PARTHA BANERJEE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I Template">
  <a:themeElements>
    <a:clrScheme name="TI Template">
      <a:dk1>
        <a:srgbClr val="141414"/>
      </a:dk1>
      <a:lt1>
        <a:srgbClr val="1F1F50"/>
      </a:lt1>
      <a:dk2>
        <a:srgbClr val="A7A7A7"/>
      </a:dk2>
      <a:lt2>
        <a:srgbClr val="535353"/>
      </a:lt2>
      <a:accent1>
        <a:srgbClr val="F7C35E"/>
      </a:accent1>
      <a:accent2>
        <a:srgbClr val="1B2E85"/>
      </a:accent2>
      <a:accent3>
        <a:srgbClr val="8F8F8F"/>
      </a:accent3>
      <a:accent4>
        <a:srgbClr val="6E6E6E"/>
      </a:accent4>
      <a:accent5>
        <a:srgbClr val="4D4D4D"/>
      </a:accent5>
      <a:accent6>
        <a:srgbClr val="2B2B2B"/>
      </a:accent6>
      <a:hlink>
        <a:srgbClr val="0000FF"/>
      </a:hlink>
      <a:folHlink>
        <a:srgbClr val="FF00FF"/>
      </a:folHlink>
    </a:clrScheme>
    <a:fontScheme name="TI Template">
      <a:majorFont>
        <a:latin typeface="Helvetica"/>
        <a:ea typeface="Helvetica"/>
        <a:cs typeface="Helvetica"/>
      </a:majorFont>
      <a:minorFont>
        <a:latin typeface="Arial"/>
        <a:ea typeface="Arial"/>
        <a:cs typeface="Arial"/>
      </a:minorFont>
    </a:fontScheme>
    <a:fmtScheme name="TI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I Template">
  <a:themeElements>
    <a:clrScheme name="TI Template">
      <a:dk1>
        <a:srgbClr val="000000"/>
      </a:dk1>
      <a:lt1>
        <a:srgbClr val="FFFFFF"/>
      </a:lt1>
      <a:dk2>
        <a:srgbClr val="A7A7A7"/>
      </a:dk2>
      <a:lt2>
        <a:srgbClr val="535353"/>
      </a:lt2>
      <a:accent1>
        <a:srgbClr val="F7C35E"/>
      </a:accent1>
      <a:accent2>
        <a:srgbClr val="1B2E85"/>
      </a:accent2>
      <a:accent3>
        <a:srgbClr val="8F8F8F"/>
      </a:accent3>
      <a:accent4>
        <a:srgbClr val="6E6E6E"/>
      </a:accent4>
      <a:accent5>
        <a:srgbClr val="4D4D4D"/>
      </a:accent5>
      <a:accent6>
        <a:srgbClr val="2B2B2B"/>
      </a:accent6>
      <a:hlink>
        <a:srgbClr val="0000FF"/>
      </a:hlink>
      <a:folHlink>
        <a:srgbClr val="FF00FF"/>
      </a:folHlink>
    </a:clrScheme>
    <a:fontScheme name="TI Template">
      <a:majorFont>
        <a:latin typeface="Helvetica"/>
        <a:ea typeface="Helvetica"/>
        <a:cs typeface="Helvetica"/>
      </a:majorFont>
      <a:minorFont>
        <a:latin typeface="Arial"/>
        <a:ea typeface="Arial"/>
        <a:cs typeface="Arial"/>
      </a:minorFont>
    </a:fontScheme>
    <a:fmtScheme name="TI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4141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