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42137F10-B40E-4F48-8A2A-26CE993CA320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53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225DF-2099-49CE-B565-702108FDA7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0AFE14-C618-4486-82AA-88BC0AFE5CE8}">
      <dgm:prSet phldrT="[文本]"/>
      <dgm:spPr/>
      <dgm:t>
        <a:bodyPr/>
        <a:lstStyle/>
        <a:p>
          <a:r>
            <a:rPr lang="zh-CN" altLang="en-US" dirty="0"/>
            <a:t>菜单</a:t>
          </a:r>
        </a:p>
      </dgm:t>
    </dgm:pt>
    <dgm:pt modelId="{A6666F15-769B-41E3-A0E9-E8641C44B224}" type="parTrans" cxnId="{CF5A48B4-C0D5-40A0-8A42-7E0EBA6309DE}">
      <dgm:prSet/>
      <dgm:spPr/>
      <dgm:t>
        <a:bodyPr/>
        <a:lstStyle/>
        <a:p>
          <a:endParaRPr lang="zh-CN" altLang="en-US"/>
        </a:p>
      </dgm:t>
    </dgm:pt>
    <dgm:pt modelId="{E8646D2D-C25F-4E4D-A401-1821D7FD695B}" type="sibTrans" cxnId="{CF5A48B4-C0D5-40A0-8A42-7E0EBA6309DE}">
      <dgm:prSet/>
      <dgm:spPr/>
      <dgm:t>
        <a:bodyPr/>
        <a:lstStyle/>
        <a:p>
          <a:endParaRPr lang="zh-CN" altLang="en-US"/>
        </a:p>
      </dgm:t>
    </dgm:pt>
    <dgm:pt modelId="{A9A9333A-2C69-4760-BFFE-4C3918194D39}">
      <dgm:prSet phldrT="[文本]"/>
      <dgm:spPr/>
      <dgm:t>
        <a:bodyPr/>
        <a:lstStyle/>
        <a:p>
          <a:r>
            <a:rPr lang="zh-CN" altLang="en-US" dirty="0"/>
            <a:t>添加信息</a:t>
          </a:r>
        </a:p>
      </dgm:t>
    </dgm:pt>
    <dgm:pt modelId="{8EDAC20D-DDC6-4657-937C-A7E3C71A2075}" type="parTrans" cxnId="{E184B6E2-E796-48AB-A6B4-7DBCD93ECBA2}">
      <dgm:prSet/>
      <dgm:spPr/>
      <dgm:t>
        <a:bodyPr/>
        <a:lstStyle/>
        <a:p>
          <a:endParaRPr lang="zh-CN" altLang="en-US"/>
        </a:p>
      </dgm:t>
    </dgm:pt>
    <dgm:pt modelId="{1D3A8B35-6E0D-47BB-AB38-709FA102F11D}" type="sibTrans" cxnId="{E184B6E2-E796-48AB-A6B4-7DBCD93ECBA2}">
      <dgm:prSet/>
      <dgm:spPr/>
      <dgm:t>
        <a:bodyPr/>
        <a:lstStyle/>
        <a:p>
          <a:endParaRPr lang="zh-CN" altLang="en-US"/>
        </a:p>
      </dgm:t>
    </dgm:pt>
    <dgm:pt modelId="{FAFADD68-A483-4A2B-9E93-2DF8710F0633}">
      <dgm:prSet phldrT="[文本]"/>
      <dgm:spPr/>
      <dgm:t>
        <a:bodyPr/>
        <a:lstStyle/>
        <a:p>
          <a:r>
            <a:rPr lang="zh-CN" altLang="en-US" dirty="0"/>
            <a:t>编辑信息</a:t>
          </a:r>
        </a:p>
      </dgm:t>
    </dgm:pt>
    <dgm:pt modelId="{8D600180-7E7E-4345-8E09-FF66A6601DB4}" type="parTrans" cxnId="{4BC99A6F-9F46-491B-9C34-79AF2A7E8B42}">
      <dgm:prSet/>
      <dgm:spPr/>
      <dgm:t>
        <a:bodyPr/>
        <a:lstStyle/>
        <a:p>
          <a:endParaRPr lang="zh-CN" altLang="en-US"/>
        </a:p>
      </dgm:t>
    </dgm:pt>
    <dgm:pt modelId="{8BD35897-E8DA-45FF-9B6C-4440AE1623CE}" type="sibTrans" cxnId="{4BC99A6F-9F46-491B-9C34-79AF2A7E8B42}">
      <dgm:prSet/>
      <dgm:spPr/>
      <dgm:t>
        <a:bodyPr/>
        <a:lstStyle/>
        <a:p>
          <a:endParaRPr lang="zh-CN" altLang="en-US"/>
        </a:p>
      </dgm:t>
    </dgm:pt>
    <dgm:pt modelId="{975B88FF-AFFD-4025-B3E8-0B8CE46EFB57}">
      <dgm:prSet phldrT="[文本]"/>
      <dgm:spPr/>
      <dgm:t>
        <a:bodyPr/>
        <a:lstStyle/>
        <a:p>
          <a:r>
            <a:rPr lang="zh-CN" altLang="en-US" dirty="0"/>
            <a:t>显示信息</a:t>
          </a:r>
        </a:p>
      </dgm:t>
    </dgm:pt>
    <dgm:pt modelId="{9D56DE8E-35A9-4915-AF39-C00E9B53891D}" type="parTrans" cxnId="{88744377-2409-4DAB-B805-4559A950D62D}">
      <dgm:prSet/>
      <dgm:spPr/>
      <dgm:t>
        <a:bodyPr/>
        <a:lstStyle/>
        <a:p>
          <a:endParaRPr lang="zh-CN" altLang="en-US"/>
        </a:p>
      </dgm:t>
    </dgm:pt>
    <dgm:pt modelId="{FF8487C5-EA32-444C-BECC-CC2234F190D9}" type="sibTrans" cxnId="{88744377-2409-4DAB-B805-4559A950D62D}">
      <dgm:prSet/>
      <dgm:spPr/>
      <dgm:t>
        <a:bodyPr/>
        <a:lstStyle/>
        <a:p>
          <a:endParaRPr lang="zh-CN" altLang="en-US"/>
        </a:p>
      </dgm:t>
    </dgm:pt>
    <dgm:pt modelId="{AE9E4CC5-9237-4F8F-A8E7-DD38FF395655}">
      <dgm:prSet phldrT="[文本]"/>
      <dgm:spPr/>
      <dgm:t>
        <a:bodyPr/>
        <a:lstStyle/>
        <a:p>
          <a:r>
            <a:rPr lang="zh-CN" altLang="en-US" dirty="0"/>
            <a:t>查询信息</a:t>
          </a:r>
        </a:p>
      </dgm:t>
    </dgm:pt>
    <dgm:pt modelId="{AAD5F2E9-56AE-4C92-B1CD-AB62C06CA2FB}" type="parTrans" cxnId="{BCE2BC20-005E-41F6-B087-0356BB3F4F07}">
      <dgm:prSet/>
      <dgm:spPr/>
      <dgm:t>
        <a:bodyPr/>
        <a:lstStyle/>
        <a:p>
          <a:endParaRPr lang="zh-CN" altLang="en-US"/>
        </a:p>
      </dgm:t>
    </dgm:pt>
    <dgm:pt modelId="{A5BF0874-E31B-40C9-988A-E0AEE4111925}" type="sibTrans" cxnId="{BCE2BC20-005E-41F6-B087-0356BB3F4F07}">
      <dgm:prSet/>
      <dgm:spPr/>
      <dgm:t>
        <a:bodyPr/>
        <a:lstStyle/>
        <a:p>
          <a:endParaRPr lang="zh-CN" altLang="en-US"/>
        </a:p>
      </dgm:t>
    </dgm:pt>
    <dgm:pt modelId="{7E0D62C3-B8A7-4DB2-87D8-F429FA72CF46}">
      <dgm:prSet phldrT="[文本]"/>
      <dgm:spPr/>
      <dgm:t>
        <a:bodyPr/>
        <a:lstStyle/>
        <a:p>
          <a:r>
            <a:rPr lang="zh-CN" altLang="en-US"/>
            <a:t>删除信息</a:t>
          </a:r>
          <a:endParaRPr lang="zh-CN" altLang="en-US" dirty="0"/>
        </a:p>
      </dgm:t>
    </dgm:pt>
    <dgm:pt modelId="{D3367B5C-D132-442D-BF65-9BC0B8FFC21C}" type="parTrans" cxnId="{09639B31-C886-4D24-83E1-9B0055E8E6D7}">
      <dgm:prSet/>
      <dgm:spPr/>
      <dgm:t>
        <a:bodyPr/>
        <a:lstStyle/>
        <a:p>
          <a:endParaRPr lang="zh-CN" altLang="en-US"/>
        </a:p>
      </dgm:t>
    </dgm:pt>
    <dgm:pt modelId="{E8FFBA86-9DA3-4EEF-9710-A10FD076EDC8}" type="sibTrans" cxnId="{09639B31-C886-4D24-83E1-9B0055E8E6D7}">
      <dgm:prSet/>
      <dgm:spPr/>
      <dgm:t>
        <a:bodyPr/>
        <a:lstStyle/>
        <a:p>
          <a:endParaRPr lang="zh-CN" altLang="en-US"/>
        </a:p>
      </dgm:t>
    </dgm:pt>
    <dgm:pt modelId="{816D858C-D619-481A-8550-B859C954F686}">
      <dgm:prSet phldrT="[文本]"/>
      <dgm:spPr/>
      <dgm:t>
        <a:bodyPr/>
        <a:lstStyle/>
        <a:p>
          <a:r>
            <a:rPr lang="zh-CN" altLang="en-US" dirty="0"/>
            <a:t>统计信息</a:t>
          </a:r>
        </a:p>
      </dgm:t>
    </dgm:pt>
    <dgm:pt modelId="{AA07A445-25F7-43DF-84D5-46B3E2159BF3}" type="parTrans" cxnId="{F76849B6-8D67-469B-A5C5-CC8F2981D7D4}">
      <dgm:prSet/>
      <dgm:spPr/>
      <dgm:t>
        <a:bodyPr/>
        <a:lstStyle/>
        <a:p>
          <a:endParaRPr lang="zh-CN" altLang="en-US"/>
        </a:p>
      </dgm:t>
    </dgm:pt>
    <dgm:pt modelId="{648BF273-0A4B-42E1-B86D-D88335CBD3D9}" type="sibTrans" cxnId="{F76849B6-8D67-469B-A5C5-CC8F2981D7D4}">
      <dgm:prSet/>
      <dgm:spPr/>
      <dgm:t>
        <a:bodyPr/>
        <a:lstStyle/>
        <a:p>
          <a:endParaRPr lang="zh-CN" altLang="en-US"/>
        </a:p>
      </dgm:t>
    </dgm:pt>
    <dgm:pt modelId="{EE7E6D53-D5AC-41E8-9562-C8D90370965C}">
      <dgm:prSet phldrT="[文本]"/>
      <dgm:spPr/>
      <dgm:t>
        <a:bodyPr/>
        <a:lstStyle/>
        <a:p>
          <a:r>
            <a:rPr lang="zh-CN" altLang="en-US" dirty="0"/>
            <a:t>退出系统</a:t>
          </a:r>
        </a:p>
      </dgm:t>
    </dgm:pt>
    <dgm:pt modelId="{9C15083A-B1B9-4EBF-9603-20E3FE66434F}" type="parTrans" cxnId="{B453F484-E091-49CC-9C8D-52A1E415C05E}">
      <dgm:prSet/>
      <dgm:spPr/>
      <dgm:t>
        <a:bodyPr/>
        <a:lstStyle/>
        <a:p>
          <a:endParaRPr lang="zh-CN" altLang="en-US"/>
        </a:p>
      </dgm:t>
    </dgm:pt>
    <dgm:pt modelId="{5DF5E99C-C2C6-428C-9C08-3ABEC7BBE2B9}" type="sibTrans" cxnId="{B453F484-E091-49CC-9C8D-52A1E415C05E}">
      <dgm:prSet/>
      <dgm:spPr/>
      <dgm:t>
        <a:bodyPr/>
        <a:lstStyle/>
        <a:p>
          <a:endParaRPr lang="zh-CN" altLang="en-US"/>
        </a:p>
      </dgm:t>
    </dgm:pt>
    <dgm:pt modelId="{BA05A167-05BF-4B3F-AB8C-35511A402251}">
      <dgm:prSet phldrT="[文本]"/>
      <dgm:spPr/>
      <dgm:t>
        <a:bodyPr/>
        <a:lstStyle/>
        <a:p>
          <a:r>
            <a:rPr lang="zh-CN" altLang="en-US" dirty="0"/>
            <a:t>教师兼行政人员</a:t>
          </a:r>
        </a:p>
      </dgm:t>
    </dgm:pt>
    <dgm:pt modelId="{17F65C9D-5EEB-4E8D-B3F9-DA8E53B7269F}" type="parTrans" cxnId="{3D4280A2-DE7A-4708-8CF3-034BA8002A32}">
      <dgm:prSet/>
      <dgm:spPr/>
      <dgm:t>
        <a:bodyPr/>
        <a:lstStyle/>
        <a:p>
          <a:endParaRPr lang="zh-CN" altLang="en-US"/>
        </a:p>
      </dgm:t>
    </dgm:pt>
    <dgm:pt modelId="{798DC46C-784C-498D-8EB5-EBED1EC10B64}" type="sibTrans" cxnId="{3D4280A2-DE7A-4708-8CF3-034BA8002A32}">
      <dgm:prSet/>
      <dgm:spPr/>
      <dgm:t>
        <a:bodyPr/>
        <a:lstStyle/>
        <a:p>
          <a:endParaRPr lang="zh-CN" altLang="en-US"/>
        </a:p>
      </dgm:t>
    </dgm:pt>
    <dgm:pt modelId="{B7B94535-4107-44E7-9E3B-B15BA1FC07E2}">
      <dgm:prSet phldrT="[文本]"/>
      <dgm:spPr/>
      <dgm:t>
        <a:bodyPr/>
        <a:lstStyle/>
        <a:p>
          <a:r>
            <a:rPr lang="zh-CN" altLang="en-US" dirty="0"/>
            <a:t>教师</a:t>
          </a:r>
        </a:p>
      </dgm:t>
    </dgm:pt>
    <dgm:pt modelId="{72B34838-2FDC-4A89-BF7B-28CE8CC31480}" type="parTrans" cxnId="{980BC741-A0BD-4D83-B2B1-94105758309F}">
      <dgm:prSet/>
      <dgm:spPr/>
      <dgm:t>
        <a:bodyPr/>
        <a:lstStyle/>
        <a:p>
          <a:endParaRPr lang="zh-CN" altLang="en-US"/>
        </a:p>
      </dgm:t>
    </dgm:pt>
    <dgm:pt modelId="{B555429A-15DD-4950-9731-BCEC9A29D8AD}" type="sibTrans" cxnId="{980BC741-A0BD-4D83-B2B1-94105758309F}">
      <dgm:prSet/>
      <dgm:spPr/>
      <dgm:t>
        <a:bodyPr/>
        <a:lstStyle/>
        <a:p>
          <a:endParaRPr lang="zh-CN" altLang="en-US"/>
        </a:p>
      </dgm:t>
    </dgm:pt>
    <dgm:pt modelId="{B0321635-F3F3-427D-BB1E-B336F71686F4}">
      <dgm:prSet phldrT="[文本]"/>
      <dgm:spPr/>
      <dgm:t>
        <a:bodyPr/>
        <a:lstStyle/>
        <a:p>
          <a:r>
            <a:rPr lang="zh-CN" altLang="en-US" dirty="0"/>
            <a:t>实验员</a:t>
          </a:r>
        </a:p>
      </dgm:t>
    </dgm:pt>
    <dgm:pt modelId="{DA35A0A0-96BA-4D9D-A020-7BBDCA1E034E}" type="parTrans" cxnId="{BA39B36F-A4BF-4270-A737-3FB7A5959AC0}">
      <dgm:prSet/>
      <dgm:spPr/>
      <dgm:t>
        <a:bodyPr/>
        <a:lstStyle/>
        <a:p>
          <a:endParaRPr lang="zh-CN" altLang="en-US"/>
        </a:p>
      </dgm:t>
    </dgm:pt>
    <dgm:pt modelId="{75742654-9114-448D-8AE2-4ECE80824DD4}" type="sibTrans" cxnId="{BA39B36F-A4BF-4270-A737-3FB7A5959AC0}">
      <dgm:prSet/>
      <dgm:spPr/>
      <dgm:t>
        <a:bodyPr/>
        <a:lstStyle/>
        <a:p>
          <a:endParaRPr lang="zh-CN" altLang="en-US"/>
        </a:p>
      </dgm:t>
    </dgm:pt>
    <dgm:pt modelId="{45D5E0BD-B828-46C2-85FB-71B4B3380A23}">
      <dgm:prSet phldrT="[文本]"/>
      <dgm:spPr/>
      <dgm:t>
        <a:bodyPr/>
        <a:lstStyle/>
        <a:p>
          <a:r>
            <a:rPr lang="zh-CN" altLang="en-US" dirty="0"/>
            <a:t>行政人员</a:t>
          </a:r>
        </a:p>
      </dgm:t>
    </dgm:pt>
    <dgm:pt modelId="{EBB3698D-25D9-4021-9A97-6697D5284A94}" type="parTrans" cxnId="{26817078-85CB-4EA2-A7EA-924B61038142}">
      <dgm:prSet/>
      <dgm:spPr/>
      <dgm:t>
        <a:bodyPr/>
        <a:lstStyle/>
        <a:p>
          <a:endParaRPr lang="zh-CN" altLang="en-US"/>
        </a:p>
      </dgm:t>
    </dgm:pt>
    <dgm:pt modelId="{AAE8870F-473C-4BC9-8D04-920DB764841A}" type="sibTrans" cxnId="{26817078-85CB-4EA2-A7EA-924B61038142}">
      <dgm:prSet/>
      <dgm:spPr/>
      <dgm:t>
        <a:bodyPr/>
        <a:lstStyle/>
        <a:p>
          <a:endParaRPr lang="zh-CN" altLang="en-US"/>
        </a:p>
      </dgm:t>
    </dgm:pt>
    <dgm:pt modelId="{337C1080-101F-40F4-8F58-EE1580302DD8}" type="pres">
      <dgm:prSet presAssocID="{D76225DF-2099-49CE-B565-702108FDA7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BBE946-A7F8-4812-B639-963E2745773F}" type="pres">
      <dgm:prSet presAssocID="{710AFE14-C618-4486-82AA-88BC0AFE5CE8}" presName="hierRoot1" presStyleCnt="0">
        <dgm:presLayoutVars>
          <dgm:hierBranch val="init"/>
        </dgm:presLayoutVars>
      </dgm:prSet>
      <dgm:spPr/>
    </dgm:pt>
    <dgm:pt modelId="{025D0CE4-E2A6-49CE-85F1-E28F47C46E66}" type="pres">
      <dgm:prSet presAssocID="{710AFE14-C618-4486-82AA-88BC0AFE5CE8}" presName="rootComposite1" presStyleCnt="0"/>
      <dgm:spPr/>
    </dgm:pt>
    <dgm:pt modelId="{C86D353C-7923-4231-9050-C4D53BAFEF77}" type="pres">
      <dgm:prSet presAssocID="{710AFE14-C618-4486-82AA-88BC0AFE5CE8}" presName="rootText1" presStyleLbl="node0" presStyleIdx="0" presStyleCnt="1">
        <dgm:presLayoutVars>
          <dgm:chPref val="3"/>
        </dgm:presLayoutVars>
      </dgm:prSet>
      <dgm:spPr/>
    </dgm:pt>
    <dgm:pt modelId="{5DCFA65A-9EF8-4DEF-9C25-6C796F43603F}" type="pres">
      <dgm:prSet presAssocID="{710AFE14-C618-4486-82AA-88BC0AFE5CE8}" presName="rootConnector1" presStyleLbl="node1" presStyleIdx="0" presStyleCnt="0"/>
      <dgm:spPr/>
    </dgm:pt>
    <dgm:pt modelId="{9651E7DE-89BB-45C4-B1A5-547278934C45}" type="pres">
      <dgm:prSet presAssocID="{710AFE14-C618-4486-82AA-88BC0AFE5CE8}" presName="hierChild2" presStyleCnt="0"/>
      <dgm:spPr/>
    </dgm:pt>
    <dgm:pt modelId="{F064DBE2-91D3-41FA-B859-67A9B6D296A7}" type="pres">
      <dgm:prSet presAssocID="{AAD5F2E9-56AE-4C92-B1CD-AB62C06CA2FB}" presName="Name37" presStyleLbl="parChTrans1D2" presStyleIdx="0" presStyleCnt="7"/>
      <dgm:spPr/>
    </dgm:pt>
    <dgm:pt modelId="{790BEAD9-58EF-4017-853D-4BFB2E7E5F2D}" type="pres">
      <dgm:prSet presAssocID="{AE9E4CC5-9237-4F8F-A8E7-DD38FF395655}" presName="hierRoot2" presStyleCnt="0">
        <dgm:presLayoutVars>
          <dgm:hierBranch val="init"/>
        </dgm:presLayoutVars>
      </dgm:prSet>
      <dgm:spPr/>
    </dgm:pt>
    <dgm:pt modelId="{439CCA13-31C7-4907-9DC2-EBE127FF43DB}" type="pres">
      <dgm:prSet presAssocID="{AE9E4CC5-9237-4F8F-A8E7-DD38FF395655}" presName="rootComposite" presStyleCnt="0"/>
      <dgm:spPr/>
    </dgm:pt>
    <dgm:pt modelId="{A4EE7C30-86B4-4840-819E-C2D1CAFA78EB}" type="pres">
      <dgm:prSet presAssocID="{AE9E4CC5-9237-4F8F-A8E7-DD38FF395655}" presName="rootText" presStyleLbl="node2" presStyleIdx="0" presStyleCnt="7">
        <dgm:presLayoutVars>
          <dgm:chPref val="3"/>
        </dgm:presLayoutVars>
      </dgm:prSet>
      <dgm:spPr/>
    </dgm:pt>
    <dgm:pt modelId="{6B9D312C-891A-4D9C-BA41-4D3F88E1C1AD}" type="pres">
      <dgm:prSet presAssocID="{AE9E4CC5-9237-4F8F-A8E7-DD38FF395655}" presName="rootConnector" presStyleLbl="node2" presStyleIdx="0" presStyleCnt="7"/>
      <dgm:spPr/>
    </dgm:pt>
    <dgm:pt modelId="{CA078953-FCC7-4FB0-A54D-765FB0F26E19}" type="pres">
      <dgm:prSet presAssocID="{AE9E4CC5-9237-4F8F-A8E7-DD38FF395655}" presName="hierChild4" presStyleCnt="0"/>
      <dgm:spPr/>
    </dgm:pt>
    <dgm:pt modelId="{266C2623-D10F-43FD-9504-8DCD3E3C6907}" type="pres">
      <dgm:prSet presAssocID="{AE9E4CC5-9237-4F8F-A8E7-DD38FF395655}" presName="hierChild5" presStyleCnt="0"/>
      <dgm:spPr/>
    </dgm:pt>
    <dgm:pt modelId="{C69EE45D-1B80-495F-9B9C-1987B4419A50}" type="pres">
      <dgm:prSet presAssocID="{9D56DE8E-35A9-4915-AF39-C00E9B53891D}" presName="Name37" presStyleLbl="parChTrans1D2" presStyleIdx="1" presStyleCnt="7"/>
      <dgm:spPr/>
    </dgm:pt>
    <dgm:pt modelId="{8A34D1B3-1520-4109-BB2B-2D9E80089577}" type="pres">
      <dgm:prSet presAssocID="{975B88FF-AFFD-4025-B3E8-0B8CE46EFB57}" presName="hierRoot2" presStyleCnt="0">
        <dgm:presLayoutVars>
          <dgm:hierBranch val="init"/>
        </dgm:presLayoutVars>
      </dgm:prSet>
      <dgm:spPr/>
    </dgm:pt>
    <dgm:pt modelId="{253B2343-B3F8-4053-9362-BA8F6A3E92A7}" type="pres">
      <dgm:prSet presAssocID="{975B88FF-AFFD-4025-B3E8-0B8CE46EFB57}" presName="rootComposite" presStyleCnt="0"/>
      <dgm:spPr/>
    </dgm:pt>
    <dgm:pt modelId="{3D5C7109-DB49-4781-88B7-B86EBB235BE7}" type="pres">
      <dgm:prSet presAssocID="{975B88FF-AFFD-4025-B3E8-0B8CE46EFB57}" presName="rootText" presStyleLbl="node2" presStyleIdx="1" presStyleCnt="7">
        <dgm:presLayoutVars>
          <dgm:chPref val="3"/>
        </dgm:presLayoutVars>
      </dgm:prSet>
      <dgm:spPr/>
    </dgm:pt>
    <dgm:pt modelId="{875008C8-AAC6-410A-A08F-BBF17768B704}" type="pres">
      <dgm:prSet presAssocID="{975B88FF-AFFD-4025-B3E8-0B8CE46EFB57}" presName="rootConnector" presStyleLbl="node2" presStyleIdx="1" presStyleCnt="7"/>
      <dgm:spPr/>
    </dgm:pt>
    <dgm:pt modelId="{E5214C6E-4A6F-4617-8407-E8FBE4FE5852}" type="pres">
      <dgm:prSet presAssocID="{975B88FF-AFFD-4025-B3E8-0B8CE46EFB57}" presName="hierChild4" presStyleCnt="0"/>
      <dgm:spPr/>
    </dgm:pt>
    <dgm:pt modelId="{E9ED49B3-5578-4C06-8B76-A2586DC52429}" type="pres">
      <dgm:prSet presAssocID="{975B88FF-AFFD-4025-B3E8-0B8CE46EFB57}" presName="hierChild5" presStyleCnt="0"/>
      <dgm:spPr/>
    </dgm:pt>
    <dgm:pt modelId="{127AA680-044E-417D-B3BC-DD60336B9D2A}" type="pres">
      <dgm:prSet presAssocID="{8EDAC20D-DDC6-4657-937C-A7E3C71A2075}" presName="Name37" presStyleLbl="parChTrans1D2" presStyleIdx="2" presStyleCnt="7"/>
      <dgm:spPr/>
    </dgm:pt>
    <dgm:pt modelId="{41E6C6D0-E4DB-489E-BE6D-7C26238F66C4}" type="pres">
      <dgm:prSet presAssocID="{A9A9333A-2C69-4760-BFFE-4C3918194D39}" presName="hierRoot2" presStyleCnt="0">
        <dgm:presLayoutVars>
          <dgm:hierBranch val="init"/>
        </dgm:presLayoutVars>
      </dgm:prSet>
      <dgm:spPr/>
    </dgm:pt>
    <dgm:pt modelId="{20227194-2868-4648-94FA-AF30869F1548}" type="pres">
      <dgm:prSet presAssocID="{A9A9333A-2C69-4760-BFFE-4C3918194D39}" presName="rootComposite" presStyleCnt="0"/>
      <dgm:spPr/>
    </dgm:pt>
    <dgm:pt modelId="{40B6F02A-9CB9-4D99-B3F7-47985A40FD78}" type="pres">
      <dgm:prSet presAssocID="{A9A9333A-2C69-4760-BFFE-4C3918194D39}" presName="rootText" presStyleLbl="node2" presStyleIdx="2" presStyleCnt="7">
        <dgm:presLayoutVars>
          <dgm:chPref val="3"/>
        </dgm:presLayoutVars>
      </dgm:prSet>
      <dgm:spPr/>
    </dgm:pt>
    <dgm:pt modelId="{CE52D7BB-7D04-43E9-BF06-6BD111A32131}" type="pres">
      <dgm:prSet presAssocID="{A9A9333A-2C69-4760-BFFE-4C3918194D39}" presName="rootConnector" presStyleLbl="node2" presStyleIdx="2" presStyleCnt="7"/>
      <dgm:spPr/>
    </dgm:pt>
    <dgm:pt modelId="{E6E9F4EB-1E90-4440-82F1-A61D7A143942}" type="pres">
      <dgm:prSet presAssocID="{A9A9333A-2C69-4760-BFFE-4C3918194D39}" presName="hierChild4" presStyleCnt="0"/>
      <dgm:spPr/>
    </dgm:pt>
    <dgm:pt modelId="{5C9C8A5A-D5F5-4029-B5EF-07751B75B6A3}" type="pres">
      <dgm:prSet presAssocID="{72B34838-2FDC-4A89-BF7B-28CE8CC31480}" presName="Name37" presStyleLbl="parChTrans1D3" presStyleIdx="0" presStyleCnt="4"/>
      <dgm:spPr/>
    </dgm:pt>
    <dgm:pt modelId="{6E2A9AC0-B559-4077-A8E1-C6471F0677CF}" type="pres">
      <dgm:prSet presAssocID="{B7B94535-4107-44E7-9E3B-B15BA1FC07E2}" presName="hierRoot2" presStyleCnt="0">
        <dgm:presLayoutVars>
          <dgm:hierBranch val="init"/>
        </dgm:presLayoutVars>
      </dgm:prSet>
      <dgm:spPr/>
    </dgm:pt>
    <dgm:pt modelId="{21FE2BB4-F3CD-4082-BE72-D0F0CA4FE882}" type="pres">
      <dgm:prSet presAssocID="{B7B94535-4107-44E7-9E3B-B15BA1FC07E2}" presName="rootComposite" presStyleCnt="0"/>
      <dgm:spPr/>
    </dgm:pt>
    <dgm:pt modelId="{BEEA1786-0F63-46B1-BECC-E7B1C53B591D}" type="pres">
      <dgm:prSet presAssocID="{B7B94535-4107-44E7-9E3B-B15BA1FC07E2}" presName="rootText" presStyleLbl="node3" presStyleIdx="0" presStyleCnt="4">
        <dgm:presLayoutVars>
          <dgm:chPref val="3"/>
        </dgm:presLayoutVars>
      </dgm:prSet>
      <dgm:spPr/>
    </dgm:pt>
    <dgm:pt modelId="{289AE2DB-7B3C-4D10-A3D2-C5F6FC383575}" type="pres">
      <dgm:prSet presAssocID="{B7B94535-4107-44E7-9E3B-B15BA1FC07E2}" presName="rootConnector" presStyleLbl="node3" presStyleIdx="0" presStyleCnt="4"/>
      <dgm:spPr/>
    </dgm:pt>
    <dgm:pt modelId="{661FB416-8608-4BF8-9CDF-A7C9F777CB73}" type="pres">
      <dgm:prSet presAssocID="{B7B94535-4107-44E7-9E3B-B15BA1FC07E2}" presName="hierChild4" presStyleCnt="0"/>
      <dgm:spPr/>
    </dgm:pt>
    <dgm:pt modelId="{8674938E-1E5C-49E4-B19A-BA318332DC27}" type="pres">
      <dgm:prSet presAssocID="{B7B94535-4107-44E7-9E3B-B15BA1FC07E2}" presName="hierChild5" presStyleCnt="0"/>
      <dgm:spPr/>
    </dgm:pt>
    <dgm:pt modelId="{17DD37ED-CD9B-44AD-A9D4-89670FEB2308}" type="pres">
      <dgm:prSet presAssocID="{DA35A0A0-96BA-4D9D-A020-7BBDCA1E034E}" presName="Name37" presStyleLbl="parChTrans1D3" presStyleIdx="1" presStyleCnt="4"/>
      <dgm:spPr/>
    </dgm:pt>
    <dgm:pt modelId="{62750BFD-106F-4B4E-A726-7D522B99BC70}" type="pres">
      <dgm:prSet presAssocID="{B0321635-F3F3-427D-BB1E-B336F71686F4}" presName="hierRoot2" presStyleCnt="0">
        <dgm:presLayoutVars>
          <dgm:hierBranch val="init"/>
        </dgm:presLayoutVars>
      </dgm:prSet>
      <dgm:spPr/>
    </dgm:pt>
    <dgm:pt modelId="{1B21CDEF-C6BD-418F-A3C3-04C9F2E0E089}" type="pres">
      <dgm:prSet presAssocID="{B0321635-F3F3-427D-BB1E-B336F71686F4}" presName="rootComposite" presStyleCnt="0"/>
      <dgm:spPr/>
    </dgm:pt>
    <dgm:pt modelId="{4702C9F2-45A9-4123-8608-2992DE9C7409}" type="pres">
      <dgm:prSet presAssocID="{B0321635-F3F3-427D-BB1E-B336F71686F4}" presName="rootText" presStyleLbl="node3" presStyleIdx="1" presStyleCnt="4">
        <dgm:presLayoutVars>
          <dgm:chPref val="3"/>
        </dgm:presLayoutVars>
      </dgm:prSet>
      <dgm:spPr/>
    </dgm:pt>
    <dgm:pt modelId="{CA74DB2B-1DBD-4938-8A52-C014C503AC0E}" type="pres">
      <dgm:prSet presAssocID="{B0321635-F3F3-427D-BB1E-B336F71686F4}" presName="rootConnector" presStyleLbl="node3" presStyleIdx="1" presStyleCnt="4"/>
      <dgm:spPr/>
    </dgm:pt>
    <dgm:pt modelId="{DACA74FB-A6DA-4228-9C49-A32C7E3B01F3}" type="pres">
      <dgm:prSet presAssocID="{B0321635-F3F3-427D-BB1E-B336F71686F4}" presName="hierChild4" presStyleCnt="0"/>
      <dgm:spPr/>
    </dgm:pt>
    <dgm:pt modelId="{204678CA-CA23-4D87-828E-ECB0E476E27B}" type="pres">
      <dgm:prSet presAssocID="{B0321635-F3F3-427D-BB1E-B336F71686F4}" presName="hierChild5" presStyleCnt="0"/>
      <dgm:spPr/>
    </dgm:pt>
    <dgm:pt modelId="{C70A0173-D3C2-44F2-82AF-C273CB718154}" type="pres">
      <dgm:prSet presAssocID="{EBB3698D-25D9-4021-9A97-6697D5284A94}" presName="Name37" presStyleLbl="parChTrans1D3" presStyleIdx="2" presStyleCnt="4"/>
      <dgm:spPr/>
    </dgm:pt>
    <dgm:pt modelId="{4BF71D7B-CDE4-4577-A35B-6894CC6F57C8}" type="pres">
      <dgm:prSet presAssocID="{45D5E0BD-B828-46C2-85FB-71B4B3380A23}" presName="hierRoot2" presStyleCnt="0">
        <dgm:presLayoutVars>
          <dgm:hierBranch val="init"/>
        </dgm:presLayoutVars>
      </dgm:prSet>
      <dgm:spPr/>
    </dgm:pt>
    <dgm:pt modelId="{033559A6-75E7-4373-9576-5C918E1846B7}" type="pres">
      <dgm:prSet presAssocID="{45D5E0BD-B828-46C2-85FB-71B4B3380A23}" presName="rootComposite" presStyleCnt="0"/>
      <dgm:spPr/>
    </dgm:pt>
    <dgm:pt modelId="{F693CF16-923D-4FAD-9236-FB6BC942FA5B}" type="pres">
      <dgm:prSet presAssocID="{45D5E0BD-B828-46C2-85FB-71B4B3380A23}" presName="rootText" presStyleLbl="node3" presStyleIdx="2" presStyleCnt="4">
        <dgm:presLayoutVars>
          <dgm:chPref val="3"/>
        </dgm:presLayoutVars>
      </dgm:prSet>
      <dgm:spPr/>
    </dgm:pt>
    <dgm:pt modelId="{F6AD0CFD-186A-41D5-BF47-964999823947}" type="pres">
      <dgm:prSet presAssocID="{45D5E0BD-B828-46C2-85FB-71B4B3380A23}" presName="rootConnector" presStyleLbl="node3" presStyleIdx="2" presStyleCnt="4"/>
      <dgm:spPr/>
    </dgm:pt>
    <dgm:pt modelId="{FE5CD1ED-5057-4B3E-AAA2-0DE6334BFA66}" type="pres">
      <dgm:prSet presAssocID="{45D5E0BD-B828-46C2-85FB-71B4B3380A23}" presName="hierChild4" presStyleCnt="0"/>
      <dgm:spPr/>
    </dgm:pt>
    <dgm:pt modelId="{35C928AF-5716-4C97-876D-5910047B2B07}" type="pres">
      <dgm:prSet presAssocID="{45D5E0BD-B828-46C2-85FB-71B4B3380A23}" presName="hierChild5" presStyleCnt="0"/>
      <dgm:spPr/>
    </dgm:pt>
    <dgm:pt modelId="{35C2E283-FB3D-4221-9119-06E2150243CD}" type="pres">
      <dgm:prSet presAssocID="{17F65C9D-5EEB-4E8D-B3F9-DA8E53B7269F}" presName="Name37" presStyleLbl="parChTrans1D3" presStyleIdx="3" presStyleCnt="4"/>
      <dgm:spPr/>
    </dgm:pt>
    <dgm:pt modelId="{C8E5FE7E-F1E2-4E0A-944D-8824584A1400}" type="pres">
      <dgm:prSet presAssocID="{BA05A167-05BF-4B3F-AB8C-35511A402251}" presName="hierRoot2" presStyleCnt="0">
        <dgm:presLayoutVars>
          <dgm:hierBranch val="init"/>
        </dgm:presLayoutVars>
      </dgm:prSet>
      <dgm:spPr/>
    </dgm:pt>
    <dgm:pt modelId="{7733EF37-A606-4897-A9D6-B6B5716580CB}" type="pres">
      <dgm:prSet presAssocID="{BA05A167-05BF-4B3F-AB8C-35511A402251}" presName="rootComposite" presStyleCnt="0"/>
      <dgm:spPr/>
    </dgm:pt>
    <dgm:pt modelId="{BFADE8A2-34C6-417B-A242-3D23F972B07A}" type="pres">
      <dgm:prSet presAssocID="{BA05A167-05BF-4B3F-AB8C-35511A402251}" presName="rootText" presStyleLbl="node3" presStyleIdx="3" presStyleCnt="4">
        <dgm:presLayoutVars>
          <dgm:chPref val="3"/>
        </dgm:presLayoutVars>
      </dgm:prSet>
      <dgm:spPr/>
    </dgm:pt>
    <dgm:pt modelId="{98422660-B286-4D04-8994-689498506B36}" type="pres">
      <dgm:prSet presAssocID="{BA05A167-05BF-4B3F-AB8C-35511A402251}" presName="rootConnector" presStyleLbl="node3" presStyleIdx="3" presStyleCnt="4"/>
      <dgm:spPr/>
    </dgm:pt>
    <dgm:pt modelId="{66842EC6-952A-42AC-BD6E-C45A0FE2844D}" type="pres">
      <dgm:prSet presAssocID="{BA05A167-05BF-4B3F-AB8C-35511A402251}" presName="hierChild4" presStyleCnt="0"/>
      <dgm:spPr/>
    </dgm:pt>
    <dgm:pt modelId="{572DEAD2-2A45-4EB5-A796-55503131355B}" type="pres">
      <dgm:prSet presAssocID="{BA05A167-05BF-4B3F-AB8C-35511A402251}" presName="hierChild5" presStyleCnt="0"/>
      <dgm:spPr/>
    </dgm:pt>
    <dgm:pt modelId="{1C2ACBC9-4DDE-4F96-A584-2357C4E84F11}" type="pres">
      <dgm:prSet presAssocID="{A9A9333A-2C69-4760-BFFE-4C3918194D39}" presName="hierChild5" presStyleCnt="0"/>
      <dgm:spPr/>
    </dgm:pt>
    <dgm:pt modelId="{9C8359A9-55CE-4038-B730-F1DD467613E3}" type="pres">
      <dgm:prSet presAssocID="{8D600180-7E7E-4345-8E09-FF66A6601DB4}" presName="Name37" presStyleLbl="parChTrans1D2" presStyleIdx="3" presStyleCnt="7"/>
      <dgm:spPr/>
    </dgm:pt>
    <dgm:pt modelId="{5961CB0C-748E-4BD8-B583-3F2389B6815A}" type="pres">
      <dgm:prSet presAssocID="{FAFADD68-A483-4A2B-9E93-2DF8710F0633}" presName="hierRoot2" presStyleCnt="0">
        <dgm:presLayoutVars>
          <dgm:hierBranch val="init"/>
        </dgm:presLayoutVars>
      </dgm:prSet>
      <dgm:spPr/>
    </dgm:pt>
    <dgm:pt modelId="{6F87C6D8-CB1F-4144-8D1A-442BA51A6964}" type="pres">
      <dgm:prSet presAssocID="{FAFADD68-A483-4A2B-9E93-2DF8710F0633}" presName="rootComposite" presStyleCnt="0"/>
      <dgm:spPr/>
    </dgm:pt>
    <dgm:pt modelId="{D2E5C96F-2CC0-4A08-B70F-E16F501347BA}" type="pres">
      <dgm:prSet presAssocID="{FAFADD68-A483-4A2B-9E93-2DF8710F0633}" presName="rootText" presStyleLbl="node2" presStyleIdx="3" presStyleCnt="7">
        <dgm:presLayoutVars>
          <dgm:chPref val="3"/>
        </dgm:presLayoutVars>
      </dgm:prSet>
      <dgm:spPr/>
    </dgm:pt>
    <dgm:pt modelId="{4C6DA876-4E39-4ED8-8B91-D16408689633}" type="pres">
      <dgm:prSet presAssocID="{FAFADD68-A483-4A2B-9E93-2DF8710F0633}" presName="rootConnector" presStyleLbl="node2" presStyleIdx="3" presStyleCnt="7"/>
      <dgm:spPr/>
    </dgm:pt>
    <dgm:pt modelId="{8107F8AE-7EFB-42D8-B533-29073B6B5801}" type="pres">
      <dgm:prSet presAssocID="{FAFADD68-A483-4A2B-9E93-2DF8710F0633}" presName="hierChild4" presStyleCnt="0"/>
      <dgm:spPr/>
    </dgm:pt>
    <dgm:pt modelId="{F21E5FC1-F4F3-48C5-9802-99233BE6761C}" type="pres">
      <dgm:prSet presAssocID="{FAFADD68-A483-4A2B-9E93-2DF8710F0633}" presName="hierChild5" presStyleCnt="0"/>
      <dgm:spPr/>
    </dgm:pt>
    <dgm:pt modelId="{15AD3758-AC65-4F19-BDCD-1D692A98C5FA}" type="pres">
      <dgm:prSet presAssocID="{D3367B5C-D132-442D-BF65-9BC0B8FFC21C}" presName="Name37" presStyleLbl="parChTrans1D2" presStyleIdx="4" presStyleCnt="7"/>
      <dgm:spPr/>
    </dgm:pt>
    <dgm:pt modelId="{EFC5A1D1-0A01-48C1-86F7-23E69AFC0B4B}" type="pres">
      <dgm:prSet presAssocID="{7E0D62C3-B8A7-4DB2-87D8-F429FA72CF46}" presName="hierRoot2" presStyleCnt="0">
        <dgm:presLayoutVars>
          <dgm:hierBranch val="init"/>
        </dgm:presLayoutVars>
      </dgm:prSet>
      <dgm:spPr/>
    </dgm:pt>
    <dgm:pt modelId="{846F0974-1D6B-4B81-84B4-8B982E5B43B8}" type="pres">
      <dgm:prSet presAssocID="{7E0D62C3-B8A7-4DB2-87D8-F429FA72CF46}" presName="rootComposite" presStyleCnt="0"/>
      <dgm:spPr/>
    </dgm:pt>
    <dgm:pt modelId="{50740554-2AF7-4776-970F-3F67C71096D4}" type="pres">
      <dgm:prSet presAssocID="{7E0D62C3-B8A7-4DB2-87D8-F429FA72CF46}" presName="rootText" presStyleLbl="node2" presStyleIdx="4" presStyleCnt="7">
        <dgm:presLayoutVars>
          <dgm:chPref val="3"/>
        </dgm:presLayoutVars>
      </dgm:prSet>
      <dgm:spPr/>
    </dgm:pt>
    <dgm:pt modelId="{110B1C45-F171-4CEC-95F8-FF7090E3A8EB}" type="pres">
      <dgm:prSet presAssocID="{7E0D62C3-B8A7-4DB2-87D8-F429FA72CF46}" presName="rootConnector" presStyleLbl="node2" presStyleIdx="4" presStyleCnt="7"/>
      <dgm:spPr/>
    </dgm:pt>
    <dgm:pt modelId="{9F261D9B-6EB7-4E18-9515-BCCFAF87DB7A}" type="pres">
      <dgm:prSet presAssocID="{7E0D62C3-B8A7-4DB2-87D8-F429FA72CF46}" presName="hierChild4" presStyleCnt="0"/>
      <dgm:spPr/>
    </dgm:pt>
    <dgm:pt modelId="{4099582F-8A1A-4CF8-AF44-057F305DB214}" type="pres">
      <dgm:prSet presAssocID="{7E0D62C3-B8A7-4DB2-87D8-F429FA72CF46}" presName="hierChild5" presStyleCnt="0"/>
      <dgm:spPr/>
    </dgm:pt>
    <dgm:pt modelId="{F7B95492-43C7-4DC0-84F8-EFA7E9A6A958}" type="pres">
      <dgm:prSet presAssocID="{AA07A445-25F7-43DF-84D5-46B3E2159BF3}" presName="Name37" presStyleLbl="parChTrans1D2" presStyleIdx="5" presStyleCnt="7"/>
      <dgm:spPr/>
    </dgm:pt>
    <dgm:pt modelId="{0948AF43-3811-4516-AA98-3B5F5198E481}" type="pres">
      <dgm:prSet presAssocID="{816D858C-D619-481A-8550-B859C954F686}" presName="hierRoot2" presStyleCnt="0">
        <dgm:presLayoutVars>
          <dgm:hierBranch val="init"/>
        </dgm:presLayoutVars>
      </dgm:prSet>
      <dgm:spPr/>
    </dgm:pt>
    <dgm:pt modelId="{9F804376-D7D7-4C30-A954-BF1332E42555}" type="pres">
      <dgm:prSet presAssocID="{816D858C-D619-481A-8550-B859C954F686}" presName="rootComposite" presStyleCnt="0"/>
      <dgm:spPr/>
    </dgm:pt>
    <dgm:pt modelId="{C2A05FCE-33CE-4753-833B-0EE57E4B9863}" type="pres">
      <dgm:prSet presAssocID="{816D858C-D619-481A-8550-B859C954F686}" presName="rootText" presStyleLbl="node2" presStyleIdx="5" presStyleCnt="7">
        <dgm:presLayoutVars>
          <dgm:chPref val="3"/>
        </dgm:presLayoutVars>
      </dgm:prSet>
      <dgm:spPr/>
    </dgm:pt>
    <dgm:pt modelId="{A4FFDF1F-E1F9-4333-95D5-6A3DFDAD1F0D}" type="pres">
      <dgm:prSet presAssocID="{816D858C-D619-481A-8550-B859C954F686}" presName="rootConnector" presStyleLbl="node2" presStyleIdx="5" presStyleCnt="7"/>
      <dgm:spPr/>
    </dgm:pt>
    <dgm:pt modelId="{CC6307FB-6A8B-4577-BA71-64DBD590A173}" type="pres">
      <dgm:prSet presAssocID="{816D858C-D619-481A-8550-B859C954F686}" presName="hierChild4" presStyleCnt="0"/>
      <dgm:spPr/>
    </dgm:pt>
    <dgm:pt modelId="{BC3EC777-4CD0-453C-B1FD-4C5922F12637}" type="pres">
      <dgm:prSet presAssocID="{816D858C-D619-481A-8550-B859C954F686}" presName="hierChild5" presStyleCnt="0"/>
      <dgm:spPr/>
    </dgm:pt>
    <dgm:pt modelId="{B441DAE4-D006-4C19-83F9-3454B3D7E9B4}" type="pres">
      <dgm:prSet presAssocID="{9C15083A-B1B9-4EBF-9603-20E3FE66434F}" presName="Name37" presStyleLbl="parChTrans1D2" presStyleIdx="6" presStyleCnt="7"/>
      <dgm:spPr/>
    </dgm:pt>
    <dgm:pt modelId="{2A967B58-4CB0-4E70-98B2-4A8C36F1FF24}" type="pres">
      <dgm:prSet presAssocID="{EE7E6D53-D5AC-41E8-9562-C8D90370965C}" presName="hierRoot2" presStyleCnt="0">
        <dgm:presLayoutVars>
          <dgm:hierBranch val="init"/>
        </dgm:presLayoutVars>
      </dgm:prSet>
      <dgm:spPr/>
    </dgm:pt>
    <dgm:pt modelId="{1CB386D9-7EB6-4A72-A42C-91A68D902F83}" type="pres">
      <dgm:prSet presAssocID="{EE7E6D53-D5AC-41E8-9562-C8D90370965C}" presName="rootComposite" presStyleCnt="0"/>
      <dgm:spPr/>
    </dgm:pt>
    <dgm:pt modelId="{08ED0CFF-9CB7-4610-97B3-F67DD92D174D}" type="pres">
      <dgm:prSet presAssocID="{EE7E6D53-D5AC-41E8-9562-C8D90370965C}" presName="rootText" presStyleLbl="node2" presStyleIdx="6" presStyleCnt="7">
        <dgm:presLayoutVars>
          <dgm:chPref val="3"/>
        </dgm:presLayoutVars>
      </dgm:prSet>
      <dgm:spPr/>
    </dgm:pt>
    <dgm:pt modelId="{B2EDA265-2D44-4708-861B-02A9553DE1A5}" type="pres">
      <dgm:prSet presAssocID="{EE7E6D53-D5AC-41E8-9562-C8D90370965C}" presName="rootConnector" presStyleLbl="node2" presStyleIdx="6" presStyleCnt="7"/>
      <dgm:spPr/>
    </dgm:pt>
    <dgm:pt modelId="{CDEE9816-B718-41D9-B841-4A7D2AEF3216}" type="pres">
      <dgm:prSet presAssocID="{EE7E6D53-D5AC-41E8-9562-C8D90370965C}" presName="hierChild4" presStyleCnt="0"/>
      <dgm:spPr/>
    </dgm:pt>
    <dgm:pt modelId="{42BAB6AB-2E65-49E8-B3B6-BD36A5FF1812}" type="pres">
      <dgm:prSet presAssocID="{EE7E6D53-D5AC-41E8-9562-C8D90370965C}" presName="hierChild5" presStyleCnt="0"/>
      <dgm:spPr/>
    </dgm:pt>
    <dgm:pt modelId="{F43A1843-3A82-4E43-9074-5D0EC9FB63EC}" type="pres">
      <dgm:prSet presAssocID="{710AFE14-C618-4486-82AA-88BC0AFE5CE8}" presName="hierChild3" presStyleCnt="0"/>
      <dgm:spPr/>
    </dgm:pt>
  </dgm:ptLst>
  <dgm:cxnLst>
    <dgm:cxn modelId="{50A4A305-7686-4400-A147-70A33F6C0E35}" type="presOf" srcId="{816D858C-D619-481A-8550-B859C954F686}" destId="{A4FFDF1F-E1F9-4333-95D5-6A3DFDAD1F0D}" srcOrd="1" destOrd="0" presId="urn:microsoft.com/office/officeart/2005/8/layout/orgChart1"/>
    <dgm:cxn modelId="{F13B2C08-2E45-434C-89E9-BA42430269DB}" type="presOf" srcId="{710AFE14-C618-4486-82AA-88BC0AFE5CE8}" destId="{5DCFA65A-9EF8-4DEF-9C25-6C796F43603F}" srcOrd="1" destOrd="0" presId="urn:microsoft.com/office/officeart/2005/8/layout/orgChart1"/>
    <dgm:cxn modelId="{967BD90C-3AA6-4842-9A03-196AC2C3FA3B}" type="presOf" srcId="{45D5E0BD-B828-46C2-85FB-71B4B3380A23}" destId="{F6AD0CFD-186A-41D5-BF47-964999823947}" srcOrd="1" destOrd="0" presId="urn:microsoft.com/office/officeart/2005/8/layout/orgChart1"/>
    <dgm:cxn modelId="{2AEA5A0E-7735-415F-95B6-7977B97E6233}" type="presOf" srcId="{BA05A167-05BF-4B3F-AB8C-35511A402251}" destId="{98422660-B286-4D04-8994-689498506B36}" srcOrd="1" destOrd="0" presId="urn:microsoft.com/office/officeart/2005/8/layout/orgChart1"/>
    <dgm:cxn modelId="{87DB4619-01B7-4ABC-A7ED-B4F9D3135F04}" type="presOf" srcId="{D3367B5C-D132-442D-BF65-9BC0B8FFC21C}" destId="{15AD3758-AC65-4F19-BDCD-1D692A98C5FA}" srcOrd="0" destOrd="0" presId="urn:microsoft.com/office/officeart/2005/8/layout/orgChart1"/>
    <dgm:cxn modelId="{26389F1A-9449-4613-B429-5591FA5414C4}" type="presOf" srcId="{AE9E4CC5-9237-4F8F-A8E7-DD38FF395655}" destId="{A4EE7C30-86B4-4840-819E-C2D1CAFA78EB}" srcOrd="0" destOrd="0" presId="urn:microsoft.com/office/officeart/2005/8/layout/orgChart1"/>
    <dgm:cxn modelId="{6B05461F-A387-4D30-B3E0-D83EC700B0CA}" type="presOf" srcId="{D76225DF-2099-49CE-B565-702108FDA759}" destId="{337C1080-101F-40F4-8F58-EE1580302DD8}" srcOrd="0" destOrd="0" presId="urn:microsoft.com/office/officeart/2005/8/layout/orgChart1"/>
    <dgm:cxn modelId="{9B90AB20-B57B-43C7-92C1-8A5023FF5D67}" type="presOf" srcId="{975B88FF-AFFD-4025-B3E8-0B8CE46EFB57}" destId="{875008C8-AAC6-410A-A08F-BBF17768B704}" srcOrd="1" destOrd="0" presId="urn:microsoft.com/office/officeart/2005/8/layout/orgChart1"/>
    <dgm:cxn modelId="{BCE2BC20-005E-41F6-B087-0356BB3F4F07}" srcId="{710AFE14-C618-4486-82AA-88BC0AFE5CE8}" destId="{AE9E4CC5-9237-4F8F-A8E7-DD38FF395655}" srcOrd="0" destOrd="0" parTransId="{AAD5F2E9-56AE-4C92-B1CD-AB62C06CA2FB}" sibTransId="{A5BF0874-E31B-40C9-988A-E0AEE4111925}"/>
    <dgm:cxn modelId="{0AFAEE24-AB47-48F3-8A37-27C00AAE2533}" type="presOf" srcId="{A9A9333A-2C69-4760-BFFE-4C3918194D39}" destId="{CE52D7BB-7D04-43E9-BF06-6BD111A32131}" srcOrd="1" destOrd="0" presId="urn:microsoft.com/office/officeart/2005/8/layout/orgChart1"/>
    <dgm:cxn modelId="{09639B31-C886-4D24-83E1-9B0055E8E6D7}" srcId="{710AFE14-C618-4486-82AA-88BC0AFE5CE8}" destId="{7E0D62C3-B8A7-4DB2-87D8-F429FA72CF46}" srcOrd="4" destOrd="0" parTransId="{D3367B5C-D132-442D-BF65-9BC0B8FFC21C}" sibTransId="{E8FFBA86-9DA3-4EEF-9710-A10FD076EDC8}"/>
    <dgm:cxn modelId="{1D21C832-AB9B-4727-BE94-DC5598AC76D6}" type="presOf" srcId="{17F65C9D-5EEB-4E8D-B3F9-DA8E53B7269F}" destId="{35C2E283-FB3D-4221-9119-06E2150243CD}" srcOrd="0" destOrd="0" presId="urn:microsoft.com/office/officeart/2005/8/layout/orgChart1"/>
    <dgm:cxn modelId="{2E8FF536-1917-4C5A-B7AE-FD2C0F3C20BA}" type="presOf" srcId="{7E0D62C3-B8A7-4DB2-87D8-F429FA72CF46}" destId="{50740554-2AF7-4776-970F-3F67C71096D4}" srcOrd="0" destOrd="0" presId="urn:microsoft.com/office/officeart/2005/8/layout/orgChart1"/>
    <dgm:cxn modelId="{BCD2445B-11BB-4E13-B043-7F5852023C97}" type="presOf" srcId="{816D858C-D619-481A-8550-B859C954F686}" destId="{C2A05FCE-33CE-4753-833B-0EE57E4B9863}" srcOrd="0" destOrd="0" presId="urn:microsoft.com/office/officeart/2005/8/layout/orgChart1"/>
    <dgm:cxn modelId="{2776B35C-3B2B-437A-BC8D-77C26117F904}" type="presOf" srcId="{7E0D62C3-B8A7-4DB2-87D8-F429FA72CF46}" destId="{110B1C45-F171-4CEC-95F8-FF7090E3A8EB}" srcOrd="1" destOrd="0" presId="urn:microsoft.com/office/officeart/2005/8/layout/orgChart1"/>
    <dgm:cxn modelId="{B1126441-F772-4BEB-BC6A-CE06CD71663F}" type="presOf" srcId="{72B34838-2FDC-4A89-BF7B-28CE8CC31480}" destId="{5C9C8A5A-D5F5-4029-B5EF-07751B75B6A3}" srcOrd="0" destOrd="0" presId="urn:microsoft.com/office/officeart/2005/8/layout/orgChart1"/>
    <dgm:cxn modelId="{980BC741-A0BD-4D83-B2B1-94105758309F}" srcId="{A9A9333A-2C69-4760-BFFE-4C3918194D39}" destId="{B7B94535-4107-44E7-9E3B-B15BA1FC07E2}" srcOrd="0" destOrd="0" parTransId="{72B34838-2FDC-4A89-BF7B-28CE8CC31480}" sibTransId="{B555429A-15DD-4950-9731-BCEC9A29D8AD}"/>
    <dgm:cxn modelId="{55CDA843-A945-4363-B658-EEFF92288275}" type="presOf" srcId="{BA05A167-05BF-4B3F-AB8C-35511A402251}" destId="{BFADE8A2-34C6-417B-A242-3D23F972B07A}" srcOrd="0" destOrd="0" presId="urn:microsoft.com/office/officeart/2005/8/layout/orgChart1"/>
    <dgm:cxn modelId="{7814FE45-C84A-4E81-9566-7DC3E6F9AB77}" type="presOf" srcId="{AE9E4CC5-9237-4F8F-A8E7-DD38FF395655}" destId="{6B9D312C-891A-4D9C-BA41-4D3F88E1C1AD}" srcOrd="1" destOrd="0" presId="urn:microsoft.com/office/officeart/2005/8/layout/orgChart1"/>
    <dgm:cxn modelId="{5B381E47-CC4F-4314-BBAB-39060C97040E}" type="presOf" srcId="{B7B94535-4107-44E7-9E3B-B15BA1FC07E2}" destId="{BEEA1786-0F63-46B1-BECC-E7B1C53B591D}" srcOrd="0" destOrd="0" presId="urn:microsoft.com/office/officeart/2005/8/layout/orgChart1"/>
    <dgm:cxn modelId="{0D7F2C47-C71E-420B-B134-49EF01FFDDF3}" type="presOf" srcId="{9C15083A-B1B9-4EBF-9603-20E3FE66434F}" destId="{B441DAE4-D006-4C19-83F9-3454B3D7E9B4}" srcOrd="0" destOrd="0" presId="urn:microsoft.com/office/officeart/2005/8/layout/orgChart1"/>
    <dgm:cxn modelId="{A2ADEC4E-7CFB-4A22-8E97-CDE4EE68CE7D}" type="presOf" srcId="{FAFADD68-A483-4A2B-9E93-2DF8710F0633}" destId="{4C6DA876-4E39-4ED8-8B91-D16408689633}" srcOrd="1" destOrd="0" presId="urn:microsoft.com/office/officeart/2005/8/layout/orgChart1"/>
    <dgm:cxn modelId="{4BC99A6F-9F46-491B-9C34-79AF2A7E8B42}" srcId="{710AFE14-C618-4486-82AA-88BC0AFE5CE8}" destId="{FAFADD68-A483-4A2B-9E93-2DF8710F0633}" srcOrd="3" destOrd="0" parTransId="{8D600180-7E7E-4345-8E09-FF66A6601DB4}" sibTransId="{8BD35897-E8DA-45FF-9B6C-4440AE1623CE}"/>
    <dgm:cxn modelId="{BA39B36F-A4BF-4270-A737-3FB7A5959AC0}" srcId="{A9A9333A-2C69-4760-BFFE-4C3918194D39}" destId="{B0321635-F3F3-427D-BB1E-B336F71686F4}" srcOrd="1" destOrd="0" parTransId="{DA35A0A0-96BA-4D9D-A020-7BBDCA1E034E}" sibTransId="{75742654-9114-448D-8AE2-4ECE80824DD4}"/>
    <dgm:cxn modelId="{14731B77-037C-4719-A285-1DBE6DF5B0B4}" type="presOf" srcId="{EBB3698D-25D9-4021-9A97-6697D5284A94}" destId="{C70A0173-D3C2-44F2-82AF-C273CB718154}" srcOrd="0" destOrd="0" presId="urn:microsoft.com/office/officeart/2005/8/layout/orgChart1"/>
    <dgm:cxn modelId="{88744377-2409-4DAB-B805-4559A950D62D}" srcId="{710AFE14-C618-4486-82AA-88BC0AFE5CE8}" destId="{975B88FF-AFFD-4025-B3E8-0B8CE46EFB57}" srcOrd="1" destOrd="0" parTransId="{9D56DE8E-35A9-4915-AF39-C00E9B53891D}" sibTransId="{FF8487C5-EA32-444C-BECC-CC2234F190D9}"/>
    <dgm:cxn modelId="{26817078-85CB-4EA2-A7EA-924B61038142}" srcId="{A9A9333A-2C69-4760-BFFE-4C3918194D39}" destId="{45D5E0BD-B828-46C2-85FB-71B4B3380A23}" srcOrd="2" destOrd="0" parTransId="{EBB3698D-25D9-4021-9A97-6697D5284A94}" sibTransId="{AAE8870F-473C-4BC9-8D04-920DB764841A}"/>
    <dgm:cxn modelId="{F567957D-A5DF-481D-8229-8D7378E82361}" type="presOf" srcId="{B0321635-F3F3-427D-BB1E-B336F71686F4}" destId="{CA74DB2B-1DBD-4938-8A52-C014C503AC0E}" srcOrd="1" destOrd="0" presId="urn:microsoft.com/office/officeart/2005/8/layout/orgChart1"/>
    <dgm:cxn modelId="{71A9977D-8565-4AE4-9396-7BFB34CBBD24}" type="presOf" srcId="{EE7E6D53-D5AC-41E8-9562-C8D90370965C}" destId="{08ED0CFF-9CB7-4610-97B3-F67DD92D174D}" srcOrd="0" destOrd="0" presId="urn:microsoft.com/office/officeart/2005/8/layout/orgChart1"/>
    <dgm:cxn modelId="{1C431481-8971-4F57-AD63-973020128740}" type="presOf" srcId="{9D56DE8E-35A9-4915-AF39-C00E9B53891D}" destId="{C69EE45D-1B80-495F-9B9C-1987B4419A50}" srcOrd="0" destOrd="0" presId="urn:microsoft.com/office/officeart/2005/8/layout/orgChart1"/>
    <dgm:cxn modelId="{33044E82-0FA5-422C-B674-7B98941CA1DE}" type="presOf" srcId="{710AFE14-C618-4486-82AA-88BC0AFE5CE8}" destId="{C86D353C-7923-4231-9050-C4D53BAFEF77}" srcOrd="0" destOrd="0" presId="urn:microsoft.com/office/officeart/2005/8/layout/orgChart1"/>
    <dgm:cxn modelId="{B453F484-E091-49CC-9C8D-52A1E415C05E}" srcId="{710AFE14-C618-4486-82AA-88BC0AFE5CE8}" destId="{EE7E6D53-D5AC-41E8-9562-C8D90370965C}" srcOrd="6" destOrd="0" parTransId="{9C15083A-B1B9-4EBF-9603-20E3FE66434F}" sibTransId="{5DF5E99C-C2C6-428C-9C08-3ABEC7BBE2B9}"/>
    <dgm:cxn modelId="{4A75658B-9341-4E7B-8AB4-1AF1AF520D61}" type="presOf" srcId="{B7B94535-4107-44E7-9E3B-B15BA1FC07E2}" destId="{289AE2DB-7B3C-4D10-A3D2-C5F6FC383575}" srcOrd="1" destOrd="0" presId="urn:microsoft.com/office/officeart/2005/8/layout/orgChart1"/>
    <dgm:cxn modelId="{BBC2CF8C-1E9F-4AD0-A5A9-425EE8A946D6}" type="presOf" srcId="{8EDAC20D-DDC6-4657-937C-A7E3C71A2075}" destId="{127AA680-044E-417D-B3BC-DD60336B9D2A}" srcOrd="0" destOrd="0" presId="urn:microsoft.com/office/officeart/2005/8/layout/orgChart1"/>
    <dgm:cxn modelId="{DD80B591-6291-42B6-A4A1-4F57C79B4748}" type="presOf" srcId="{A9A9333A-2C69-4760-BFFE-4C3918194D39}" destId="{40B6F02A-9CB9-4D99-B3F7-47985A40FD78}" srcOrd="0" destOrd="0" presId="urn:microsoft.com/office/officeart/2005/8/layout/orgChart1"/>
    <dgm:cxn modelId="{3D4280A2-DE7A-4708-8CF3-034BA8002A32}" srcId="{A9A9333A-2C69-4760-BFFE-4C3918194D39}" destId="{BA05A167-05BF-4B3F-AB8C-35511A402251}" srcOrd="3" destOrd="0" parTransId="{17F65C9D-5EEB-4E8D-B3F9-DA8E53B7269F}" sibTransId="{798DC46C-784C-498D-8EB5-EBED1EC10B64}"/>
    <dgm:cxn modelId="{CF5A48B4-C0D5-40A0-8A42-7E0EBA6309DE}" srcId="{D76225DF-2099-49CE-B565-702108FDA759}" destId="{710AFE14-C618-4486-82AA-88BC0AFE5CE8}" srcOrd="0" destOrd="0" parTransId="{A6666F15-769B-41E3-A0E9-E8641C44B224}" sibTransId="{E8646D2D-C25F-4E4D-A401-1821D7FD695B}"/>
    <dgm:cxn modelId="{F76849B6-8D67-469B-A5C5-CC8F2981D7D4}" srcId="{710AFE14-C618-4486-82AA-88BC0AFE5CE8}" destId="{816D858C-D619-481A-8550-B859C954F686}" srcOrd="5" destOrd="0" parTransId="{AA07A445-25F7-43DF-84D5-46B3E2159BF3}" sibTransId="{648BF273-0A4B-42E1-B86D-D88335CBD3D9}"/>
    <dgm:cxn modelId="{C40F03C9-FE4A-47A9-A867-DA9C89F1BD5C}" type="presOf" srcId="{EE7E6D53-D5AC-41E8-9562-C8D90370965C}" destId="{B2EDA265-2D44-4708-861B-02A9553DE1A5}" srcOrd="1" destOrd="0" presId="urn:microsoft.com/office/officeart/2005/8/layout/orgChart1"/>
    <dgm:cxn modelId="{A6EB5CC9-D6F1-44FB-8C59-0E034986AE7B}" type="presOf" srcId="{B0321635-F3F3-427D-BB1E-B336F71686F4}" destId="{4702C9F2-45A9-4123-8608-2992DE9C7409}" srcOrd="0" destOrd="0" presId="urn:microsoft.com/office/officeart/2005/8/layout/orgChart1"/>
    <dgm:cxn modelId="{C4EAB2D9-C3C0-4C36-8C29-DC40001A080E}" type="presOf" srcId="{45D5E0BD-B828-46C2-85FB-71B4B3380A23}" destId="{F693CF16-923D-4FAD-9236-FB6BC942FA5B}" srcOrd="0" destOrd="0" presId="urn:microsoft.com/office/officeart/2005/8/layout/orgChart1"/>
    <dgm:cxn modelId="{C5B3C4DB-E346-4617-AFCB-45AF6278B520}" type="presOf" srcId="{AA07A445-25F7-43DF-84D5-46B3E2159BF3}" destId="{F7B95492-43C7-4DC0-84F8-EFA7E9A6A958}" srcOrd="0" destOrd="0" presId="urn:microsoft.com/office/officeart/2005/8/layout/orgChart1"/>
    <dgm:cxn modelId="{E184B6E2-E796-48AB-A6B4-7DBCD93ECBA2}" srcId="{710AFE14-C618-4486-82AA-88BC0AFE5CE8}" destId="{A9A9333A-2C69-4760-BFFE-4C3918194D39}" srcOrd="2" destOrd="0" parTransId="{8EDAC20D-DDC6-4657-937C-A7E3C71A2075}" sibTransId="{1D3A8B35-6E0D-47BB-AB38-709FA102F11D}"/>
    <dgm:cxn modelId="{CAE493E5-460C-43E8-8AA6-8739F6FCA017}" type="presOf" srcId="{975B88FF-AFFD-4025-B3E8-0B8CE46EFB57}" destId="{3D5C7109-DB49-4781-88B7-B86EBB235BE7}" srcOrd="0" destOrd="0" presId="urn:microsoft.com/office/officeart/2005/8/layout/orgChart1"/>
    <dgm:cxn modelId="{7D40EAEF-FF87-4AE4-8D77-D98BFC2DFB00}" type="presOf" srcId="{8D600180-7E7E-4345-8E09-FF66A6601DB4}" destId="{9C8359A9-55CE-4038-B730-F1DD467613E3}" srcOrd="0" destOrd="0" presId="urn:microsoft.com/office/officeart/2005/8/layout/orgChart1"/>
    <dgm:cxn modelId="{5D8229F2-D1F5-451F-9FC7-02DC1A16A964}" type="presOf" srcId="{FAFADD68-A483-4A2B-9E93-2DF8710F0633}" destId="{D2E5C96F-2CC0-4A08-B70F-E16F501347BA}" srcOrd="0" destOrd="0" presId="urn:microsoft.com/office/officeart/2005/8/layout/orgChart1"/>
    <dgm:cxn modelId="{B6EEECF4-4259-4867-B966-C0F5232653CF}" type="presOf" srcId="{AAD5F2E9-56AE-4C92-B1CD-AB62C06CA2FB}" destId="{F064DBE2-91D3-41FA-B859-67A9B6D296A7}" srcOrd="0" destOrd="0" presId="urn:microsoft.com/office/officeart/2005/8/layout/orgChart1"/>
    <dgm:cxn modelId="{2DB0E3F6-4C41-4058-BBDB-C561AE2DA7E9}" type="presOf" srcId="{DA35A0A0-96BA-4D9D-A020-7BBDCA1E034E}" destId="{17DD37ED-CD9B-44AD-A9D4-89670FEB2308}" srcOrd="0" destOrd="0" presId="urn:microsoft.com/office/officeart/2005/8/layout/orgChart1"/>
    <dgm:cxn modelId="{20EA52A4-6647-4F06-B9B2-D57D130D76FD}" type="presParOf" srcId="{337C1080-101F-40F4-8F58-EE1580302DD8}" destId="{CFBBE946-A7F8-4812-B639-963E2745773F}" srcOrd="0" destOrd="0" presId="urn:microsoft.com/office/officeart/2005/8/layout/orgChart1"/>
    <dgm:cxn modelId="{F0947B41-8525-4F00-91B4-B3662CA041D5}" type="presParOf" srcId="{CFBBE946-A7F8-4812-B639-963E2745773F}" destId="{025D0CE4-E2A6-49CE-85F1-E28F47C46E66}" srcOrd="0" destOrd="0" presId="urn:microsoft.com/office/officeart/2005/8/layout/orgChart1"/>
    <dgm:cxn modelId="{C3EA5663-1F1B-46B0-A1B0-D7D3AC2B3E10}" type="presParOf" srcId="{025D0CE4-E2A6-49CE-85F1-E28F47C46E66}" destId="{C86D353C-7923-4231-9050-C4D53BAFEF77}" srcOrd="0" destOrd="0" presId="urn:microsoft.com/office/officeart/2005/8/layout/orgChart1"/>
    <dgm:cxn modelId="{B0E2795F-E442-44CD-9F1C-E0A15A2383B9}" type="presParOf" srcId="{025D0CE4-E2A6-49CE-85F1-E28F47C46E66}" destId="{5DCFA65A-9EF8-4DEF-9C25-6C796F43603F}" srcOrd="1" destOrd="0" presId="urn:microsoft.com/office/officeart/2005/8/layout/orgChart1"/>
    <dgm:cxn modelId="{7F928949-89C1-4D54-9DE9-0F3C72EE1C16}" type="presParOf" srcId="{CFBBE946-A7F8-4812-B639-963E2745773F}" destId="{9651E7DE-89BB-45C4-B1A5-547278934C45}" srcOrd="1" destOrd="0" presId="urn:microsoft.com/office/officeart/2005/8/layout/orgChart1"/>
    <dgm:cxn modelId="{F82B08B7-C7A2-43BF-9B9E-4FD19AB7DC85}" type="presParOf" srcId="{9651E7DE-89BB-45C4-B1A5-547278934C45}" destId="{F064DBE2-91D3-41FA-B859-67A9B6D296A7}" srcOrd="0" destOrd="0" presId="urn:microsoft.com/office/officeart/2005/8/layout/orgChart1"/>
    <dgm:cxn modelId="{812B3BD0-00B4-4E04-88C4-DD68D34C2E5B}" type="presParOf" srcId="{9651E7DE-89BB-45C4-B1A5-547278934C45}" destId="{790BEAD9-58EF-4017-853D-4BFB2E7E5F2D}" srcOrd="1" destOrd="0" presId="urn:microsoft.com/office/officeart/2005/8/layout/orgChart1"/>
    <dgm:cxn modelId="{CADEDD8D-87FF-48E4-B442-FFA67E07A9CA}" type="presParOf" srcId="{790BEAD9-58EF-4017-853D-4BFB2E7E5F2D}" destId="{439CCA13-31C7-4907-9DC2-EBE127FF43DB}" srcOrd="0" destOrd="0" presId="urn:microsoft.com/office/officeart/2005/8/layout/orgChart1"/>
    <dgm:cxn modelId="{248D316D-EAA7-4E52-A675-173FEE9687FC}" type="presParOf" srcId="{439CCA13-31C7-4907-9DC2-EBE127FF43DB}" destId="{A4EE7C30-86B4-4840-819E-C2D1CAFA78EB}" srcOrd="0" destOrd="0" presId="urn:microsoft.com/office/officeart/2005/8/layout/orgChart1"/>
    <dgm:cxn modelId="{85E90046-279A-4B1D-BA0B-838259673F90}" type="presParOf" srcId="{439CCA13-31C7-4907-9DC2-EBE127FF43DB}" destId="{6B9D312C-891A-4D9C-BA41-4D3F88E1C1AD}" srcOrd="1" destOrd="0" presId="urn:microsoft.com/office/officeart/2005/8/layout/orgChart1"/>
    <dgm:cxn modelId="{439E0EF8-1B4B-4FCA-9D0B-21CE2F60AE85}" type="presParOf" srcId="{790BEAD9-58EF-4017-853D-4BFB2E7E5F2D}" destId="{CA078953-FCC7-4FB0-A54D-765FB0F26E19}" srcOrd="1" destOrd="0" presId="urn:microsoft.com/office/officeart/2005/8/layout/orgChart1"/>
    <dgm:cxn modelId="{149EC668-86B0-40E0-A599-AA1DE86BA1C4}" type="presParOf" srcId="{790BEAD9-58EF-4017-853D-4BFB2E7E5F2D}" destId="{266C2623-D10F-43FD-9504-8DCD3E3C6907}" srcOrd="2" destOrd="0" presId="urn:microsoft.com/office/officeart/2005/8/layout/orgChart1"/>
    <dgm:cxn modelId="{CB33625B-6F0A-4E4B-B82E-BD7F1D7628D8}" type="presParOf" srcId="{9651E7DE-89BB-45C4-B1A5-547278934C45}" destId="{C69EE45D-1B80-495F-9B9C-1987B4419A50}" srcOrd="2" destOrd="0" presId="urn:microsoft.com/office/officeart/2005/8/layout/orgChart1"/>
    <dgm:cxn modelId="{6B32EAB5-E5E5-45C6-A7F7-924DAFC1A97A}" type="presParOf" srcId="{9651E7DE-89BB-45C4-B1A5-547278934C45}" destId="{8A34D1B3-1520-4109-BB2B-2D9E80089577}" srcOrd="3" destOrd="0" presId="urn:microsoft.com/office/officeart/2005/8/layout/orgChart1"/>
    <dgm:cxn modelId="{42B46360-04E9-4D4B-942A-503A7053F72B}" type="presParOf" srcId="{8A34D1B3-1520-4109-BB2B-2D9E80089577}" destId="{253B2343-B3F8-4053-9362-BA8F6A3E92A7}" srcOrd="0" destOrd="0" presId="urn:microsoft.com/office/officeart/2005/8/layout/orgChart1"/>
    <dgm:cxn modelId="{4E2A8EE6-5D6F-4809-9CEC-208D0C7C8D3B}" type="presParOf" srcId="{253B2343-B3F8-4053-9362-BA8F6A3E92A7}" destId="{3D5C7109-DB49-4781-88B7-B86EBB235BE7}" srcOrd="0" destOrd="0" presId="urn:microsoft.com/office/officeart/2005/8/layout/orgChart1"/>
    <dgm:cxn modelId="{B07DC420-D67B-45E5-891A-4D4B74F1396F}" type="presParOf" srcId="{253B2343-B3F8-4053-9362-BA8F6A3E92A7}" destId="{875008C8-AAC6-410A-A08F-BBF17768B704}" srcOrd="1" destOrd="0" presId="urn:microsoft.com/office/officeart/2005/8/layout/orgChart1"/>
    <dgm:cxn modelId="{C9CA4328-CE29-4165-92C6-E0BD271861F8}" type="presParOf" srcId="{8A34D1B3-1520-4109-BB2B-2D9E80089577}" destId="{E5214C6E-4A6F-4617-8407-E8FBE4FE5852}" srcOrd="1" destOrd="0" presId="urn:microsoft.com/office/officeart/2005/8/layout/orgChart1"/>
    <dgm:cxn modelId="{C2C7132F-98B4-4656-9D69-77CF3E37F8F9}" type="presParOf" srcId="{8A34D1B3-1520-4109-BB2B-2D9E80089577}" destId="{E9ED49B3-5578-4C06-8B76-A2586DC52429}" srcOrd="2" destOrd="0" presId="urn:microsoft.com/office/officeart/2005/8/layout/orgChart1"/>
    <dgm:cxn modelId="{672606B3-123E-492A-B632-787A3711B41D}" type="presParOf" srcId="{9651E7DE-89BB-45C4-B1A5-547278934C45}" destId="{127AA680-044E-417D-B3BC-DD60336B9D2A}" srcOrd="4" destOrd="0" presId="urn:microsoft.com/office/officeart/2005/8/layout/orgChart1"/>
    <dgm:cxn modelId="{EBF24995-0546-4FAD-8DC8-700E4998B717}" type="presParOf" srcId="{9651E7DE-89BB-45C4-B1A5-547278934C45}" destId="{41E6C6D0-E4DB-489E-BE6D-7C26238F66C4}" srcOrd="5" destOrd="0" presId="urn:microsoft.com/office/officeart/2005/8/layout/orgChart1"/>
    <dgm:cxn modelId="{24A28C94-E244-48DD-A55F-5A2A620120F8}" type="presParOf" srcId="{41E6C6D0-E4DB-489E-BE6D-7C26238F66C4}" destId="{20227194-2868-4648-94FA-AF30869F1548}" srcOrd="0" destOrd="0" presId="urn:microsoft.com/office/officeart/2005/8/layout/orgChart1"/>
    <dgm:cxn modelId="{F7B83526-2A15-48A9-BE0A-77864CDB1F7C}" type="presParOf" srcId="{20227194-2868-4648-94FA-AF30869F1548}" destId="{40B6F02A-9CB9-4D99-B3F7-47985A40FD78}" srcOrd="0" destOrd="0" presId="urn:microsoft.com/office/officeart/2005/8/layout/orgChart1"/>
    <dgm:cxn modelId="{A7D66327-80C9-417B-B94A-933CDA997C46}" type="presParOf" srcId="{20227194-2868-4648-94FA-AF30869F1548}" destId="{CE52D7BB-7D04-43E9-BF06-6BD111A32131}" srcOrd="1" destOrd="0" presId="urn:microsoft.com/office/officeart/2005/8/layout/orgChart1"/>
    <dgm:cxn modelId="{789370EC-585D-4DC7-A2D0-777AC4AAFA7A}" type="presParOf" srcId="{41E6C6D0-E4DB-489E-BE6D-7C26238F66C4}" destId="{E6E9F4EB-1E90-4440-82F1-A61D7A143942}" srcOrd="1" destOrd="0" presId="urn:microsoft.com/office/officeart/2005/8/layout/orgChart1"/>
    <dgm:cxn modelId="{9678677A-0FC2-41A3-9740-D0A5F1E368A1}" type="presParOf" srcId="{E6E9F4EB-1E90-4440-82F1-A61D7A143942}" destId="{5C9C8A5A-D5F5-4029-B5EF-07751B75B6A3}" srcOrd="0" destOrd="0" presId="urn:microsoft.com/office/officeart/2005/8/layout/orgChart1"/>
    <dgm:cxn modelId="{2255FCBC-7F3B-4779-9BC4-C482BDD91560}" type="presParOf" srcId="{E6E9F4EB-1E90-4440-82F1-A61D7A143942}" destId="{6E2A9AC0-B559-4077-A8E1-C6471F0677CF}" srcOrd="1" destOrd="0" presId="urn:microsoft.com/office/officeart/2005/8/layout/orgChart1"/>
    <dgm:cxn modelId="{8176AFD3-4EC8-49AB-A95F-10C531977747}" type="presParOf" srcId="{6E2A9AC0-B559-4077-A8E1-C6471F0677CF}" destId="{21FE2BB4-F3CD-4082-BE72-D0F0CA4FE882}" srcOrd="0" destOrd="0" presId="urn:microsoft.com/office/officeart/2005/8/layout/orgChart1"/>
    <dgm:cxn modelId="{753238EA-3485-4E57-8420-4DFED3F643EF}" type="presParOf" srcId="{21FE2BB4-F3CD-4082-BE72-D0F0CA4FE882}" destId="{BEEA1786-0F63-46B1-BECC-E7B1C53B591D}" srcOrd="0" destOrd="0" presId="urn:microsoft.com/office/officeart/2005/8/layout/orgChart1"/>
    <dgm:cxn modelId="{DB503634-0DA1-4C52-887F-2F2A59177F75}" type="presParOf" srcId="{21FE2BB4-F3CD-4082-BE72-D0F0CA4FE882}" destId="{289AE2DB-7B3C-4D10-A3D2-C5F6FC383575}" srcOrd="1" destOrd="0" presId="urn:microsoft.com/office/officeart/2005/8/layout/orgChart1"/>
    <dgm:cxn modelId="{E9200532-926D-4457-A807-D94FB102F848}" type="presParOf" srcId="{6E2A9AC0-B559-4077-A8E1-C6471F0677CF}" destId="{661FB416-8608-4BF8-9CDF-A7C9F777CB73}" srcOrd="1" destOrd="0" presId="urn:microsoft.com/office/officeart/2005/8/layout/orgChart1"/>
    <dgm:cxn modelId="{8AC65613-AA2C-48CE-8D09-3F8579FE1C65}" type="presParOf" srcId="{6E2A9AC0-B559-4077-A8E1-C6471F0677CF}" destId="{8674938E-1E5C-49E4-B19A-BA318332DC27}" srcOrd="2" destOrd="0" presId="urn:microsoft.com/office/officeart/2005/8/layout/orgChart1"/>
    <dgm:cxn modelId="{FF563FFA-D1B2-4ADD-B035-89746EA006A2}" type="presParOf" srcId="{E6E9F4EB-1E90-4440-82F1-A61D7A143942}" destId="{17DD37ED-CD9B-44AD-A9D4-89670FEB2308}" srcOrd="2" destOrd="0" presId="urn:microsoft.com/office/officeart/2005/8/layout/orgChart1"/>
    <dgm:cxn modelId="{AE9693D4-AD49-442D-913F-021FEB56F465}" type="presParOf" srcId="{E6E9F4EB-1E90-4440-82F1-A61D7A143942}" destId="{62750BFD-106F-4B4E-A726-7D522B99BC70}" srcOrd="3" destOrd="0" presId="urn:microsoft.com/office/officeart/2005/8/layout/orgChart1"/>
    <dgm:cxn modelId="{016B8DD8-C745-407F-821B-DCD8AEF28D9D}" type="presParOf" srcId="{62750BFD-106F-4B4E-A726-7D522B99BC70}" destId="{1B21CDEF-C6BD-418F-A3C3-04C9F2E0E089}" srcOrd="0" destOrd="0" presId="urn:microsoft.com/office/officeart/2005/8/layout/orgChart1"/>
    <dgm:cxn modelId="{BACB5FA3-AE4A-4502-ACCE-E9331393F5B1}" type="presParOf" srcId="{1B21CDEF-C6BD-418F-A3C3-04C9F2E0E089}" destId="{4702C9F2-45A9-4123-8608-2992DE9C7409}" srcOrd="0" destOrd="0" presId="urn:microsoft.com/office/officeart/2005/8/layout/orgChart1"/>
    <dgm:cxn modelId="{A7EDF961-B7C6-46CD-9673-412B6B0E5A14}" type="presParOf" srcId="{1B21CDEF-C6BD-418F-A3C3-04C9F2E0E089}" destId="{CA74DB2B-1DBD-4938-8A52-C014C503AC0E}" srcOrd="1" destOrd="0" presId="urn:microsoft.com/office/officeart/2005/8/layout/orgChart1"/>
    <dgm:cxn modelId="{C6E125D8-FF8C-45CA-BA53-92D3426E309E}" type="presParOf" srcId="{62750BFD-106F-4B4E-A726-7D522B99BC70}" destId="{DACA74FB-A6DA-4228-9C49-A32C7E3B01F3}" srcOrd="1" destOrd="0" presId="urn:microsoft.com/office/officeart/2005/8/layout/orgChart1"/>
    <dgm:cxn modelId="{837A32C9-88A2-4A55-AC93-F4DA883A492C}" type="presParOf" srcId="{62750BFD-106F-4B4E-A726-7D522B99BC70}" destId="{204678CA-CA23-4D87-828E-ECB0E476E27B}" srcOrd="2" destOrd="0" presId="urn:microsoft.com/office/officeart/2005/8/layout/orgChart1"/>
    <dgm:cxn modelId="{C60194CA-C17D-4CC9-B75E-E097B2D4815D}" type="presParOf" srcId="{E6E9F4EB-1E90-4440-82F1-A61D7A143942}" destId="{C70A0173-D3C2-44F2-82AF-C273CB718154}" srcOrd="4" destOrd="0" presId="urn:microsoft.com/office/officeart/2005/8/layout/orgChart1"/>
    <dgm:cxn modelId="{B7DBBBA0-29FE-44EB-8065-32BE070EA93F}" type="presParOf" srcId="{E6E9F4EB-1E90-4440-82F1-A61D7A143942}" destId="{4BF71D7B-CDE4-4577-A35B-6894CC6F57C8}" srcOrd="5" destOrd="0" presId="urn:microsoft.com/office/officeart/2005/8/layout/orgChart1"/>
    <dgm:cxn modelId="{FE794D24-0A93-42D4-A53F-D19E9EF198C8}" type="presParOf" srcId="{4BF71D7B-CDE4-4577-A35B-6894CC6F57C8}" destId="{033559A6-75E7-4373-9576-5C918E1846B7}" srcOrd="0" destOrd="0" presId="urn:microsoft.com/office/officeart/2005/8/layout/orgChart1"/>
    <dgm:cxn modelId="{D329B639-E372-421E-B654-E6630B5B5C96}" type="presParOf" srcId="{033559A6-75E7-4373-9576-5C918E1846B7}" destId="{F693CF16-923D-4FAD-9236-FB6BC942FA5B}" srcOrd="0" destOrd="0" presId="urn:microsoft.com/office/officeart/2005/8/layout/orgChart1"/>
    <dgm:cxn modelId="{254C783C-C274-4935-BAE3-9538CBF1CD27}" type="presParOf" srcId="{033559A6-75E7-4373-9576-5C918E1846B7}" destId="{F6AD0CFD-186A-41D5-BF47-964999823947}" srcOrd="1" destOrd="0" presId="urn:microsoft.com/office/officeart/2005/8/layout/orgChart1"/>
    <dgm:cxn modelId="{9805F3AA-ADA0-43FC-A013-4873B590ABCD}" type="presParOf" srcId="{4BF71D7B-CDE4-4577-A35B-6894CC6F57C8}" destId="{FE5CD1ED-5057-4B3E-AAA2-0DE6334BFA66}" srcOrd="1" destOrd="0" presId="urn:microsoft.com/office/officeart/2005/8/layout/orgChart1"/>
    <dgm:cxn modelId="{57844D99-C9E5-4B46-A26C-8A3AF2120764}" type="presParOf" srcId="{4BF71D7B-CDE4-4577-A35B-6894CC6F57C8}" destId="{35C928AF-5716-4C97-876D-5910047B2B07}" srcOrd="2" destOrd="0" presId="urn:microsoft.com/office/officeart/2005/8/layout/orgChart1"/>
    <dgm:cxn modelId="{B72889DF-7139-4FAF-949C-4550175C6C64}" type="presParOf" srcId="{E6E9F4EB-1E90-4440-82F1-A61D7A143942}" destId="{35C2E283-FB3D-4221-9119-06E2150243CD}" srcOrd="6" destOrd="0" presId="urn:microsoft.com/office/officeart/2005/8/layout/orgChart1"/>
    <dgm:cxn modelId="{7688981B-8142-4B58-98C3-534D2E4CE7DD}" type="presParOf" srcId="{E6E9F4EB-1E90-4440-82F1-A61D7A143942}" destId="{C8E5FE7E-F1E2-4E0A-944D-8824584A1400}" srcOrd="7" destOrd="0" presId="urn:microsoft.com/office/officeart/2005/8/layout/orgChart1"/>
    <dgm:cxn modelId="{46B12942-F7A8-4951-8729-94E84C702BA0}" type="presParOf" srcId="{C8E5FE7E-F1E2-4E0A-944D-8824584A1400}" destId="{7733EF37-A606-4897-A9D6-B6B5716580CB}" srcOrd="0" destOrd="0" presId="urn:microsoft.com/office/officeart/2005/8/layout/orgChart1"/>
    <dgm:cxn modelId="{99CBC414-5379-4DA5-875C-B8F39F10F205}" type="presParOf" srcId="{7733EF37-A606-4897-A9D6-B6B5716580CB}" destId="{BFADE8A2-34C6-417B-A242-3D23F972B07A}" srcOrd="0" destOrd="0" presId="urn:microsoft.com/office/officeart/2005/8/layout/orgChart1"/>
    <dgm:cxn modelId="{F5E593F2-EF40-47AE-AD42-5576C2083FF7}" type="presParOf" srcId="{7733EF37-A606-4897-A9D6-B6B5716580CB}" destId="{98422660-B286-4D04-8994-689498506B36}" srcOrd="1" destOrd="0" presId="urn:microsoft.com/office/officeart/2005/8/layout/orgChart1"/>
    <dgm:cxn modelId="{A33907C6-3765-4047-8A83-798E7BFB39EA}" type="presParOf" srcId="{C8E5FE7E-F1E2-4E0A-944D-8824584A1400}" destId="{66842EC6-952A-42AC-BD6E-C45A0FE2844D}" srcOrd="1" destOrd="0" presId="urn:microsoft.com/office/officeart/2005/8/layout/orgChart1"/>
    <dgm:cxn modelId="{31F3ACBF-4528-446E-AE2F-A7F3FF0310EF}" type="presParOf" srcId="{C8E5FE7E-F1E2-4E0A-944D-8824584A1400}" destId="{572DEAD2-2A45-4EB5-A796-55503131355B}" srcOrd="2" destOrd="0" presId="urn:microsoft.com/office/officeart/2005/8/layout/orgChart1"/>
    <dgm:cxn modelId="{2EB40806-D29A-4346-B0BA-D1590F28A3E3}" type="presParOf" srcId="{41E6C6D0-E4DB-489E-BE6D-7C26238F66C4}" destId="{1C2ACBC9-4DDE-4F96-A584-2357C4E84F11}" srcOrd="2" destOrd="0" presId="urn:microsoft.com/office/officeart/2005/8/layout/orgChart1"/>
    <dgm:cxn modelId="{0E6E7155-9380-4223-BB45-1615B42FC7CD}" type="presParOf" srcId="{9651E7DE-89BB-45C4-B1A5-547278934C45}" destId="{9C8359A9-55CE-4038-B730-F1DD467613E3}" srcOrd="6" destOrd="0" presId="urn:microsoft.com/office/officeart/2005/8/layout/orgChart1"/>
    <dgm:cxn modelId="{F6D28E09-F80A-44F8-84CA-395DDF2D8624}" type="presParOf" srcId="{9651E7DE-89BB-45C4-B1A5-547278934C45}" destId="{5961CB0C-748E-4BD8-B583-3F2389B6815A}" srcOrd="7" destOrd="0" presId="urn:microsoft.com/office/officeart/2005/8/layout/orgChart1"/>
    <dgm:cxn modelId="{BCE8777E-AF4F-4289-BAD0-6BCAD2591ECB}" type="presParOf" srcId="{5961CB0C-748E-4BD8-B583-3F2389B6815A}" destId="{6F87C6D8-CB1F-4144-8D1A-442BA51A6964}" srcOrd="0" destOrd="0" presId="urn:microsoft.com/office/officeart/2005/8/layout/orgChart1"/>
    <dgm:cxn modelId="{BEBAE1D6-8451-4B41-AE17-854AE1360BF0}" type="presParOf" srcId="{6F87C6D8-CB1F-4144-8D1A-442BA51A6964}" destId="{D2E5C96F-2CC0-4A08-B70F-E16F501347BA}" srcOrd="0" destOrd="0" presId="urn:microsoft.com/office/officeart/2005/8/layout/orgChart1"/>
    <dgm:cxn modelId="{CA2A989A-7BEE-4D0D-B234-72FF6A90832E}" type="presParOf" srcId="{6F87C6D8-CB1F-4144-8D1A-442BA51A6964}" destId="{4C6DA876-4E39-4ED8-8B91-D16408689633}" srcOrd="1" destOrd="0" presId="urn:microsoft.com/office/officeart/2005/8/layout/orgChart1"/>
    <dgm:cxn modelId="{9F252211-09D0-460D-97D1-88673CCD750A}" type="presParOf" srcId="{5961CB0C-748E-4BD8-B583-3F2389B6815A}" destId="{8107F8AE-7EFB-42D8-B533-29073B6B5801}" srcOrd="1" destOrd="0" presId="urn:microsoft.com/office/officeart/2005/8/layout/orgChart1"/>
    <dgm:cxn modelId="{B2F5CE12-39A4-4B41-8FE3-B88891E8C13C}" type="presParOf" srcId="{5961CB0C-748E-4BD8-B583-3F2389B6815A}" destId="{F21E5FC1-F4F3-48C5-9802-99233BE6761C}" srcOrd="2" destOrd="0" presId="urn:microsoft.com/office/officeart/2005/8/layout/orgChart1"/>
    <dgm:cxn modelId="{E9337E54-AE5E-4E6F-BFA2-C6E2774A0C3E}" type="presParOf" srcId="{9651E7DE-89BB-45C4-B1A5-547278934C45}" destId="{15AD3758-AC65-4F19-BDCD-1D692A98C5FA}" srcOrd="8" destOrd="0" presId="urn:microsoft.com/office/officeart/2005/8/layout/orgChart1"/>
    <dgm:cxn modelId="{AF4712E2-B6CC-4EF3-B303-268057CA7729}" type="presParOf" srcId="{9651E7DE-89BB-45C4-B1A5-547278934C45}" destId="{EFC5A1D1-0A01-48C1-86F7-23E69AFC0B4B}" srcOrd="9" destOrd="0" presId="urn:microsoft.com/office/officeart/2005/8/layout/orgChart1"/>
    <dgm:cxn modelId="{4B3E43D9-52AA-4AF7-944B-42D23B8D7430}" type="presParOf" srcId="{EFC5A1D1-0A01-48C1-86F7-23E69AFC0B4B}" destId="{846F0974-1D6B-4B81-84B4-8B982E5B43B8}" srcOrd="0" destOrd="0" presId="urn:microsoft.com/office/officeart/2005/8/layout/orgChart1"/>
    <dgm:cxn modelId="{57AC55E6-9002-487A-8DBD-ADEFDB0B1C00}" type="presParOf" srcId="{846F0974-1D6B-4B81-84B4-8B982E5B43B8}" destId="{50740554-2AF7-4776-970F-3F67C71096D4}" srcOrd="0" destOrd="0" presId="urn:microsoft.com/office/officeart/2005/8/layout/orgChart1"/>
    <dgm:cxn modelId="{5FD23E6C-D8CF-4399-BCFB-05197479FE7E}" type="presParOf" srcId="{846F0974-1D6B-4B81-84B4-8B982E5B43B8}" destId="{110B1C45-F171-4CEC-95F8-FF7090E3A8EB}" srcOrd="1" destOrd="0" presId="urn:microsoft.com/office/officeart/2005/8/layout/orgChart1"/>
    <dgm:cxn modelId="{992C6694-65FC-4B6A-8D17-4C29FCB1B3B5}" type="presParOf" srcId="{EFC5A1D1-0A01-48C1-86F7-23E69AFC0B4B}" destId="{9F261D9B-6EB7-4E18-9515-BCCFAF87DB7A}" srcOrd="1" destOrd="0" presId="urn:microsoft.com/office/officeart/2005/8/layout/orgChart1"/>
    <dgm:cxn modelId="{A2870DA2-67F6-41B7-B187-F6DBFE5EAB36}" type="presParOf" srcId="{EFC5A1D1-0A01-48C1-86F7-23E69AFC0B4B}" destId="{4099582F-8A1A-4CF8-AF44-057F305DB214}" srcOrd="2" destOrd="0" presId="urn:microsoft.com/office/officeart/2005/8/layout/orgChart1"/>
    <dgm:cxn modelId="{3708A590-56AB-452A-8408-1DD3D241F31C}" type="presParOf" srcId="{9651E7DE-89BB-45C4-B1A5-547278934C45}" destId="{F7B95492-43C7-4DC0-84F8-EFA7E9A6A958}" srcOrd="10" destOrd="0" presId="urn:microsoft.com/office/officeart/2005/8/layout/orgChart1"/>
    <dgm:cxn modelId="{A5CDA2F9-3903-435C-948D-ADB979E1C48D}" type="presParOf" srcId="{9651E7DE-89BB-45C4-B1A5-547278934C45}" destId="{0948AF43-3811-4516-AA98-3B5F5198E481}" srcOrd="11" destOrd="0" presId="urn:microsoft.com/office/officeart/2005/8/layout/orgChart1"/>
    <dgm:cxn modelId="{E4ED358E-6797-4D9D-8926-8A8547679858}" type="presParOf" srcId="{0948AF43-3811-4516-AA98-3B5F5198E481}" destId="{9F804376-D7D7-4C30-A954-BF1332E42555}" srcOrd="0" destOrd="0" presId="urn:microsoft.com/office/officeart/2005/8/layout/orgChart1"/>
    <dgm:cxn modelId="{02BCC158-1CBF-4F85-8BEE-5C1BACCBA779}" type="presParOf" srcId="{9F804376-D7D7-4C30-A954-BF1332E42555}" destId="{C2A05FCE-33CE-4753-833B-0EE57E4B9863}" srcOrd="0" destOrd="0" presId="urn:microsoft.com/office/officeart/2005/8/layout/orgChart1"/>
    <dgm:cxn modelId="{6935FBA5-464C-40F8-9F03-39C375A67AE2}" type="presParOf" srcId="{9F804376-D7D7-4C30-A954-BF1332E42555}" destId="{A4FFDF1F-E1F9-4333-95D5-6A3DFDAD1F0D}" srcOrd="1" destOrd="0" presId="urn:microsoft.com/office/officeart/2005/8/layout/orgChart1"/>
    <dgm:cxn modelId="{1821DB29-F77A-4E69-A374-471658D9A5D5}" type="presParOf" srcId="{0948AF43-3811-4516-AA98-3B5F5198E481}" destId="{CC6307FB-6A8B-4577-BA71-64DBD590A173}" srcOrd="1" destOrd="0" presId="urn:microsoft.com/office/officeart/2005/8/layout/orgChart1"/>
    <dgm:cxn modelId="{40626895-AEA9-43DF-A464-07478B9A4CA1}" type="presParOf" srcId="{0948AF43-3811-4516-AA98-3B5F5198E481}" destId="{BC3EC777-4CD0-453C-B1FD-4C5922F12637}" srcOrd="2" destOrd="0" presId="urn:microsoft.com/office/officeart/2005/8/layout/orgChart1"/>
    <dgm:cxn modelId="{B8C356D7-7BDD-4E05-BBA1-84F7A781F86D}" type="presParOf" srcId="{9651E7DE-89BB-45C4-B1A5-547278934C45}" destId="{B441DAE4-D006-4C19-83F9-3454B3D7E9B4}" srcOrd="12" destOrd="0" presId="urn:microsoft.com/office/officeart/2005/8/layout/orgChart1"/>
    <dgm:cxn modelId="{9C700C4F-CD70-41E2-BF06-41B565B8C74F}" type="presParOf" srcId="{9651E7DE-89BB-45C4-B1A5-547278934C45}" destId="{2A967B58-4CB0-4E70-98B2-4A8C36F1FF24}" srcOrd="13" destOrd="0" presId="urn:microsoft.com/office/officeart/2005/8/layout/orgChart1"/>
    <dgm:cxn modelId="{78CC1FD0-1BD6-4C3F-A6A8-17D684448AB0}" type="presParOf" srcId="{2A967B58-4CB0-4E70-98B2-4A8C36F1FF24}" destId="{1CB386D9-7EB6-4A72-A42C-91A68D902F83}" srcOrd="0" destOrd="0" presId="urn:microsoft.com/office/officeart/2005/8/layout/orgChart1"/>
    <dgm:cxn modelId="{2F5A64EF-5AF5-47D4-B3B3-72C1B64B5B1E}" type="presParOf" srcId="{1CB386D9-7EB6-4A72-A42C-91A68D902F83}" destId="{08ED0CFF-9CB7-4610-97B3-F67DD92D174D}" srcOrd="0" destOrd="0" presId="urn:microsoft.com/office/officeart/2005/8/layout/orgChart1"/>
    <dgm:cxn modelId="{392606EA-DCB5-4AC2-901F-ABD6B2BB9CDF}" type="presParOf" srcId="{1CB386D9-7EB6-4A72-A42C-91A68D902F83}" destId="{B2EDA265-2D44-4708-861B-02A9553DE1A5}" srcOrd="1" destOrd="0" presId="urn:microsoft.com/office/officeart/2005/8/layout/orgChart1"/>
    <dgm:cxn modelId="{7119ABF1-A6F0-47C5-A39A-725320A76119}" type="presParOf" srcId="{2A967B58-4CB0-4E70-98B2-4A8C36F1FF24}" destId="{CDEE9816-B718-41D9-B841-4A7D2AEF3216}" srcOrd="1" destOrd="0" presId="urn:microsoft.com/office/officeart/2005/8/layout/orgChart1"/>
    <dgm:cxn modelId="{4660D025-9E2C-4FC0-ABE0-FB64EB3E919E}" type="presParOf" srcId="{2A967B58-4CB0-4E70-98B2-4A8C36F1FF24}" destId="{42BAB6AB-2E65-49E8-B3B6-BD36A5FF1812}" srcOrd="2" destOrd="0" presId="urn:microsoft.com/office/officeart/2005/8/layout/orgChart1"/>
    <dgm:cxn modelId="{086862A6-5330-4FE5-B10E-2C3DBAAD873A}" type="presParOf" srcId="{CFBBE946-A7F8-4812-B639-963E2745773F}" destId="{F43A1843-3A82-4E43-9074-5D0EC9FB63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1DAE4-D006-4C19-83F9-3454B3D7E9B4}">
      <dsp:nvSpPr>
        <dsp:cNvPr id="0" name=""/>
        <dsp:cNvSpPr/>
      </dsp:nvSpPr>
      <dsp:spPr>
        <a:xfrm>
          <a:off x="4082648" y="949905"/>
          <a:ext cx="3586508" cy="2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41"/>
              </a:lnTo>
              <a:lnTo>
                <a:pt x="3586508" y="103741"/>
              </a:lnTo>
              <a:lnTo>
                <a:pt x="3586508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95492-43C7-4DC0-84F8-EFA7E9A6A958}">
      <dsp:nvSpPr>
        <dsp:cNvPr id="0" name=""/>
        <dsp:cNvSpPr/>
      </dsp:nvSpPr>
      <dsp:spPr>
        <a:xfrm>
          <a:off x="4082648" y="949905"/>
          <a:ext cx="2391005" cy="2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41"/>
              </a:lnTo>
              <a:lnTo>
                <a:pt x="2391005" y="103741"/>
              </a:lnTo>
              <a:lnTo>
                <a:pt x="2391005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D3758-AC65-4F19-BDCD-1D692A98C5FA}">
      <dsp:nvSpPr>
        <dsp:cNvPr id="0" name=""/>
        <dsp:cNvSpPr/>
      </dsp:nvSpPr>
      <dsp:spPr>
        <a:xfrm>
          <a:off x="4082648" y="949905"/>
          <a:ext cx="1195502" cy="2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41"/>
              </a:lnTo>
              <a:lnTo>
                <a:pt x="1195502" y="103741"/>
              </a:lnTo>
              <a:lnTo>
                <a:pt x="1195502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359A9-55CE-4038-B730-F1DD467613E3}">
      <dsp:nvSpPr>
        <dsp:cNvPr id="0" name=""/>
        <dsp:cNvSpPr/>
      </dsp:nvSpPr>
      <dsp:spPr>
        <a:xfrm>
          <a:off x="4036928" y="949905"/>
          <a:ext cx="91440" cy="207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2E283-FB3D-4221-9119-06E2150243CD}">
      <dsp:nvSpPr>
        <dsp:cNvPr id="0" name=""/>
        <dsp:cNvSpPr/>
      </dsp:nvSpPr>
      <dsp:spPr>
        <a:xfrm>
          <a:off x="2491937" y="1651398"/>
          <a:ext cx="148202" cy="255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968"/>
              </a:lnTo>
              <a:lnTo>
                <a:pt x="148202" y="2558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A0173-D3C2-44F2-82AF-C273CB718154}">
      <dsp:nvSpPr>
        <dsp:cNvPr id="0" name=""/>
        <dsp:cNvSpPr/>
      </dsp:nvSpPr>
      <dsp:spPr>
        <a:xfrm>
          <a:off x="2491937" y="1651398"/>
          <a:ext cx="148202" cy="185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475"/>
              </a:lnTo>
              <a:lnTo>
                <a:pt x="148202" y="1857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D37ED-CD9B-44AD-A9D4-89670FEB2308}">
      <dsp:nvSpPr>
        <dsp:cNvPr id="0" name=""/>
        <dsp:cNvSpPr/>
      </dsp:nvSpPr>
      <dsp:spPr>
        <a:xfrm>
          <a:off x="2491937" y="1651398"/>
          <a:ext cx="148202" cy="1155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981"/>
              </a:lnTo>
              <a:lnTo>
                <a:pt x="148202" y="1155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C8A5A-D5F5-4029-B5EF-07751B75B6A3}">
      <dsp:nvSpPr>
        <dsp:cNvPr id="0" name=""/>
        <dsp:cNvSpPr/>
      </dsp:nvSpPr>
      <dsp:spPr>
        <a:xfrm>
          <a:off x="2491937" y="1651398"/>
          <a:ext cx="148202" cy="45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88"/>
              </a:lnTo>
              <a:lnTo>
                <a:pt x="148202" y="454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AA680-044E-417D-B3BC-DD60336B9D2A}">
      <dsp:nvSpPr>
        <dsp:cNvPr id="0" name=""/>
        <dsp:cNvSpPr/>
      </dsp:nvSpPr>
      <dsp:spPr>
        <a:xfrm>
          <a:off x="2887145" y="949905"/>
          <a:ext cx="1195502" cy="207483"/>
        </a:xfrm>
        <a:custGeom>
          <a:avLst/>
          <a:gdLst/>
          <a:ahLst/>
          <a:cxnLst/>
          <a:rect l="0" t="0" r="0" b="0"/>
          <a:pathLst>
            <a:path>
              <a:moveTo>
                <a:pt x="1195502" y="0"/>
              </a:moveTo>
              <a:lnTo>
                <a:pt x="1195502" y="103741"/>
              </a:lnTo>
              <a:lnTo>
                <a:pt x="0" y="103741"/>
              </a:lnTo>
              <a:lnTo>
                <a:pt x="0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EE45D-1B80-495F-9B9C-1987B4419A50}">
      <dsp:nvSpPr>
        <dsp:cNvPr id="0" name=""/>
        <dsp:cNvSpPr/>
      </dsp:nvSpPr>
      <dsp:spPr>
        <a:xfrm>
          <a:off x="1691642" y="949905"/>
          <a:ext cx="2391005" cy="207483"/>
        </a:xfrm>
        <a:custGeom>
          <a:avLst/>
          <a:gdLst/>
          <a:ahLst/>
          <a:cxnLst/>
          <a:rect l="0" t="0" r="0" b="0"/>
          <a:pathLst>
            <a:path>
              <a:moveTo>
                <a:pt x="2391005" y="0"/>
              </a:moveTo>
              <a:lnTo>
                <a:pt x="2391005" y="103741"/>
              </a:lnTo>
              <a:lnTo>
                <a:pt x="0" y="103741"/>
              </a:lnTo>
              <a:lnTo>
                <a:pt x="0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DBE2-91D3-41FA-B859-67A9B6D296A7}">
      <dsp:nvSpPr>
        <dsp:cNvPr id="0" name=""/>
        <dsp:cNvSpPr/>
      </dsp:nvSpPr>
      <dsp:spPr>
        <a:xfrm>
          <a:off x="496139" y="949905"/>
          <a:ext cx="3586508" cy="207483"/>
        </a:xfrm>
        <a:custGeom>
          <a:avLst/>
          <a:gdLst/>
          <a:ahLst/>
          <a:cxnLst/>
          <a:rect l="0" t="0" r="0" b="0"/>
          <a:pathLst>
            <a:path>
              <a:moveTo>
                <a:pt x="3586508" y="0"/>
              </a:moveTo>
              <a:lnTo>
                <a:pt x="3586508" y="103741"/>
              </a:lnTo>
              <a:lnTo>
                <a:pt x="0" y="103741"/>
              </a:lnTo>
              <a:lnTo>
                <a:pt x="0" y="207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D353C-7923-4231-9050-C4D53BAFEF77}">
      <dsp:nvSpPr>
        <dsp:cNvPr id="0" name=""/>
        <dsp:cNvSpPr/>
      </dsp:nvSpPr>
      <dsp:spPr>
        <a:xfrm>
          <a:off x="3588638" y="455896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菜单</a:t>
          </a:r>
        </a:p>
      </dsp:txBody>
      <dsp:txXfrm>
        <a:off x="3588638" y="455896"/>
        <a:ext cx="988018" cy="494009"/>
      </dsp:txXfrm>
    </dsp:sp>
    <dsp:sp modelId="{A4EE7C30-86B4-4840-819E-C2D1CAFA78EB}">
      <dsp:nvSpPr>
        <dsp:cNvPr id="0" name=""/>
        <dsp:cNvSpPr/>
      </dsp:nvSpPr>
      <dsp:spPr>
        <a:xfrm>
          <a:off x="2130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查询信息</a:t>
          </a:r>
        </a:p>
      </dsp:txBody>
      <dsp:txXfrm>
        <a:off x="2130" y="1157389"/>
        <a:ext cx="988018" cy="494009"/>
      </dsp:txXfrm>
    </dsp:sp>
    <dsp:sp modelId="{3D5C7109-DB49-4781-88B7-B86EBB235BE7}">
      <dsp:nvSpPr>
        <dsp:cNvPr id="0" name=""/>
        <dsp:cNvSpPr/>
      </dsp:nvSpPr>
      <dsp:spPr>
        <a:xfrm>
          <a:off x="1197633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显示信息</a:t>
          </a:r>
        </a:p>
      </dsp:txBody>
      <dsp:txXfrm>
        <a:off x="1197633" y="1157389"/>
        <a:ext cx="988018" cy="494009"/>
      </dsp:txXfrm>
    </dsp:sp>
    <dsp:sp modelId="{40B6F02A-9CB9-4D99-B3F7-47985A40FD78}">
      <dsp:nvSpPr>
        <dsp:cNvPr id="0" name=""/>
        <dsp:cNvSpPr/>
      </dsp:nvSpPr>
      <dsp:spPr>
        <a:xfrm>
          <a:off x="2393135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添加信息</a:t>
          </a:r>
        </a:p>
      </dsp:txBody>
      <dsp:txXfrm>
        <a:off x="2393135" y="1157389"/>
        <a:ext cx="988018" cy="494009"/>
      </dsp:txXfrm>
    </dsp:sp>
    <dsp:sp modelId="{BEEA1786-0F63-46B1-BECC-E7B1C53B591D}">
      <dsp:nvSpPr>
        <dsp:cNvPr id="0" name=""/>
        <dsp:cNvSpPr/>
      </dsp:nvSpPr>
      <dsp:spPr>
        <a:xfrm>
          <a:off x="2640140" y="1858882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教师</a:t>
          </a:r>
        </a:p>
      </dsp:txBody>
      <dsp:txXfrm>
        <a:off x="2640140" y="1858882"/>
        <a:ext cx="988018" cy="494009"/>
      </dsp:txXfrm>
    </dsp:sp>
    <dsp:sp modelId="{4702C9F2-45A9-4123-8608-2992DE9C7409}">
      <dsp:nvSpPr>
        <dsp:cNvPr id="0" name=""/>
        <dsp:cNvSpPr/>
      </dsp:nvSpPr>
      <dsp:spPr>
        <a:xfrm>
          <a:off x="2640140" y="2560375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实验员</a:t>
          </a:r>
        </a:p>
      </dsp:txBody>
      <dsp:txXfrm>
        <a:off x="2640140" y="2560375"/>
        <a:ext cx="988018" cy="494009"/>
      </dsp:txXfrm>
    </dsp:sp>
    <dsp:sp modelId="{F693CF16-923D-4FAD-9236-FB6BC942FA5B}">
      <dsp:nvSpPr>
        <dsp:cNvPr id="0" name=""/>
        <dsp:cNvSpPr/>
      </dsp:nvSpPr>
      <dsp:spPr>
        <a:xfrm>
          <a:off x="2640140" y="326186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行政人员</a:t>
          </a:r>
        </a:p>
      </dsp:txBody>
      <dsp:txXfrm>
        <a:off x="2640140" y="3261869"/>
        <a:ext cx="988018" cy="494009"/>
      </dsp:txXfrm>
    </dsp:sp>
    <dsp:sp modelId="{BFADE8A2-34C6-417B-A242-3D23F972B07A}">
      <dsp:nvSpPr>
        <dsp:cNvPr id="0" name=""/>
        <dsp:cNvSpPr/>
      </dsp:nvSpPr>
      <dsp:spPr>
        <a:xfrm>
          <a:off x="2640140" y="3963362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教师兼行政人员</a:t>
          </a:r>
        </a:p>
      </dsp:txBody>
      <dsp:txXfrm>
        <a:off x="2640140" y="3963362"/>
        <a:ext cx="988018" cy="494009"/>
      </dsp:txXfrm>
    </dsp:sp>
    <dsp:sp modelId="{D2E5C96F-2CC0-4A08-B70F-E16F501347BA}">
      <dsp:nvSpPr>
        <dsp:cNvPr id="0" name=""/>
        <dsp:cNvSpPr/>
      </dsp:nvSpPr>
      <dsp:spPr>
        <a:xfrm>
          <a:off x="3588638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编辑信息</a:t>
          </a:r>
        </a:p>
      </dsp:txBody>
      <dsp:txXfrm>
        <a:off x="3588638" y="1157389"/>
        <a:ext cx="988018" cy="494009"/>
      </dsp:txXfrm>
    </dsp:sp>
    <dsp:sp modelId="{50740554-2AF7-4776-970F-3F67C71096D4}">
      <dsp:nvSpPr>
        <dsp:cNvPr id="0" name=""/>
        <dsp:cNvSpPr/>
      </dsp:nvSpPr>
      <dsp:spPr>
        <a:xfrm>
          <a:off x="4784141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删除信息</a:t>
          </a:r>
          <a:endParaRPr lang="zh-CN" altLang="en-US" sz="1500" kern="1200" dirty="0"/>
        </a:p>
      </dsp:txBody>
      <dsp:txXfrm>
        <a:off x="4784141" y="1157389"/>
        <a:ext cx="988018" cy="494009"/>
      </dsp:txXfrm>
    </dsp:sp>
    <dsp:sp modelId="{C2A05FCE-33CE-4753-833B-0EE57E4B9863}">
      <dsp:nvSpPr>
        <dsp:cNvPr id="0" name=""/>
        <dsp:cNvSpPr/>
      </dsp:nvSpPr>
      <dsp:spPr>
        <a:xfrm>
          <a:off x="5979644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统计信息</a:t>
          </a:r>
        </a:p>
      </dsp:txBody>
      <dsp:txXfrm>
        <a:off x="5979644" y="1157389"/>
        <a:ext cx="988018" cy="494009"/>
      </dsp:txXfrm>
    </dsp:sp>
    <dsp:sp modelId="{08ED0CFF-9CB7-4610-97B3-F67DD92D174D}">
      <dsp:nvSpPr>
        <dsp:cNvPr id="0" name=""/>
        <dsp:cNvSpPr/>
      </dsp:nvSpPr>
      <dsp:spPr>
        <a:xfrm>
          <a:off x="7175146" y="1157389"/>
          <a:ext cx="988018" cy="494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退出系统</a:t>
          </a:r>
        </a:p>
      </dsp:txBody>
      <dsp:txXfrm>
        <a:off x="7175146" y="1157389"/>
        <a:ext cx="988018" cy="49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5AAA-E47E-4A5B-B384-A8445E1462A1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FEC9-E887-4F28-A32A-58352AE3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9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23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01206" y="957804"/>
            <a:ext cx="9780607" cy="5521124"/>
          </a:xfrm>
          <a:prstGeom prst="ellipse">
            <a:avLst/>
          </a:prstGeom>
          <a:gradFill>
            <a:gsLst>
              <a:gs pos="2000">
                <a:srgbClr val="FF0000">
                  <a:alpha val="11000"/>
                </a:srgbClr>
              </a:gs>
              <a:gs pos="86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10087" y="2516980"/>
            <a:ext cx="605355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高校职工管理系统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58001" y="3718366"/>
            <a:ext cx="506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</a:rPr>
              <a:t>劳国平  计科一班</a:t>
            </a:r>
          </a:p>
        </p:txBody>
      </p:sp>
    </p:spTree>
    <p:extLst>
      <p:ext uri="{BB962C8B-B14F-4D97-AF65-F5344CB8AC3E}">
        <p14:creationId xmlns:p14="http://schemas.microsoft.com/office/powerpoint/2010/main" val="703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51064" y="224326"/>
            <a:ext cx="6057909" cy="6075619"/>
            <a:chOff x="4858467" y="97004"/>
            <a:chExt cx="6057909" cy="6075619"/>
          </a:xfrm>
        </p:grpSpPr>
        <p:sp>
          <p:nvSpPr>
            <p:cNvPr id="3" name="椭圆 2"/>
            <p:cNvSpPr/>
            <p:nvPr/>
          </p:nvSpPr>
          <p:spPr>
            <a:xfrm>
              <a:off x="8134831" y="2758113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4858468" y="2627749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b="1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6737910" y="2695298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870043" y="3970796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737910" y="3970796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5584680" y="2117472"/>
              <a:ext cx="365958" cy="510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8134831" y="4053090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909378" y="4001683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991336" y="5277548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361498" y="5265773"/>
              <a:ext cx="856527" cy="82180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6644590" y="4792598"/>
              <a:ext cx="179042" cy="37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58467" y="5350821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266474" y="3490357"/>
              <a:ext cx="40511" cy="40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257795" y="4874892"/>
              <a:ext cx="40511" cy="40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521136" y="5296307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059849" y="5277548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628069" y="3568140"/>
              <a:ext cx="0" cy="37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0181568" y="3587512"/>
              <a:ext cx="0" cy="305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8696928" y="4871013"/>
              <a:ext cx="134194" cy="29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0488112" y="4871013"/>
              <a:ext cx="0" cy="37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8696928" y="1452384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5978317" y="1452384"/>
              <a:ext cx="8131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7361498" y="97004"/>
              <a:ext cx="1030147" cy="977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9743807" y="2790697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6625773" y="2202908"/>
              <a:ext cx="444180" cy="453696"/>
            </a:xfrm>
            <a:prstGeom prst="straightConnector1">
              <a:avLst/>
            </a:prstGeom>
            <a:ln w="12700">
              <a:gradFill>
                <a:gsLst>
                  <a:gs pos="64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9578236" y="2221465"/>
              <a:ext cx="331142" cy="43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6791444" y="898704"/>
              <a:ext cx="569971" cy="553680"/>
            </a:xfrm>
            <a:prstGeom prst="straightConnector1">
              <a:avLst/>
            </a:prstGeom>
            <a:ln w="12700">
              <a:gradFill>
                <a:gsLst>
                  <a:gs pos="64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8277071" y="992274"/>
              <a:ext cx="350998" cy="361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8563094" y="2202908"/>
              <a:ext cx="200931" cy="33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7129234" y="3555914"/>
              <a:ext cx="35788" cy="337099"/>
            </a:xfrm>
            <a:prstGeom prst="straightConnector1">
              <a:avLst/>
            </a:prstGeom>
            <a:ln w="12700">
              <a:gradFill>
                <a:gsLst>
                  <a:gs pos="64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7383560" y="4773228"/>
              <a:ext cx="273101" cy="397449"/>
            </a:xfrm>
            <a:prstGeom prst="straightConnector1">
              <a:avLst/>
            </a:prstGeom>
            <a:ln w="12700">
              <a:gradFill>
                <a:gsLst>
                  <a:gs pos="64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4562" y="405114"/>
            <a:ext cx="3240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对于查找，可以在字节长度的复杂度内查找到人员信息。比如查找</a:t>
            </a:r>
            <a:r>
              <a:rPr lang="en-US" altLang="zh-CN" sz="2400" dirty="0"/>
              <a:t>1706</a:t>
            </a:r>
            <a:r>
              <a:rPr lang="zh-CN" altLang="en-US" sz="2400" dirty="0"/>
              <a:t>编号的人员信息可以只走</a:t>
            </a:r>
            <a:r>
              <a:rPr lang="en-US" altLang="zh-CN" sz="2400" dirty="0"/>
              <a:t>4</a:t>
            </a:r>
            <a:r>
              <a:rPr lang="zh-CN" altLang="en-US" sz="2400" dirty="0"/>
              <a:t>步就查找到想要的信息。</a:t>
            </a:r>
          </a:p>
        </p:txBody>
      </p:sp>
    </p:spTree>
    <p:extLst>
      <p:ext uri="{BB962C8B-B14F-4D97-AF65-F5344CB8AC3E}">
        <p14:creationId xmlns:p14="http://schemas.microsoft.com/office/powerpoint/2010/main" val="26150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91" y="1082705"/>
            <a:ext cx="5002248" cy="51970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017" y="938223"/>
            <a:ext cx="5636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对于使用字典树来查找信息和用普通方法查找信息对比。在较大的信息面前，字典树的优势很明显。比如在</a:t>
            </a:r>
            <a:r>
              <a:rPr lang="en-US" altLang="zh-CN" sz="2400" dirty="0"/>
              <a:t>100</a:t>
            </a:r>
            <a:r>
              <a:rPr lang="zh-CN" altLang="en-US" sz="2400" dirty="0"/>
              <a:t>万个数据中进行</a:t>
            </a:r>
            <a:r>
              <a:rPr lang="en-US" altLang="zh-CN" sz="2400" dirty="0"/>
              <a:t>100</a:t>
            </a:r>
            <a:r>
              <a:rPr lang="zh-CN" altLang="en-US" sz="2400" dirty="0"/>
              <a:t>万次查找，对于链表，每次查找都会遍历</a:t>
            </a:r>
            <a:r>
              <a:rPr lang="en-US" altLang="zh-CN" sz="2400" dirty="0"/>
              <a:t>100</a:t>
            </a:r>
            <a:r>
              <a:rPr lang="zh-CN" altLang="en-US" sz="2400" dirty="0"/>
              <a:t>万个数据找到为止，复杂度为</a:t>
            </a:r>
            <a:r>
              <a:rPr lang="en-US" altLang="zh-CN" sz="2400" dirty="0"/>
              <a:t>100</a:t>
            </a:r>
            <a:r>
              <a:rPr lang="zh-CN" altLang="en-US" sz="2400" dirty="0"/>
              <a:t>万乘</a:t>
            </a:r>
            <a:r>
              <a:rPr lang="en-US" altLang="zh-CN" sz="2400" dirty="0"/>
              <a:t>100</a:t>
            </a:r>
            <a:r>
              <a:rPr lang="zh-CN" altLang="en-US" sz="2400" dirty="0"/>
              <a:t>万等于</a:t>
            </a:r>
            <a:r>
              <a:rPr lang="en-US" altLang="zh-CN" sz="2400" dirty="0"/>
              <a:t>10000</a:t>
            </a:r>
            <a:r>
              <a:rPr lang="zh-CN" altLang="en-US" sz="2400" dirty="0"/>
              <a:t>亿。而用字典树，每次查找不用遍历所有数据，可以直接在字符长度复杂度内找到信息。</a:t>
            </a:r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万加</a:t>
            </a:r>
            <a:r>
              <a:rPr lang="en-US" altLang="zh-CN" sz="2400" dirty="0"/>
              <a:t>100</a:t>
            </a:r>
            <a:r>
              <a:rPr lang="zh-CN" altLang="en-US" sz="2400" dirty="0"/>
              <a:t>万等于</a:t>
            </a:r>
            <a:r>
              <a:rPr lang="en-US" altLang="zh-CN" sz="2400" dirty="0"/>
              <a:t>200</a:t>
            </a:r>
            <a:r>
              <a:rPr lang="zh-CN" altLang="en-US" sz="2400" dirty="0"/>
              <a:t>万，在这样的大数据面前，有很明显的优化。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8970" y="5073205"/>
            <a:ext cx="5139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字典树的整体读取可以用搜索来遍历整颗树来读取所有信息，然后保存到文件中</a:t>
            </a:r>
          </a:p>
        </p:txBody>
      </p:sp>
    </p:spTree>
    <p:extLst>
      <p:ext uri="{BB962C8B-B14F-4D97-AF65-F5344CB8AC3E}">
        <p14:creationId xmlns:p14="http://schemas.microsoft.com/office/powerpoint/2010/main" val="1313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0861" y="567160"/>
            <a:ext cx="3993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C++</a:t>
            </a:r>
            <a:r>
              <a:rPr lang="zh-CN" altLang="en-US" sz="3200" dirty="0"/>
              <a:t>中为了保护类的密封性，使用友元，。继承，多态，等方法来调用类中的私有变量，来达到修改类的目的。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7" y="85691"/>
            <a:ext cx="7570835" cy="6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776716" y="2081098"/>
            <a:ext cx="4201609" cy="3078863"/>
            <a:chOff x="1006998" y="1773286"/>
            <a:chExt cx="4201609" cy="3078863"/>
          </a:xfrm>
        </p:grpSpPr>
        <p:grpSp>
          <p:nvGrpSpPr>
            <p:cNvPr id="17" name="组合 16"/>
            <p:cNvGrpSpPr/>
            <p:nvPr/>
          </p:nvGrpSpPr>
          <p:grpSpPr>
            <a:xfrm>
              <a:off x="1006998" y="1773286"/>
              <a:ext cx="2673752" cy="544010"/>
              <a:chOff x="1354238" y="1298724"/>
              <a:chExt cx="2673752" cy="5440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54238" y="1298724"/>
                <a:ext cx="544010" cy="544010"/>
              </a:xfrm>
              <a:prstGeom prst="ellipse">
                <a:avLst/>
              </a:prstGeom>
              <a:gradFill>
                <a:gsLst>
                  <a:gs pos="2000">
                    <a:schemeClr val="tx2">
                      <a:lumMod val="50000"/>
                    </a:schemeClr>
                  </a:gs>
                  <a:gs pos="86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72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60294" y="1319514"/>
                <a:ext cx="19676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选题目的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18573" y="2618237"/>
              <a:ext cx="2673752" cy="544010"/>
              <a:chOff x="1354238" y="1298724"/>
              <a:chExt cx="2673752" cy="5440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354238" y="1298724"/>
                <a:ext cx="544010" cy="544010"/>
              </a:xfrm>
              <a:prstGeom prst="ellipse">
                <a:avLst/>
              </a:prstGeom>
              <a:gradFill>
                <a:gsLst>
                  <a:gs pos="2000">
                    <a:schemeClr val="tx2">
                      <a:lumMod val="50000"/>
                    </a:schemeClr>
                  </a:gs>
                  <a:gs pos="86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72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060294" y="1319514"/>
                <a:ext cx="19676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系统分析</a:t>
                </a:r>
                <a:endParaRPr lang="en-US" altLang="zh-CN" sz="28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30148" y="3463188"/>
              <a:ext cx="2673752" cy="544010"/>
              <a:chOff x="1354238" y="1298724"/>
              <a:chExt cx="2673752" cy="54401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354238" y="1298724"/>
                <a:ext cx="544010" cy="544010"/>
              </a:xfrm>
              <a:prstGeom prst="ellipse">
                <a:avLst/>
              </a:prstGeom>
              <a:gradFill>
                <a:gsLst>
                  <a:gs pos="2000">
                    <a:schemeClr val="tx2">
                      <a:lumMod val="50000"/>
                    </a:schemeClr>
                  </a:gs>
                  <a:gs pos="86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72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60294" y="1319514"/>
                <a:ext cx="19676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类的设计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41723" y="4308139"/>
              <a:ext cx="4166884" cy="544010"/>
              <a:chOff x="1354238" y="1298724"/>
              <a:chExt cx="4166884" cy="54401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354238" y="1298724"/>
                <a:ext cx="544010" cy="544010"/>
              </a:xfrm>
              <a:prstGeom prst="ellipse">
                <a:avLst/>
              </a:prstGeom>
              <a:gradFill>
                <a:gsLst>
                  <a:gs pos="2000">
                    <a:schemeClr val="tx2">
                      <a:lumMod val="50000"/>
                    </a:schemeClr>
                  </a:gs>
                  <a:gs pos="86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72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060293" y="1319514"/>
                <a:ext cx="3460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面向对象的技术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7199453" y="1581124"/>
            <a:ext cx="4352078" cy="4224755"/>
            <a:chOff x="6910086" y="1570729"/>
            <a:chExt cx="4352078" cy="4224755"/>
          </a:xfrm>
        </p:grpSpPr>
        <p:sp>
          <p:nvSpPr>
            <p:cNvPr id="32" name="矩形 31"/>
            <p:cNvSpPr/>
            <p:nvPr/>
          </p:nvSpPr>
          <p:spPr>
            <a:xfrm rot="18998093">
              <a:off x="8275899" y="1570729"/>
              <a:ext cx="1689902" cy="16899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8998093">
              <a:off x="6910086" y="2812663"/>
              <a:ext cx="1689902" cy="168990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8998093">
              <a:off x="9572262" y="2863648"/>
              <a:ext cx="1689902" cy="1689902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8998093">
              <a:off x="8181038" y="4105582"/>
              <a:ext cx="1689902" cy="16899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8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441046" y="-208344"/>
            <a:ext cx="9010894" cy="681748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为了加深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的理解，进一步了解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中类的概念，函数的封装，类的继承，多态实现方式，熟悉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codeblock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编译环境。</a:t>
            </a:r>
          </a:p>
        </p:txBody>
      </p:sp>
      <p:sp>
        <p:nvSpPr>
          <p:cNvPr id="2" name="矩形 1"/>
          <p:cNvSpPr/>
          <p:nvPr/>
        </p:nvSpPr>
        <p:spPr>
          <a:xfrm>
            <a:off x="2349657" y="544010"/>
            <a:ext cx="7234177" cy="1169043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FFC000"/>
                </a:solidFill>
              </a:rPr>
              <a:t>选题目的</a:t>
            </a:r>
          </a:p>
        </p:txBody>
      </p:sp>
    </p:spTree>
    <p:extLst>
      <p:ext uri="{BB962C8B-B14F-4D97-AF65-F5344CB8AC3E}">
        <p14:creationId xmlns:p14="http://schemas.microsoft.com/office/powerpoint/2010/main" val="227219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0830" y="1388961"/>
            <a:ext cx="571789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高校职工管理系统分析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60830" y="2306393"/>
            <a:ext cx="5370654" cy="769441"/>
            <a:chOff x="3460830" y="2306393"/>
            <a:chExt cx="5370654" cy="769441"/>
          </a:xfrm>
        </p:grpSpPr>
        <p:sp>
          <p:nvSpPr>
            <p:cNvPr id="3" name="椭圆 2"/>
            <p:cNvSpPr/>
            <p:nvPr/>
          </p:nvSpPr>
          <p:spPr>
            <a:xfrm>
              <a:off x="3460830" y="2338086"/>
              <a:ext cx="752355" cy="706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7828" y="2306393"/>
              <a:ext cx="4363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/>
                <a:t>账号密码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0830" y="3267092"/>
            <a:ext cx="5370654" cy="769441"/>
            <a:chOff x="3460830" y="2306393"/>
            <a:chExt cx="5370654" cy="769441"/>
          </a:xfrm>
        </p:grpSpPr>
        <p:sp>
          <p:nvSpPr>
            <p:cNvPr id="7" name="椭圆 6"/>
            <p:cNvSpPr/>
            <p:nvPr/>
          </p:nvSpPr>
          <p:spPr>
            <a:xfrm>
              <a:off x="3460830" y="2338086"/>
              <a:ext cx="752355" cy="706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67828" y="2306393"/>
              <a:ext cx="4363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/>
                <a:t>系统菜单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60830" y="4216216"/>
            <a:ext cx="5370654" cy="769441"/>
            <a:chOff x="3460830" y="2306393"/>
            <a:chExt cx="5370654" cy="769441"/>
          </a:xfrm>
        </p:grpSpPr>
        <p:sp>
          <p:nvSpPr>
            <p:cNvPr id="10" name="椭圆 9"/>
            <p:cNvSpPr/>
            <p:nvPr/>
          </p:nvSpPr>
          <p:spPr>
            <a:xfrm>
              <a:off x="3460830" y="2338086"/>
              <a:ext cx="752355" cy="706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67828" y="2306393"/>
              <a:ext cx="4363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/>
                <a:t>文件的保存读取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0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9726" y="960698"/>
            <a:ext cx="4109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账号密码的实现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2743" y="2060292"/>
            <a:ext cx="3541853" cy="4039565"/>
            <a:chOff x="1493134" y="2083442"/>
            <a:chExt cx="3541853" cy="4039565"/>
          </a:xfrm>
        </p:grpSpPr>
        <p:grpSp>
          <p:nvGrpSpPr>
            <p:cNvPr id="8" name="组合 7"/>
            <p:cNvGrpSpPr/>
            <p:nvPr/>
          </p:nvGrpSpPr>
          <p:grpSpPr>
            <a:xfrm>
              <a:off x="1493134" y="2083442"/>
              <a:ext cx="3541853" cy="4039565"/>
              <a:chOff x="1493134" y="2083442"/>
              <a:chExt cx="3541853" cy="403956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493134" y="2083442"/>
                <a:ext cx="3541853" cy="4039565"/>
                <a:chOff x="1493134" y="2083442"/>
                <a:chExt cx="3541853" cy="4039565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493134" y="2083442"/>
                  <a:ext cx="3541853" cy="40395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2002420" y="2283048"/>
                  <a:ext cx="2615878" cy="31251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2013993" y="2925718"/>
                <a:ext cx="224548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创建类保存账号密码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2002420" y="4882962"/>
              <a:ext cx="20718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类中设置</a:t>
              </a:r>
              <a:r>
                <a:rPr lang="en-US" altLang="zh-CN" dirty="0" err="1"/>
                <a:t>int</a:t>
              </a:r>
              <a:r>
                <a:rPr lang="zh-CN" altLang="en-US" dirty="0"/>
                <a:t>型变量保存信息为管理员或者用户，设置权限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43602" y="3742452"/>
            <a:ext cx="215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设置两个字符串一个保存账号，一个保存密码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24354" y="2071571"/>
            <a:ext cx="5903089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 ID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private:</a:t>
            </a:r>
          </a:p>
          <a:p>
            <a:r>
              <a:rPr lang="en-US" altLang="zh-CN" sz="3200" dirty="0"/>
              <a:t>    char id[15],pass[15];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status;</a:t>
            </a:r>
          </a:p>
          <a:p>
            <a:r>
              <a:rPr lang="en-US" altLang="zh-CN" sz="3200" dirty="0"/>
              <a:t>Public:</a:t>
            </a:r>
          </a:p>
          <a:p>
            <a:r>
              <a:rPr lang="en-US" altLang="zh-CN" sz="3200" dirty="0"/>
              <a:t>    …………</a:t>
            </a:r>
          </a:p>
          <a:p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5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1466456"/>
              </p:ext>
            </p:extLst>
          </p:nvPr>
        </p:nvGraphicFramePr>
        <p:xfrm>
          <a:off x="353671" y="1200064"/>
          <a:ext cx="8165296" cy="491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38218" y="578734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系统分析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19" y="3656698"/>
            <a:ext cx="7534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8639" y="625034"/>
            <a:ext cx="826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系统信息读取后在内存存储方式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8638" y="2118166"/>
            <a:ext cx="82643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  相对与大多数方式，比如链表，在每次查找信息时会都需要从头开始遍历到尾部，这种查找方式在数据信息稍微多的情况下，对于多次查找，每次都要从头遍历到尾，复杂度比较高。</a:t>
            </a:r>
            <a:endParaRPr lang="en-US" altLang="zh-CN" sz="3200" dirty="0"/>
          </a:p>
          <a:p>
            <a:r>
              <a:rPr lang="zh-CN" altLang="en-US" sz="3200" dirty="0"/>
              <a:t>      对此，使用了比较优化的写法，用编号创建字典树。使用字典树查找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984374" y="2056656"/>
            <a:ext cx="671332" cy="36009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3376" y="2118166"/>
            <a:ext cx="671332" cy="36009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3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816" y="601883"/>
            <a:ext cx="4069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假设现在有</a:t>
            </a:r>
            <a:r>
              <a:rPr lang="en-US" altLang="zh-CN" sz="2400" dirty="0"/>
              <a:t>5</a:t>
            </a:r>
            <a:r>
              <a:rPr lang="zh-CN" altLang="en-US" sz="2400" dirty="0"/>
              <a:t>个人员编号信息：</a:t>
            </a:r>
            <a:endParaRPr lang="en-US" altLang="zh-CN" sz="2400" dirty="0"/>
          </a:p>
          <a:p>
            <a:r>
              <a:rPr lang="en-US" altLang="zh-CN" sz="2400" dirty="0"/>
              <a:t>1706</a:t>
            </a:r>
          </a:p>
          <a:p>
            <a:r>
              <a:rPr lang="en-US" altLang="zh-CN" sz="2400" dirty="0"/>
              <a:t>1705</a:t>
            </a:r>
          </a:p>
          <a:p>
            <a:r>
              <a:rPr lang="en-US" altLang="zh-CN" sz="2400" dirty="0"/>
              <a:t>1601</a:t>
            </a:r>
          </a:p>
          <a:p>
            <a:r>
              <a:rPr lang="en-US" altLang="zh-CN" sz="2400" dirty="0"/>
              <a:t>2748</a:t>
            </a:r>
          </a:p>
          <a:p>
            <a:r>
              <a:rPr lang="en-US" altLang="zh-CN" sz="2400" dirty="0"/>
              <a:t>2601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696928" y="1419800"/>
            <a:ext cx="856527" cy="821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978317" y="1419800"/>
            <a:ext cx="813127" cy="821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61498" y="64420"/>
            <a:ext cx="1030147" cy="977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743807" y="2758113"/>
            <a:ext cx="856527" cy="821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341005" y="966104"/>
            <a:ext cx="444180" cy="45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737910" y="966104"/>
            <a:ext cx="520866" cy="45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737910" y="2241602"/>
            <a:ext cx="260433" cy="38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8563094" y="2322540"/>
            <a:ext cx="268028" cy="37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578236" y="2188881"/>
            <a:ext cx="331142" cy="43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4858467" y="97004"/>
            <a:ext cx="6057909" cy="6075619"/>
            <a:chOff x="4858467" y="97004"/>
            <a:chExt cx="6057909" cy="6075619"/>
          </a:xfrm>
        </p:grpSpPr>
        <p:sp>
          <p:nvSpPr>
            <p:cNvPr id="6" name="椭圆 5"/>
            <p:cNvSpPr/>
            <p:nvPr/>
          </p:nvSpPr>
          <p:spPr>
            <a:xfrm>
              <a:off x="8134831" y="2758113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858468" y="2627749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737910" y="2695298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70043" y="3970796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6737910" y="3970796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5584680" y="2117472"/>
              <a:ext cx="365958" cy="510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0"/>
            </p:cNvCxnSpPr>
            <p:nvPr/>
          </p:nvCxnSpPr>
          <p:spPr>
            <a:xfrm>
              <a:off x="7125663" y="3568140"/>
              <a:ext cx="40511" cy="40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8134831" y="4053090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9909378" y="4001683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5991336" y="5277548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61498" y="5265773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6644590" y="4792598"/>
              <a:ext cx="179042" cy="37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479231" y="4772826"/>
              <a:ext cx="238279" cy="397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4858467" y="5350821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266474" y="3490357"/>
              <a:ext cx="40511" cy="40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5257795" y="4874892"/>
              <a:ext cx="40511" cy="40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8521136" y="5296307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10059849" y="5277548"/>
              <a:ext cx="856527" cy="8218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8628069" y="3568140"/>
              <a:ext cx="0" cy="37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181568" y="3587512"/>
              <a:ext cx="0" cy="305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8696928" y="4871013"/>
              <a:ext cx="134194" cy="29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0488112" y="4871013"/>
              <a:ext cx="0" cy="37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8696928" y="1452384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5978317" y="1452384"/>
              <a:ext cx="8131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7361498" y="97004"/>
              <a:ext cx="1030147" cy="977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9743807" y="2790697"/>
              <a:ext cx="856527" cy="821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8341005" y="998688"/>
              <a:ext cx="444180" cy="453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>
              <a:off x="6737910" y="998688"/>
              <a:ext cx="520866" cy="453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H="1">
              <a:off x="8563094" y="2355124"/>
              <a:ext cx="268028" cy="37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9578236" y="2221465"/>
              <a:ext cx="331142" cy="43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317573" y="3540018"/>
            <a:ext cx="3960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每个橙色的点就是节点，保存着类的信息，里面有个指针指向保存的人员信息。比如</a:t>
            </a:r>
            <a:r>
              <a:rPr lang="en-US" altLang="zh-CN" sz="2800" dirty="0"/>
              <a:t>1605</a:t>
            </a:r>
            <a:r>
              <a:rPr lang="zh-CN" altLang="en-US" sz="2800" dirty="0"/>
              <a:t>信息连着一个教师类情况。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076445" y="5943094"/>
            <a:ext cx="226863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C000"/>
                </a:solidFill>
              </a:rPr>
              <a:t>教师信息</a:t>
            </a: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3472405" y="5943094"/>
            <a:ext cx="1273215" cy="3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>
                <a:lumMod val="50000"/>
              </a:schemeClr>
            </a:gs>
            <a:gs pos="66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68" y="108753"/>
            <a:ext cx="6211083" cy="62804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3" y="108753"/>
            <a:ext cx="5148243" cy="62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531</Words>
  <Application>Microsoft Office PowerPoint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creator 平</dc:creator>
  <cp:lastModifiedBy>creator 平</cp:lastModifiedBy>
  <cp:revision>22</cp:revision>
  <dcterms:created xsi:type="dcterms:W3CDTF">2018-06-13T14:22:05Z</dcterms:created>
  <dcterms:modified xsi:type="dcterms:W3CDTF">2018-06-14T00:10:55Z</dcterms:modified>
</cp:coreProperties>
</file>