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1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5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5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8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0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2B4A-08DB-484F-AD3E-17F50C50D8E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8499-CE13-4266-B548-D5EAC2F82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HW #4</a:t>
            </a:r>
            <a:br>
              <a:rPr lang="en-US" altLang="ko-KR" dirty="0" smtClean="0"/>
            </a:br>
            <a:r>
              <a:rPr lang="en-US" altLang="ko-KR" dirty="0" smtClean="0"/>
              <a:t>Google </a:t>
            </a:r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59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10. </a:t>
            </a:r>
            <a:r>
              <a:rPr lang="ko-KR" altLang="en-US" sz="3600" dirty="0" smtClean="0"/>
              <a:t>런타임</a:t>
            </a:r>
            <a:r>
              <a:rPr lang="en-US" altLang="ko-KR" sz="3600" dirty="0" smtClean="0"/>
              <a:t> -&gt; </a:t>
            </a:r>
            <a:r>
              <a:rPr lang="ko-KR" altLang="en-US" sz="3600" dirty="0" smtClean="0"/>
              <a:t>런타임 유형 변경 클릭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14" y="2024794"/>
            <a:ext cx="5267325" cy="3933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5881"/>
            <a:ext cx="5419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4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11. GPU </a:t>
            </a:r>
            <a:r>
              <a:rPr lang="ko-KR" altLang="en-US" sz="3600" dirty="0" smtClean="0"/>
              <a:t>선택 후 저장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116"/>
            <a:ext cx="2270919" cy="2122976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39533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12. </a:t>
            </a:r>
            <a:r>
              <a:rPr lang="ko-KR" altLang="en-US" sz="3600" dirty="0" smtClean="0"/>
              <a:t>코드 작성 후 제출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782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Google drive(My Drive)</a:t>
            </a:r>
            <a:r>
              <a:rPr lang="ko-KR" altLang="en-US" sz="3600" dirty="0" smtClean="0"/>
              <a:t>에 접속한다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4" y="1602766"/>
            <a:ext cx="10267671" cy="487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6777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숙제</a:t>
            </a:r>
            <a:r>
              <a:rPr lang="en-US" altLang="ko-KR" sz="3600" dirty="0" smtClean="0"/>
              <a:t>4 </a:t>
            </a:r>
            <a:r>
              <a:rPr lang="ko-KR" altLang="en-US" sz="3600" dirty="0" smtClean="0"/>
              <a:t>폴더를 드래그 앤 드롭으로 업로드 한다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4" y="1517754"/>
            <a:ext cx="11153494" cy="5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8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000" dirty="0" smtClean="0"/>
              <a:t>3. </a:t>
            </a:r>
            <a:r>
              <a:rPr lang="ko-KR" altLang="en-US" sz="3000" dirty="0" smtClean="0"/>
              <a:t>만약 숙제</a:t>
            </a:r>
            <a:r>
              <a:rPr lang="en-US" altLang="ko-KR" sz="3000" dirty="0" smtClean="0"/>
              <a:t>4 </a:t>
            </a:r>
            <a:r>
              <a:rPr lang="ko-KR" altLang="en-US" sz="3000" dirty="0" smtClean="0"/>
              <a:t>폴더 안 </a:t>
            </a:r>
            <a:r>
              <a:rPr lang="en-US" altLang="ko-KR" sz="3000" dirty="0" smtClean="0"/>
              <a:t>DM_Assignment_4.ipynb </a:t>
            </a:r>
            <a:r>
              <a:rPr lang="ko-KR" altLang="en-US" sz="3000" dirty="0" smtClean="0"/>
              <a:t>파일이 </a:t>
            </a:r>
            <a:r>
              <a:rPr lang="en-US" altLang="ko-KR" sz="3000" dirty="0" err="1" smtClean="0"/>
              <a:t>colab</a:t>
            </a:r>
            <a:r>
              <a:rPr lang="ko-KR" altLang="en-US" sz="3000" dirty="0" smtClean="0"/>
              <a:t>과 연동되지 않았을 경우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왼쪽 상단의 </a:t>
            </a:r>
            <a:r>
              <a:rPr lang="en-US" altLang="ko-KR" sz="3000" dirty="0" smtClean="0"/>
              <a:t>+ New </a:t>
            </a:r>
            <a:r>
              <a:rPr lang="ko-KR" altLang="en-US" sz="3000" dirty="0" smtClean="0"/>
              <a:t>버튼을 클릭한다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6" y="1708272"/>
            <a:ext cx="11150228" cy="45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6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4. More -&gt; Connect more apps </a:t>
            </a:r>
            <a:r>
              <a:rPr lang="ko-KR" altLang="en-US" sz="3600" dirty="0" smtClean="0"/>
              <a:t>클릭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2" y="1503835"/>
            <a:ext cx="11876555" cy="50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ko-KR" altLang="en-US" sz="3600" dirty="0" err="1" smtClean="0"/>
              <a:t>검색창에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Colaboratory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검색 후 다운로드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11" y="1781295"/>
            <a:ext cx="6512536" cy="49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6. DM_Assignment_4.ipynb </a:t>
            </a:r>
            <a:r>
              <a:rPr lang="ko-KR" altLang="en-US" sz="3600" dirty="0" smtClean="0"/>
              <a:t>파일 </a:t>
            </a:r>
            <a:r>
              <a:rPr lang="ko-KR" altLang="en-US" sz="3600" dirty="0" err="1" smtClean="0"/>
              <a:t>우클릭</a:t>
            </a:r>
            <a:r>
              <a:rPr lang="ko-KR" altLang="en-US" sz="3600" dirty="0" smtClean="0"/>
              <a:t> 후 </a:t>
            </a:r>
            <a:r>
              <a:rPr lang="en-US" altLang="ko-KR" sz="3600" dirty="0" smtClean="0"/>
              <a:t>Open with -&gt; Google </a:t>
            </a:r>
            <a:r>
              <a:rPr lang="en-US" altLang="ko-KR" sz="3600" dirty="0" err="1" smtClean="0"/>
              <a:t>Colaboratory</a:t>
            </a:r>
            <a:r>
              <a:rPr lang="en-US" altLang="ko-KR" sz="3600" dirty="0"/>
              <a:t> </a:t>
            </a:r>
            <a:r>
              <a:rPr lang="ko-KR" altLang="en-US" sz="3600" dirty="0" smtClean="0"/>
              <a:t>클릭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46" y="1991727"/>
            <a:ext cx="8403615" cy="443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4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en-US" altLang="ko-KR" sz="3600" dirty="0" smtClean="0"/>
              <a:t>pip</a:t>
            </a:r>
            <a:r>
              <a:rPr lang="ko-KR" altLang="en-US" sz="3600" dirty="0" smtClean="0"/>
              <a:t>을 사용하여 </a:t>
            </a:r>
            <a:r>
              <a:rPr lang="en-US" altLang="ko-KR" sz="3600" dirty="0" smtClean="0"/>
              <a:t>1.6</a:t>
            </a:r>
            <a:r>
              <a:rPr lang="ko-KR" altLang="en-US" sz="3600" dirty="0" err="1" smtClean="0"/>
              <a:t>버전이상의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pytorch</a:t>
            </a:r>
            <a:r>
              <a:rPr lang="ko-KR" altLang="en-US" sz="3600" dirty="0" smtClean="0"/>
              <a:t>를 다운로드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6769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8. </a:t>
            </a:r>
            <a:r>
              <a:rPr lang="ko-KR" altLang="en-US" sz="3600" dirty="0" smtClean="0"/>
              <a:t>세번째 셀 실행 후 링크 클릭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8" y="1784107"/>
            <a:ext cx="11392202" cy="1218756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44415" y="30028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9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계정 선택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동의 후 인증코드 </a:t>
            </a:r>
            <a:r>
              <a:rPr lang="ko-KR" altLang="en-US" sz="3600" dirty="0" err="1" smtClean="0"/>
              <a:t>붙여넣기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09" y="4095586"/>
            <a:ext cx="2425729" cy="24447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591" y="4389294"/>
            <a:ext cx="74771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7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126</Words>
  <Application>Microsoft Office PowerPoint</Application>
  <PresentationFormat>와이드스크린</PresentationFormat>
  <Paragraphs>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HW #4 Google Colab 사용법</vt:lpstr>
      <vt:lpstr>1. Google drive(My Drive)에 접속한다.</vt:lpstr>
      <vt:lpstr>2. 숙제4 폴더를 드래그 앤 드롭으로 업로드 한다.</vt:lpstr>
      <vt:lpstr>3. 만약 숙제4 폴더 안 DM_Assignment_4.ipynb 파일이 colab과 연동되지 않았을 경우, 왼쪽 상단의 + New 버튼을 클릭한다.</vt:lpstr>
      <vt:lpstr>4. More -&gt; Connect more apps 클릭.</vt:lpstr>
      <vt:lpstr>5. 검색창에 Colaboratory 검색 후 다운로드.</vt:lpstr>
      <vt:lpstr>6. DM_Assignment_4.ipynb 파일 우클릭 후 Open with -&gt; Google Colaboratory 클릭.</vt:lpstr>
      <vt:lpstr>7. pip을 사용하여 1.6버전이상의 pytorch를 다운로드.</vt:lpstr>
      <vt:lpstr>8. 세번째 셀 실행 후 링크 클릭</vt:lpstr>
      <vt:lpstr>10. 런타임 -&gt; 런타임 유형 변경 클릭.</vt:lpstr>
      <vt:lpstr>11. GPU 선택 후 저장.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#4 Google Colab 사용법</dc:title>
  <dc:creator>Windows 사용자</dc:creator>
  <cp:lastModifiedBy>youmeky5</cp:lastModifiedBy>
  <cp:revision>6</cp:revision>
  <dcterms:created xsi:type="dcterms:W3CDTF">2020-05-21T03:22:11Z</dcterms:created>
  <dcterms:modified xsi:type="dcterms:W3CDTF">2021-05-10T13:46:07Z</dcterms:modified>
</cp:coreProperties>
</file>