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3" r:id="rId4"/>
    <p:sldId id="264" r:id="rId5"/>
    <p:sldId id="268" r:id="rId6"/>
    <p:sldId id="262" r:id="rId7"/>
    <p:sldId id="258" r:id="rId8"/>
    <p:sldId id="259" r:id="rId9"/>
    <p:sldId id="260" r:id="rId10"/>
    <p:sldId id="261" r:id="rId11"/>
    <p:sldId id="26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93A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任意多边形 288"/>
          <p:cNvSpPr/>
          <p:nvPr/>
        </p:nvSpPr>
        <p:spPr>
          <a:xfrm rot="1865665">
            <a:off x="9073285" y="1984907"/>
            <a:ext cx="4333392" cy="3803165"/>
          </a:xfrm>
          <a:custGeom>
            <a:avLst/>
            <a:gdLst>
              <a:gd name="connsiteX0" fmla="*/ 55742 w 4333392"/>
              <a:gd name="connsiteY0" fmla="*/ 0 h 3803165"/>
              <a:gd name="connsiteX1" fmla="*/ 2131601 w 4333392"/>
              <a:gd name="connsiteY1" fmla="*/ 0 h 3803165"/>
              <a:gd name="connsiteX2" fmla="*/ 4333392 w 4333392"/>
              <a:gd name="connsiteY2" fmla="*/ 3650755 h 3803165"/>
              <a:gd name="connsiteX3" fmla="*/ 1167229 w 4333392"/>
              <a:gd name="connsiteY3" fmla="*/ 3803165 h 3803165"/>
              <a:gd name="connsiteX4" fmla="*/ 0 w 4333392"/>
              <a:gd name="connsiteY4" fmla="*/ 1104026 h 380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392" h="3803165">
                <a:moveTo>
                  <a:pt x="55742" y="0"/>
                </a:moveTo>
                <a:lnTo>
                  <a:pt x="2131601" y="0"/>
                </a:lnTo>
                <a:lnTo>
                  <a:pt x="4333392" y="3650755"/>
                </a:lnTo>
                <a:lnTo>
                  <a:pt x="1167229" y="3803165"/>
                </a:lnTo>
                <a:lnTo>
                  <a:pt x="0" y="11040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3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5632" y="1792395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3501" y="3030675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cxnSp>
        <p:nvCxnSpPr>
          <p:cNvPr id="228" name="直接连接符 227"/>
          <p:cNvCxnSpPr/>
          <p:nvPr/>
        </p:nvCxnSpPr>
        <p:spPr>
          <a:xfrm>
            <a:off x="505632" y="2957388"/>
            <a:ext cx="752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8248912" y="547206"/>
            <a:ext cx="2533651" cy="4966938"/>
            <a:chOff x="5827713" y="793750"/>
            <a:chExt cx="1963738" cy="3849688"/>
          </a:xfrm>
        </p:grpSpPr>
        <p:sp>
          <p:nvSpPr>
            <p:cNvPr id="33" name="Freeform 6"/>
            <p:cNvSpPr/>
            <p:nvPr/>
          </p:nvSpPr>
          <p:spPr bwMode="auto">
            <a:xfrm>
              <a:off x="6665913" y="4583113"/>
              <a:ext cx="39688" cy="57150"/>
            </a:xfrm>
            <a:custGeom>
              <a:avLst/>
              <a:gdLst>
                <a:gd name="T0" fmla="*/ 25 w 25"/>
                <a:gd name="T1" fmla="*/ 2 h 36"/>
                <a:gd name="T2" fmla="*/ 12 w 25"/>
                <a:gd name="T3" fmla="*/ 12 h 36"/>
                <a:gd name="T4" fmla="*/ 0 w 25"/>
                <a:gd name="T5" fmla="*/ 0 h 36"/>
                <a:gd name="T6" fmla="*/ 12 w 25"/>
                <a:gd name="T7" fmla="*/ 36 h 36"/>
                <a:gd name="T8" fmla="*/ 25 w 25"/>
                <a:gd name="T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5" y="2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36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F4C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6665913" y="4583113"/>
              <a:ext cx="39688" cy="57150"/>
            </a:xfrm>
            <a:custGeom>
              <a:avLst/>
              <a:gdLst>
                <a:gd name="T0" fmla="*/ 25 w 25"/>
                <a:gd name="T1" fmla="*/ 2 h 36"/>
                <a:gd name="T2" fmla="*/ 12 w 25"/>
                <a:gd name="T3" fmla="*/ 12 h 36"/>
                <a:gd name="T4" fmla="*/ 0 w 25"/>
                <a:gd name="T5" fmla="*/ 0 h 36"/>
                <a:gd name="T6" fmla="*/ 12 w 25"/>
                <a:gd name="T7" fmla="*/ 36 h 36"/>
                <a:gd name="T8" fmla="*/ 25 w 25"/>
                <a:gd name="T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5" y="2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36"/>
                  </a:lnTo>
                  <a:lnTo>
                    <a:pt x="25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5973763" y="2609850"/>
              <a:ext cx="1423988" cy="1812925"/>
            </a:xfrm>
            <a:custGeom>
              <a:avLst/>
              <a:gdLst>
                <a:gd name="T0" fmla="*/ 478 w 897"/>
                <a:gd name="T1" fmla="*/ 1080 h 1142"/>
                <a:gd name="T2" fmla="*/ 478 w 897"/>
                <a:gd name="T3" fmla="*/ 885 h 1142"/>
                <a:gd name="T4" fmla="*/ 620 w 897"/>
                <a:gd name="T5" fmla="*/ 803 h 1142"/>
                <a:gd name="T6" fmla="*/ 676 w 897"/>
                <a:gd name="T7" fmla="*/ 656 h 1142"/>
                <a:gd name="T8" fmla="*/ 719 w 897"/>
                <a:gd name="T9" fmla="*/ 536 h 1142"/>
                <a:gd name="T10" fmla="*/ 742 w 897"/>
                <a:gd name="T11" fmla="*/ 473 h 1142"/>
                <a:gd name="T12" fmla="*/ 598 w 897"/>
                <a:gd name="T13" fmla="*/ 394 h 1142"/>
                <a:gd name="T14" fmla="*/ 785 w 897"/>
                <a:gd name="T15" fmla="*/ 353 h 1142"/>
                <a:gd name="T16" fmla="*/ 828 w 897"/>
                <a:gd name="T17" fmla="*/ 233 h 1142"/>
                <a:gd name="T18" fmla="*/ 843 w 897"/>
                <a:gd name="T19" fmla="*/ 197 h 1142"/>
                <a:gd name="T20" fmla="*/ 719 w 897"/>
                <a:gd name="T21" fmla="*/ 101 h 1142"/>
                <a:gd name="T22" fmla="*/ 897 w 897"/>
                <a:gd name="T23" fmla="*/ 49 h 1142"/>
                <a:gd name="T24" fmla="*/ 779 w 897"/>
                <a:gd name="T25" fmla="*/ 0 h 1142"/>
                <a:gd name="T26" fmla="*/ 598 w 897"/>
                <a:gd name="T27" fmla="*/ 2 h 1142"/>
                <a:gd name="T28" fmla="*/ 541 w 897"/>
                <a:gd name="T29" fmla="*/ 2 h 1142"/>
                <a:gd name="T30" fmla="*/ 298 w 897"/>
                <a:gd name="T31" fmla="*/ 4 h 1142"/>
                <a:gd name="T32" fmla="*/ 54 w 897"/>
                <a:gd name="T33" fmla="*/ 4 h 1142"/>
                <a:gd name="T34" fmla="*/ 86 w 897"/>
                <a:gd name="T35" fmla="*/ 24 h 1142"/>
                <a:gd name="T36" fmla="*/ 28 w 897"/>
                <a:gd name="T37" fmla="*/ 131 h 1142"/>
                <a:gd name="T38" fmla="*/ 54 w 897"/>
                <a:gd name="T39" fmla="*/ 201 h 1142"/>
                <a:gd name="T40" fmla="*/ 178 w 897"/>
                <a:gd name="T41" fmla="*/ 298 h 1142"/>
                <a:gd name="T42" fmla="*/ 206 w 897"/>
                <a:gd name="T43" fmla="*/ 315 h 1142"/>
                <a:gd name="T44" fmla="*/ 129 w 897"/>
                <a:gd name="T45" fmla="*/ 407 h 1142"/>
                <a:gd name="T46" fmla="*/ 165 w 897"/>
                <a:gd name="T47" fmla="*/ 503 h 1142"/>
                <a:gd name="T48" fmla="*/ 298 w 897"/>
                <a:gd name="T49" fmla="*/ 589 h 1142"/>
                <a:gd name="T50" fmla="*/ 298 w 897"/>
                <a:gd name="T51" fmla="*/ 786 h 1142"/>
                <a:gd name="T52" fmla="*/ 328 w 897"/>
                <a:gd name="T53" fmla="*/ 806 h 1142"/>
                <a:gd name="T54" fmla="*/ 354 w 897"/>
                <a:gd name="T55" fmla="*/ 1024 h 1142"/>
                <a:gd name="T56" fmla="*/ 397 w 897"/>
                <a:gd name="T57" fmla="*/ 1142 h 1142"/>
                <a:gd name="T58" fmla="*/ 661 w 897"/>
                <a:gd name="T59" fmla="*/ 688 h 1142"/>
                <a:gd name="T60" fmla="*/ 568 w 897"/>
                <a:gd name="T61" fmla="*/ 611 h 1142"/>
                <a:gd name="T62" fmla="*/ 448 w 897"/>
                <a:gd name="T63" fmla="*/ 668 h 1142"/>
                <a:gd name="T64" fmla="*/ 541 w 897"/>
                <a:gd name="T65" fmla="*/ 589 h 1142"/>
                <a:gd name="T66" fmla="*/ 541 w 897"/>
                <a:gd name="T67" fmla="*/ 394 h 1142"/>
                <a:gd name="T68" fmla="*/ 661 w 897"/>
                <a:gd name="T69" fmla="*/ 493 h 1142"/>
                <a:gd name="T70" fmla="*/ 568 w 897"/>
                <a:gd name="T71" fmla="*/ 413 h 1142"/>
                <a:gd name="T72" fmla="*/ 478 w 897"/>
                <a:gd name="T73" fmla="*/ 298 h 1142"/>
                <a:gd name="T74" fmla="*/ 568 w 897"/>
                <a:gd name="T75" fmla="*/ 375 h 1142"/>
                <a:gd name="T76" fmla="*/ 598 w 897"/>
                <a:gd name="T77" fmla="*/ 197 h 1142"/>
                <a:gd name="T78" fmla="*/ 568 w 897"/>
                <a:gd name="T79" fmla="*/ 24 h 1142"/>
                <a:gd name="T80" fmla="*/ 478 w 897"/>
                <a:gd name="T81" fmla="*/ 101 h 1142"/>
                <a:gd name="T82" fmla="*/ 448 w 897"/>
                <a:gd name="T83" fmla="*/ 276 h 1142"/>
                <a:gd name="T84" fmla="*/ 541 w 897"/>
                <a:gd name="T85" fmla="*/ 197 h 1142"/>
                <a:gd name="T86" fmla="*/ 328 w 897"/>
                <a:gd name="T87" fmla="*/ 180 h 1142"/>
                <a:gd name="T88" fmla="*/ 114 w 897"/>
                <a:gd name="T89" fmla="*/ 197 h 1142"/>
                <a:gd name="T90" fmla="*/ 206 w 897"/>
                <a:gd name="T91" fmla="*/ 276 h 1142"/>
                <a:gd name="T92" fmla="*/ 328 w 897"/>
                <a:gd name="T93" fmla="*/ 218 h 1142"/>
                <a:gd name="T94" fmla="*/ 236 w 897"/>
                <a:gd name="T95" fmla="*/ 298 h 1142"/>
                <a:gd name="T96" fmla="*/ 418 w 897"/>
                <a:gd name="T97" fmla="*/ 493 h 1142"/>
                <a:gd name="T98" fmla="*/ 236 w 897"/>
                <a:gd name="T99" fmla="*/ 688 h 1142"/>
                <a:gd name="T100" fmla="*/ 328 w 897"/>
                <a:gd name="T101" fmla="*/ 767 h 1142"/>
                <a:gd name="T102" fmla="*/ 448 w 897"/>
                <a:gd name="T103" fmla="*/ 707 h 1142"/>
                <a:gd name="T104" fmla="*/ 356 w 897"/>
                <a:gd name="T105" fmla="*/ 786 h 1142"/>
                <a:gd name="T106" fmla="*/ 541 w 897"/>
                <a:gd name="T107" fmla="*/ 98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7" h="1142">
                  <a:moveTo>
                    <a:pt x="498" y="1142"/>
                  </a:moveTo>
                  <a:lnTo>
                    <a:pt x="511" y="1108"/>
                  </a:lnTo>
                  <a:lnTo>
                    <a:pt x="478" y="1080"/>
                  </a:lnTo>
                  <a:lnTo>
                    <a:pt x="541" y="1026"/>
                  </a:lnTo>
                  <a:lnTo>
                    <a:pt x="564" y="958"/>
                  </a:lnTo>
                  <a:lnTo>
                    <a:pt x="478" y="885"/>
                  </a:lnTo>
                  <a:lnTo>
                    <a:pt x="568" y="806"/>
                  </a:lnTo>
                  <a:lnTo>
                    <a:pt x="609" y="840"/>
                  </a:lnTo>
                  <a:lnTo>
                    <a:pt x="620" y="803"/>
                  </a:lnTo>
                  <a:lnTo>
                    <a:pt x="598" y="786"/>
                  </a:lnTo>
                  <a:lnTo>
                    <a:pt x="641" y="750"/>
                  </a:lnTo>
                  <a:lnTo>
                    <a:pt x="676" y="656"/>
                  </a:lnTo>
                  <a:lnTo>
                    <a:pt x="598" y="589"/>
                  </a:lnTo>
                  <a:lnTo>
                    <a:pt x="691" y="512"/>
                  </a:lnTo>
                  <a:lnTo>
                    <a:pt x="719" y="536"/>
                  </a:lnTo>
                  <a:lnTo>
                    <a:pt x="731" y="501"/>
                  </a:lnTo>
                  <a:lnTo>
                    <a:pt x="719" y="493"/>
                  </a:lnTo>
                  <a:lnTo>
                    <a:pt x="742" y="473"/>
                  </a:lnTo>
                  <a:lnTo>
                    <a:pt x="766" y="409"/>
                  </a:lnTo>
                  <a:lnTo>
                    <a:pt x="691" y="471"/>
                  </a:lnTo>
                  <a:lnTo>
                    <a:pt x="598" y="394"/>
                  </a:lnTo>
                  <a:lnTo>
                    <a:pt x="691" y="315"/>
                  </a:lnTo>
                  <a:lnTo>
                    <a:pt x="772" y="386"/>
                  </a:lnTo>
                  <a:lnTo>
                    <a:pt x="785" y="353"/>
                  </a:lnTo>
                  <a:lnTo>
                    <a:pt x="719" y="298"/>
                  </a:lnTo>
                  <a:lnTo>
                    <a:pt x="811" y="218"/>
                  </a:lnTo>
                  <a:lnTo>
                    <a:pt x="828" y="233"/>
                  </a:lnTo>
                  <a:lnTo>
                    <a:pt x="841" y="199"/>
                  </a:lnTo>
                  <a:lnTo>
                    <a:pt x="841" y="197"/>
                  </a:lnTo>
                  <a:lnTo>
                    <a:pt x="843" y="197"/>
                  </a:lnTo>
                  <a:lnTo>
                    <a:pt x="864" y="133"/>
                  </a:lnTo>
                  <a:lnTo>
                    <a:pt x="811" y="180"/>
                  </a:lnTo>
                  <a:lnTo>
                    <a:pt x="719" y="101"/>
                  </a:lnTo>
                  <a:lnTo>
                    <a:pt x="811" y="24"/>
                  </a:lnTo>
                  <a:lnTo>
                    <a:pt x="884" y="83"/>
                  </a:lnTo>
                  <a:lnTo>
                    <a:pt x="897" y="49"/>
                  </a:lnTo>
                  <a:lnTo>
                    <a:pt x="841" y="2"/>
                  </a:lnTo>
                  <a:lnTo>
                    <a:pt x="845" y="0"/>
                  </a:lnTo>
                  <a:lnTo>
                    <a:pt x="779" y="0"/>
                  </a:lnTo>
                  <a:lnTo>
                    <a:pt x="783" y="2"/>
                  </a:lnTo>
                  <a:lnTo>
                    <a:pt x="691" y="81"/>
                  </a:lnTo>
                  <a:lnTo>
                    <a:pt x="598" y="2"/>
                  </a:lnTo>
                  <a:lnTo>
                    <a:pt x="601" y="0"/>
                  </a:lnTo>
                  <a:lnTo>
                    <a:pt x="538" y="2"/>
                  </a:lnTo>
                  <a:lnTo>
                    <a:pt x="541" y="2"/>
                  </a:lnTo>
                  <a:lnTo>
                    <a:pt x="448" y="81"/>
                  </a:lnTo>
                  <a:lnTo>
                    <a:pt x="356" y="2"/>
                  </a:lnTo>
                  <a:lnTo>
                    <a:pt x="298" y="4"/>
                  </a:lnTo>
                  <a:lnTo>
                    <a:pt x="206" y="81"/>
                  </a:lnTo>
                  <a:lnTo>
                    <a:pt x="118" y="4"/>
                  </a:lnTo>
                  <a:lnTo>
                    <a:pt x="54" y="4"/>
                  </a:lnTo>
                  <a:lnTo>
                    <a:pt x="0" y="51"/>
                  </a:lnTo>
                  <a:lnTo>
                    <a:pt x="11" y="86"/>
                  </a:lnTo>
                  <a:lnTo>
                    <a:pt x="86" y="24"/>
                  </a:lnTo>
                  <a:lnTo>
                    <a:pt x="178" y="101"/>
                  </a:lnTo>
                  <a:lnTo>
                    <a:pt x="86" y="180"/>
                  </a:lnTo>
                  <a:lnTo>
                    <a:pt x="28" y="131"/>
                  </a:lnTo>
                  <a:lnTo>
                    <a:pt x="52" y="195"/>
                  </a:lnTo>
                  <a:lnTo>
                    <a:pt x="56" y="197"/>
                  </a:lnTo>
                  <a:lnTo>
                    <a:pt x="54" y="201"/>
                  </a:lnTo>
                  <a:lnTo>
                    <a:pt x="67" y="236"/>
                  </a:lnTo>
                  <a:lnTo>
                    <a:pt x="86" y="218"/>
                  </a:lnTo>
                  <a:lnTo>
                    <a:pt x="178" y="298"/>
                  </a:lnTo>
                  <a:lnTo>
                    <a:pt x="110" y="353"/>
                  </a:lnTo>
                  <a:lnTo>
                    <a:pt x="123" y="388"/>
                  </a:lnTo>
                  <a:lnTo>
                    <a:pt x="206" y="315"/>
                  </a:lnTo>
                  <a:lnTo>
                    <a:pt x="298" y="394"/>
                  </a:lnTo>
                  <a:lnTo>
                    <a:pt x="206" y="471"/>
                  </a:lnTo>
                  <a:lnTo>
                    <a:pt x="129" y="407"/>
                  </a:lnTo>
                  <a:lnTo>
                    <a:pt x="153" y="471"/>
                  </a:lnTo>
                  <a:lnTo>
                    <a:pt x="178" y="493"/>
                  </a:lnTo>
                  <a:lnTo>
                    <a:pt x="165" y="503"/>
                  </a:lnTo>
                  <a:lnTo>
                    <a:pt x="176" y="538"/>
                  </a:lnTo>
                  <a:lnTo>
                    <a:pt x="206" y="512"/>
                  </a:lnTo>
                  <a:lnTo>
                    <a:pt x="298" y="589"/>
                  </a:lnTo>
                  <a:lnTo>
                    <a:pt x="221" y="656"/>
                  </a:lnTo>
                  <a:lnTo>
                    <a:pt x="253" y="748"/>
                  </a:lnTo>
                  <a:lnTo>
                    <a:pt x="298" y="786"/>
                  </a:lnTo>
                  <a:lnTo>
                    <a:pt x="275" y="806"/>
                  </a:lnTo>
                  <a:lnTo>
                    <a:pt x="288" y="840"/>
                  </a:lnTo>
                  <a:lnTo>
                    <a:pt x="328" y="806"/>
                  </a:lnTo>
                  <a:lnTo>
                    <a:pt x="418" y="885"/>
                  </a:lnTo>
                  <a:lnTo>
                    <a:pt x="330" y="960"/>
                  </a:lnTo>
                  <a:lnTo>
                    <a:pt x="354" y="1024"/>
                  </a:lnTo>
                  <a:lnTo>
                    <a:pt x="418" y="1080"/>
                  </a:lnTo>
                  <a:lnTo>
                    <a:pt x="386" y="1108"/>
                  </a:lnTo>
                  <a:lnTo>
                    <a:pt x="397" y="1142"/>
                  </a:lnTo>
                  <a:lnTo>
                    <a:pt x="448" y="1099"/>
                  </a:lnTo>
                  <a:lnTo>
                    <a:pt x="498" y="1142"/>
                  </a:lnTo>
                  <a:close/>
                  <a:moveTo>
                    <a:pt x="661" y="688"/>
                  </a:moveTo>
                  <a:lnTo>
                    <a:pt x="568" y="767"/>
                  </a:lnTo>
                  <a:lnTo>
                    <a:pt x="478" y="688"/>
                  </a:lnTo>
                  <a:lnTo>
                    <a:pt x="568" y="611"/>
                  </a:lnTo>
                  <a:lnTo>
                    <a:pt x="661" y="688"/>
                  </a:lnTo>
                  <a:close/>
                  <a:moveTo>
                    <a:pt x="541" y="589"/>
                  </a:moveTo>
                  <a:lnTo>
                    <a:pt x="448" y="668"/>
                  </a:lnTo>
                  <a:lnTo>
                    <a:pt x="356" y="589"/>
                  </a:lnTo>
                  <a:lnTo>
                    <a:pt x="448" y="512"/>
                  </a:lnTo>
                  <a:lnTo>
                    <a:pt x="541" y="589"/>
                  </a:lnTo>
                  <a:close/>
                  <a:moveTo>
                    <a:pt x="356" y="394"/>
                  </a:moveTo>
                  <a:lnTo>
                    <a:pt x="448" y="315"/>
                  </a:lnTo>
                  <a:lnTo>
                    <a:pt x="541" y="394"/>
                  </a:lnTo>
                  <a:lnTo>
                    <a:pt x="448" y="471"/>
                  </a:lnTo>
                  <a:lnTo>
                    <a:pt x="356" y="394"/>
                  </a:lnTo>
                  <a:close/>
                  <a:moveTo>
                    <a:pt x="661" y="493"/>
                  </a:moveTo>
                  <a:lnTo>
                    <a:pt x="568" y="570"/>
                  </a:lnTo>
                  <a:lnTo>
                    <a:pt x="478" y="493"/>
                  </a:lnTo>
                  <a:lnTo>
                    <a:pt x="568" y="413"/>
                  </a:lnTo>
                  <a:lnTo>
                    <a:pt x="661" y="493"/>
                  </a:lnTo>
                  <a:close/>
                  <a:moveTo>
                    <a:pt x="568" y="375"/>
                  </a:moveTo>
                  <a:lnTo>
                    <a:pt x="478" y="298"/>
                  </a:lnTo>
                  <a:lnTo>
                    <a:pt x="568" y="218"/>
                  </a:lnTo>
                  <a:lnTo>
                    <a:pt x="661" y="298"/>
                  </a:lnTo>
                  <a:lnTo>
                    <a:pt x="568" y="375"/>
                  </a:lnTo>
                  <a:close/>
                  <a:moveTo>
                    <a:pt x="783" y="197"/>
                  </a:moveTo>
                  <a:lnTo>
                    <a:pt x="691" y="276"/>
                  </a:lnTo>
                  <a:lnTo>
                    <a:pt x="598" y="197"/>
                  </a:lnTo>
                  <a:lnTo>
                    <a:pt x="691" y="120"/>
                  </a:lnTo>
                  <a:lnTo>
                    <a:pt x="783" y="197"/>
                  </a:lnTo>
                  <a:close/>
                  <a:moveTo>
                    <a:pt x="568" y="24"/>
                  </a:moveTo>
                  <a:lnTo>
                    <a:pt x="661" y="101"/>
                  </a:lnTo>
                  <a:lnTo>
                    <a:pt x="568" y="180"/>
                  </a:lnTo>
                  <a:lnTo>
                    <a:pt x="478" y="101"/>
                  </a:lnTo>
                  <a:lnTo>
                    <a:pt x="568" y="24"/>
                  </a:lnTo>
                  <a:close/>
                  <a:moveTo>
                    <a:pt x="541" y="197"/>
                  </a:moveTo>
                  <a:lnTo>
                    <a:pt x="448" y="276"/>
                  </a:lnTo>
                  <a:lnTo>
                    <a:pt x="356" y="197"/>
                  </a:lnTo>
                  <a:lnTo>
                    <a:pt x="448" y="120"/>
                  </a:lnTo>
                  <a:lnTo>
                    <a:pt x="541" y="197"/>
                  </a:lnTo>
                  <a:close/>
                  <a:moveTo>
                    <a:pt x="328" y="24"/>
                  </a:moveTo>
                  <a:lnTo>
                    <a:pt x="418" y="101"/>
                  </a:lnTo>
                  <a:lnTo>
                    <a:pt x="328" y="180"/>
                  </a:lnTo>
                  <a:lnTo>
                    <a:pt x="236" y="101"/>
                  </a:lnTo>
                  <a:lnTo>
                    <a:pt x="328" y="24"/>
                  </a:lnTo>
                  <a:close/>
                  <a:moveTo>
                    <a:pt x="114" y="197"/>
                  </a:moveTo>
                  <a:lnTo>
                    <a:pt x="206" y="120"/>
                  </a:lnTo>
                  <a:lnTo>
                    <a:pt x="298" y="197"/>
                  </a:lnTo>
                  <a:lnTo>
                    <a:pt x="206" y="276"/>
                  </a:lnTo>
                  <a:lnTo>
                    <a:pt x="114" y="197"/>
                  </a:lnTo>
                  <a:close/>
                  <a:moveTo>
                    <a:pt x="236" y="298"/>
                  </a:moveTo>
                  <a:lnTo>
                    <a:pt x="328" y="218"/>
                  </a:lnTo>
                  <a:lnTo>
                    <a:pt x="418" y="298"/>
                  </a:lnTo>
                  <a:lnTo>
                    <a:pt x="328" y="375"/>
                  </a:lnTo>
                  <a:lnTo>
                    <a:pt x="236" y="298"/>
                  </a:lnTo>
                  <a:close/>
                  <a:moveTo>
                    <a:pt x="236" y="493"/>
                  </a:moveTo>
                  <a:lnTo>
                    <a:pt x="328" y="413"/>
                  </a:lnTo>
                  <a:lnTo>
                    <a:pt x="418" y="493"/>
                  </a:lnTo>
                  <a:lnTo>
                    <a:pt x="328" y="570"/>
                  </a:lnTo>
                  <a:lnTo>
                    <a:pt x="236" y="493"/>
                  </a:lnTo>
                  <a:close/>
                  <a:moveTo>
                    <a:pt x="236" y="688"/>
                  </a:moveTo>
                  <a:lnTo>
                    <a:pt x="328" y="611"/>
                  </a:lnTo>
                  <a:lnTo>
                    <a:pt x="418" y="688"/>
                  </a:lnTo>
                  <a:lnTo>
                    <a:pt x="328" y="767"/>
                  </a:lnTo>
                  <a:lnTo>
                    <a:pt x="236" y="688"/>
                  </a:lnTo>
                  <a:close/>
                  <a:moveTo>
                    <a:pt x="356" y="786"/>
                  </a:moveTo>
                  <a:lnTo>
                    <a:pt x="448" y="707"/>
                  </a:lnTo>
                  <a:lnTo>
                    <a:pt x="541" y="786"/>
                  </a:lnTo>
                  <a:lnTo>
                    <a:pt x="448" y="863"/>
                  </a:lnTo>
                  <a:lnTo>
                    <a:pt x="356" y="786"/>
                  </a:lnTo>
                  <a:close/>
                  <a:moveTo>
                    <a:pt x="356" y="981"/>
                  </a:moveTo>
                  <a:lnTo>
                    <a:pt x="448" y="904"/>
                  </a:lnTo>
                  <a:lnTo>
                    <a:pt x="541" y="981"/>
                  </a:lnTo>
                  <a:lnTo>
                    <a:pt x="448" y="1058"/>
                  </a:lnTo>
                  <a:lnTo>
                    <a:pt x="356" y="981"/>
                  </a:lnTo>
                  <a:close/>
                </a:path>
              </a:pathLst>
            </a:custGeom>
            <a:solidFill>
              <a:srgbClr val="FCD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5973763" y="2609850"/>
              <a:ext cx="1423988" cy="1812925"/>
            </a:xfrm>
            <a:custGeom>
              <a:avLst/>
              <a:gdLst>
                <a:gd name="T0" fmla="*/ 478 w 897"/>
                <a:gd name="T1" fmla="*/ 1080 h 1142"/>
                <a:gd name="T2" fmla="*/ 478 w 897"/>
                <a:gd name="T3" fmla="*/ 885 h 1142"/>
                <a:gd name="T4" fmla="*/ 620 w 897"/>
                <a:gd name="T5" fmla="*/ 803 h 1142"/>
                <a:gd name="T6" fmla="*/ 676 w 897"/>
                <a:gd name="T7" fmla="*/ 656 h 1142"/>
                <a:gd name="T8" fmla="*/ 719 w 897"/>
                <a:gd name="T9" fmla="*/ 536 h 1142"/>
                <a:gd name="T10" fmla="*/ 742 w 897"/>
                <a:gd name="T11" fmla="*/ 473 h 1142"/>
                <a:gd name="T12" fmla="*/ 598 w 897"/>
                <a:gd name="T13" fmla="*/ 394 h 1142"/>
                <a:gd name="T14" fmla="*/ 785 w 897"/>
                <a:gd name="T15" fmla="*/ 353 h 1142"/>
                <a:gd name="T16" fmla="*/ 828 w 897"/>
                <a:gd name="T17" fmla="*/ 233 h 1142"/>
                <a:gd name="T18" fmla="*/ 843 w 897"/>
                <a:gd name="T19" fmla="*/ 197 h 1142"/>
                <a:gd name="T20" fmla="*/ 719 w 897"/>
                <a:gd name="T21" fmla="*/ 101 h 1142"/>
                <a:gd name="T22" fmla="*/ 897 w 897"/>
                <a:gd name="T23" fmla="*/ 49 h 1142"/>
                <a:gd name="T24" fmla="*/ 779 w 897"/>
                <a:gd name="T25" fmla="*/ 0 h 1142"/>
                <a:gd name="T26" fmla="*/ 598 w 897"/>
                <a:gd name="T27" fmla="*/ 2 h 1142"/>
                <a:gd name="T28" fmla="*/ 541 w 897"/>
                <a:gd name="T29" fmla="*/ 2 h 1142"/>
                <a:gd name="T30" fmla="*/ 298 w 897"/>
                <a:gd name="T31" fmla="*/ 4 h 1142"/>
                <a:gd name="T32" fmla="*/ 54 w 897"/>
                <a:gd name="T33" fmla="*/ 4 h 1142"/>
                <a:gd name="T34" fmla="*/ 86 w 897"/>
                <a:gd name="T35" fmla="*/ 24 h 1142"/>
                <a:gd name="T36" fmla="*/ 28 w 897"/>
                <a:gd name="T37" fmla="*/ 131 h 1142"/>
                <a:gd name="T38" fmla="*/ 54 w 897"/>
                <a:gd name="T39" fmla="*/ 201 h 1142"/>
                <a:gd name="T40" fmla="*/ 178 w 897"/>
                <a:gd name="T41" fmla="*/ 298 h 1142"/>
                <a:gd name="T42" fmla="*/ 206 w 897"/>
                <a:gd name="T43" fmla="*/ 315 h 1142"/>
                <a:gd name="T44" fmla="*/ 129 w 897"/>
                <a:gd name="T45" fmla="*/ 407 h 1142"/>
                <a:gd name="T46" fmla="*/ 165 w 897"/>
                <a:gd name="T47" fmla="*/ 503 h 1142"/>
                <a:gd name="T48" fmla="*/ 298 w 897"/>
                <a:gd name="T49" fmla="*/ 589 h 1142"/>
                <a:gd name="T50" fmla="*/ 298 w 897"/>
                <a:gd name="T51" fmla="*/ 786 h 1142"/>
                <a:gd name="T52" fmla="*/ 328 w 897"/>
                <a:gd name="T53" fmla="*/ 806 h 1142"/>
                <a:gd name="T54" fmla="*/ 354 w 897"/>
                <a:gd name="T55" fmla="*/ 1024 h 1142"/>
                <a:gd name="T56" fmla="*/ 397 w 897"/>
                <a:gd name="T57" fmla="*/ 1142 h 1142"/>
                <a:gd name="T58" fmla="*/ 661 w 897"/>
                <a:gd name="T59" fmla="*/ 688 h 1142"/>
                <a:gd name="T60" fmla="*/ 568 w 897"/>
                <a:gd name="T61" fmla="*/ 611 h 1142"/>
                <a:gd name="T62" fmla="*/ 448 w 897"/>
                <a:gd name="T63" fmla="*/ 668 h 1142"/>
                <a:gd name="T64" fmla="*/ 541 w 897"/>
                <a:gd name="T65" fmla="*/ 589 h 1142"/>
                <a:gd name="T66" fmla="*/ 541 w 897"/>
                <a:gd name="T67" fmla="*/ 394 h 1142"/>
                <a:gd name="T68" fmla="*/ 661 w 897"/>
                <a:gd name="T69" fmla="*/ 493 h 1142"/>
                <a:gd name="T70" fmla="*/ 568 w 897"/>
                <a:gd name="T71" fmla="*/ 413 h 1142"/>
                <a:gd name="T72" fmla="*/ 478 w 897"/>
                <a:gd name="T73" fmla="*/ 298 h 1142"/>
                <a:gd name="T74" fmla="*/ 568 w 897"/>
                <a:gd name="T75" fmla="*/ 375 h 1142"/>
                <a:gd name="T76" fmla="*/ 598 w 897"/>
                <a:gd name="T77" fmla="*/ 197 h 1142"/>
                <a:gd name="T78" fmla="*/ 568 w 897"/>
                <a:gd name="T79" fmla="*/ 24 h 1142"/>
                <a:gd name="T80" fmla="*/ 478 w 897"/>
                <a:gd name="T81" fmla="*/ 101 h 1142"/>
                <a:gd name="T82" fmla="*/ 448 w 897"/>
                <a:gd name="T83" fmla="*/ 276 h 1142"/>
                <a:gd name="T84" fmla="*/ 541 w 897"/>
                <a:gd name="T85" fmla="*/ 197 h 1142"/>
                <a:gd name="T86" fmla="*/ 328 w 897"/>
                <a:gd name="T87" fmla="*/ 180 h 1142"/>
                <a:gd name="T88" fmla="*/ 114 w 897"/>
                <a:gd name="T89" fmla="*/ 197 h 1142"/>
                <a:gd name="T90" fmla="*/ 206 w 897"/>
                <a:gd name="T91" fmla="*/ 276 h 1142"/>
                <a:gd name="T92" fmla="*/ 328 w 897"/>
                <a:gd name="T93" fmla="*/ 218 h 1142"/>
                <a:gd name="T94" fmla="*/ 236 w 897"/>
                <a:gd name="T95" fmla="*/ 298 h 1142"/>
                <a:gd name="T96" fmla="*/ 418 w 897"/>
                <a:gd name="T97" fmla="*/ 493 h 1142"/>
                <a:gd name="T98" fmla="*/ 236 w 897"/>
                <a:gd name="T99" fmla="*/ 688 h 1142"/>
                <a:gd name="T100" fmla="*/ 328 w 897"/>
                <a:gd name="T101" fmla="*/ 767 h 1142"/>
                <a:gd name="T102" fmla="*/ 448 w 897"/>
                <a:gd name="T103" fmla="*/ 707 h 1142"/>
                <a:gd name="T104" fmla="*/ 356 w 897"/>
                <a:gd name="T105" fmla="*/ 786 h 1142"/>
                <a:gd name="T106" fmla="*/ 541 w 897"/>
                <a:gd name="T107" fmla="*/ 981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7" h="1142">
                  <a:moveTo>
                    <a:pt x="498" y="1142"/>
                  </a:moveTo>
                  <a:lnTo>
                    <a:pt x="511" y="1108"/>
                  </a:lnTo>
                  <a:lnTo>
                    <a:pt x="478" y="1080"/>
                  </a:lnTo>
                  <a:lnTo>
                    <a:pt x="541" y="1026"/>
                  </a:lnTo>
                  <a:lnTo>
                    <a:pt x="564" y="958"/>
                  </a:lnTo>
                  <a:lnTo>
                    <a:pt x="478" y="885"/>
                  </a:lnTo>
                  <a:lnTo>
                    <a:pt x="568" y="806"/>
                  </a:lnTo>
                  <a:lnTo>
                    <a:pt x="609" y="840"/>
                  </a:lnTo>
                  <a:lnTo>
                    <a:pt x="620" y="803"/>
                  </a:lnTo>
                  <a:lnTo>
                    <a:pt x="598" y="786"/>
                  </a:lnTo>
                  <a:lnTo>
                    <a:pt x="641" y="750"/>
                  </a:lnTo>
                  <a:lnTo>
                    <a:pt x="676" y="656"/>
                  </a:lnTo>
                  <a:lnTo>
                    <a:pt x="598" y="589"/>
                  </a:lnTo>
                  <a:lnTo>
                    <a:pt x="691" y="512"/>
                  </a:lnTo>
                  <a:lnTo>
                    <a:pt x="719" y="536"/>
                  </a:lnTo>
                  <a:lnTo>
                    <a:pt x="731" y="501"/>
                  </a:lnTo>
                  <a:lnTo>
                    <a:pt x="719" y="493"/>
                  </a:lnTo>
                  <a:lnTo>
                    <a:pt x="742" y="473"/>
                  </a:lnTo>
                  <a:lnTo>
                    <a:pt x="766" y="409"/>
                  </a:lnTo>
                  <a:lnTo>
                    <a:pt x="691" y="471"/>
                  </a:lnTo>
                  <a:lnTo>
                    <a:pt x="598" y="394"/>
                  </a:lnTo>
                  <a:lnTo>
                    <a:pt x="691" y="315"/>
                  </a:lnTo>
                  <a:lnTo>
                    <a:pt x="772" y="386"/>
                  </a:lnTo>
                  <a:lnTo>
                    <a:pt x="785" y="353"/>
                  </a:lnTo>
                  <a:lnTo>
                    <a:pt x="719" y="298"/>
                  </a:lnTo>
                  <a:lnTo>
                    <a:pt x="811" y="218"/>
                  </a:lnTo>
                  <a:lnTo>
                    <a:pt x="828" y="233"/>
                  </a:lnTo>
                  <a:lnTo>
                    <a:pt x="841" y="199"/>
                  </a:lnTo>
                  <a:lnTo>
                    <a:pt x="841" y="197"/>
                  </a:lnTo>
                  <a:lnTo>
                    <a:pt x="843" y="197"/>
                  </a:lnTo>
                  <a:lnTo>
                    <a:pt x="864" y="133"/>
                  </a:lnTo>
                  <a:lnTo>
                    <a:pt x="811" y="180"/>
                  </a:lnTo>
                  <a:lnTo>
                    <a:pt x="719" y="101"/>
                  </a:lnTo>
                  <a:lnTo>
                    <a:pt x="811" y="24"/>
                  </a:lnTo>
                  <a:lnTo>
                    <a:pt x="884" y="83"/>
                  </a:lnTo>
                  <a:lnTo>
                    <a:pt x="897" y="49"/>
                  </a:lnTo>
                  <a:lnTo>
                    <a:pt x="841" y="2"/>
                  </a:lnTo>
                  <a:lnTo>
                    <a:pt x="845" y="0"/>
                  </a:lnTo>
                  <a:lnTo>
                    <a:pt x="779" y="0"/>
                  </a:lnTo>
                  <a:lnTo>
                    <a:pt x="783" y="2"/>
                  </a:lnTo>
                  <a:lnTo>
                    <a:pt x="691" y="81"/>
                  </a:lnTo>
                  <a:lnTo>
                    <a:pt x="598" y="2"/>
                  </a:lnTo>
                  <a:lnTo>
                    <a:pt x="601" y="0"/>
                  </a:lnTo>
                  <a:lnTo>
                    <a:pt x="538" y="2"/>
                  </a:lnTo>
                  <a:lnTo>
                    <a:pt x="541" y="2"/>
                  </a:lnTo>
                  <a:lnTo>
                    <a:pt x="448" y="81"/>
                  </a:lnTo>
                  <a:lnTo>
                    <a:pt x="356" y="2"/>
                  </a:lnTo>
                  <a:lnTo>
                    <a:pt x="298" y="4"/>
                  </a:lnTo>
                  <a:lnTo>
                    <a:pt x="206" y="81"/>
                  </a:lnTo>
                  <a:lnTo>
                    <a:pt x="118" y="4"/>
                  </a:lnTo>
                  <a:lnTo>
                    <a:pt x="54" y="4"/>
                  </a:lnTo>
                  <a:lnTo>
                    <a:pt x="0" y="51"/>
                  </a:lnTo>
                  <a:lnTo>
                    <a:pt x="11" y="86"/>
                  </a:lnTo>
                  <a:lnTo>
                    <a:pt x="86" y="24"/>
                  </a:lnTo>
                  <a:lnTo>
                    <a:pt x="178" y="101"/>
                  </a:lnTo>
                  <a:lnTo>
                    <a:pt x="86" y="180"/>
                  </a:lnTo>
                  <a:lnTo>
                    <a:pt x="28" y="131"/>
                  </a:lnTo>
                  <a:lnTo>
                    <a:pt x="52" y="195"/>
                  </a:lnTo>
                  <a:lnTo>
                    <a:pt x="56" y="197"/>
                  </a:lnTo>
                  <a:lnTo>
                    <a:pt x="54" y="201"/>
                  </a:lnTo>
                  <a:lnTo>
                    <a:pt x="67" y="236"/>
                  </a:lnTo>
                  <a:lnTo>
                    <a:pt x="86" y="218"/>
                  </a:lnTo>
                  <a:lnTo>
                    <a:pt x="178" y="298"/>
                  </a:lnTo>
                  <a:lnTo>
                    <a:pt x="110" y="353"/>
                  </a:lnTo>
                  <a:lnTo>
                    <a:pt x="123" y="388"/>
                  </a:lnTo>
                  <a:lnTo>
                    <a:pt x="206" y="315"/>
                  </a:lnTo>
                  <a:lnTo>
                    <a:pt x="298" y="394"/>
                  </a:lnTo>
                  <a:lnTo>
                    <a:pt x="206" y="471"/>
                  </a:lnTo>
                  <a:lnTo>
                    <a:pt x="129" y="407"/>
                  </a:lnTo>
                  <a:lnTo>
                    <a:pt x="153" y="471"/>
                  </a:lnTo>
                  <a:lnTo>
                    <a:pt x="178" y="493"/>
                  </a:lnTo>
                  <a:lnTo>
                    <a:pt x="165" y="503"/>
                  </a:lnTo>
                  <a:lnTo>
                    <a:pt x="176" y="538"/>
                  </a:lnTo>
                  <a:lnTo>
                    <a:pt x="206" y="512"/>
                  </a:lnTo>
                  <a:lnTo>
                    <a:pt x="298" y="589"/>
                  </a:lnTo>
                  <a:lnTo>
                    <a:pt x="221" y="656"/>
                  </a:lnTo>
                  <a:lnTo>
                    <a:pt x="253" y="748"/>
                  </a:lnTo>
                  <a:lnTo>
                    <a:pt x="298" y="786"/>
                  </a:lnTo>
                  <a:lnTo>
                    <a:pt x="275" y="806"/>
                  </a:lnTo>
                  <a:lnTo>
                    <a:pt x="288" y="840"/>
                  </a:lnTo>
                  <a:lnTo>
                    <a:pt x="328" y="806"/>
                  </a:lnTo>
                  <a:lnTo>
                    <a:pt x="418" y="885"/>
                  </a:lnTo>
                  <a:lnTo>
                    <a:pt x="330" y="960"/>
                  </a:lnTo>
                  <a:lnTo>
                    <a:pt x="354" y="1024"/>
                  </a:lnTo>
                  <a:lnTo>
                    <a:pt x="418" y="1080"/>
                  </a:lnTo>
                  <a:lnTo>
                    <a:pt x="386" y="1108"/>
                  </a:lnTo>
                  <a:lnTo>
                    <a:pt x="397" y="1142"/>
                  </a:lnTo>
                  <a:lnTo>
                    <a:pt x="448" y="1099"/>
                  </a:lnTo>
                  <a:lnTo>
                    <a:pt x="498" y="1142"/>
                  </a:lnTo>
                  <a:moveTo>
                    <a:pt x="661" y="688"/>
                  </a:moveTo>
                  <a:lnTo>
                    <a:pt x="568" y="767"/>
                  </a:lnTo>
                  <a:lnTo>
                    <a:pt x="478" y="688"/>
                  </a:lnTo>
                  <a:lnTo>
                    <a:pt x="568" y="611"/>
                  </a:lnTo>
                  <a:lnTo>
                    <a:pt x="661" y="688"/>
                  </a:lnTo>
                  <a:moveTo>
                    <a:pt x="541" y="589"/>
                  </a:moveTo>
                  <a:lnTo>
                    <a:pt x="448" y="668"/>
                  </a:lnTo>
                  <a:lnTo>
                    <a:pt x="356" y="589"/>
                  </a:lnTo>
                  <a:lnTo>
                    <a:pt x="448" y="512"/>
                  </a:lnTo>
                  <a:lnTo>
                    <a:pt x="541" y="589"/>
                  </a:lnTo>
                  <a:moveTo>
                    <a:pt x="356" y="394"/>
                  </a:moveTo>
                  <a:lnTo>
                    <a:pt x="448" y="315"/>
                  </a:lnTo>
                  <a:lnTo>
                    <a:pt x="541" y="394"/>
                  </a:lnTo>
                  <a:lnTo>
                    <a:pt x="448" y="471"/>
                  </a:lnTo>
                  <a:lnTo>
                    <a:pt x="356" y="394"/>
                  </a:lnTo>
                  <a:moveTo>
                    <a:pt x="661" y="493"/>
                  </a:moveTo>
                  <a:lnTo>
                    <a:pt x="568" y="570"/>
                  </a:lnTo>
                  <a:lnTo>
                    <a:pt x="478" y="493"/>
                  </a:lnTo>
                  <a:lnTo>
                    <a:pt x="568" y="413"/>
                  </a:lnTo>
                  <a:lnTo>
                    <a:pt x="661" y="493"/>
                  </a:lnTo>
                  <a:moveTo>
                    <a:pt x="568" y="375"/>
                  </a:moveTo>
                  <a:lnTo>
                    <a:pt x="478" y="298"/>
                  </a:lnTo>
                  <a:lnTo>
                    <a:pt x="568" y="218"/>
                  </a:lnTo>
                  <a:lnTo>
                    <a:pt x="661" y="298"/>
                  </a:lnTo>
                  <a:lnTo>
                    <a:pt x="568" y="375"/>
                  </a:lnTo>
                  <a:moveTo>
                    <a:pt x="783" y="197"/>
                  </a:moveTo>
                  <a:lnTo>
                    <a:pt x="691" y="276"/>
                  </a:lnTo>
                  <a:lnTo>
                    <a:pt x="598" y="197"/>
                  </a:lnTo>
                  <a:lnTo>
                    <a:pt x="691" y="120"/>
                  </a:lnTo>
                  <a:lnTo>
                    <a:pt x="783" y="197"/>
                  </a:lnTo>
                  <a:moveTo>
                    <a:pt x="568" y="24"/>
                  </a:moveTo>
                  <a:lnTo>
                    <a:pt x="661" y="101"/>
                  </a:lnTo>
                  <a:lnTo>
                    <a:pt x="568" y="180"/>
                  </a:lnTo>
                  <a:lnTo>
                    <a:pt x="478" y="101"/>
                  </a:lnTo>
                  <a:lnTo>
                    <a:pt x="568" y="24"/>
                  </a:lnTo>
                  <a:moveTo>
                    <a:pt x="541" y="197"/>
                  </a:moveTo>
                  <a:lnTo>
                    <a:pt x="448" y="276"/>
                  </a:lnTo>
                  <a:lnTo>
                    <a:pt x="356" y="197"/>
                  </a:lnTo>
                  <a:lnTo>
                    <a:pt x="448" y="120"/>
                  </a:lnTo>
                  <a:lnTo>
                    <a:pt x="541" y="197"/>
                  </a:lnTo>
                  <a:moveTo>
                    <a:pt x="328" y="24"/>
                  </a:moveTo>
                  <a:lnTo>
                    <a:pt x="418" y="101"/>
                  </a:lnTo>
                  <a:lnTo>
                    <a:pt x="328" y="180"/>
                  </a:lnTo>
                  <a:lnTo>
                    <a:pt x="236" y="101"/>
                  </a:lnTo>
                  <a:lnTo>
                    <a:pt x="328" y="24"/>
                  </a:lnTo>
                  <a:moveTo>
                    <a:pt x="114" y="197"/>
                  </a:moveTo>
                  <a:lnTo>
                    <a:pt x="206" y="120"/>
                  </a:lnTo>
                  <a:lnTo>
                    <a:pt x="298" y="197"/>
                  </a:lnTo>
                  <a:lnTo>
                    <a:pt x="206" y="276"/>
                  </a:lnTo>
                  <a:lnTo>
                    <a:pt x="114" y="197"/>
                  </a:lnTo>
                  <a:moveTo>
                    <a:pt x="236" y="298"/>
                  </a:moveTo>
                  <a:lnTo>
                    <a:pt x="328" y="218"/>
                  </a:lnTo>
                  <a:lnTo>
                    <a:pt x="418" y="298"/>
                  </a:lnTo>
                  <a:lnTo>
                    <a:pt x="328" y="375"/>
                  </a:lnTo>
                  <a:lnTo>
                    <a:pt x="236" y="298"/>
                  </a:lnTo>
                  <a:moveTo>
                    <a:pt x="236" y="493"/>
                  </a:moveTo>
                  <a:lnTo>
                    <a:pt x="328" y="413"/>
                  </a:lnTo>
                  <a:lnTo>
                    <a:pt x="418" y="493"/>
                  </a:lnTo>
                  <a:lnTo>
                    <a:pt x="328" y="570"/>
                  </a:lnTo>
                  <a:lnTo>
                    <a:pt x="236" y="493"/>
                  </a:lnTo>
                  <a:moveTo>
                    <a:pt x="236" y="688"/>
                  </a:moveTo>
                  <a:lnTo>
                    <a:pt x="328" y="611"/>
                  </a:lnTo>
                  <a:lnTo>
                    <a:pt x="418" y="688"/>
                  </a:lnTo>
                  <a:lnTo>
                    <a:pt x="328" y="767"/>
                  </a:lnTo>
                  <a:lnTo>
                    <a:pt x="236" y="688"/>
                  </a:lnTo>
                  <a:moveTo>
                    <a:pt x="356" y="786"/>
                  </a:moveTo>
                  <a:lnTo>
                    <a:pt x="448" y="707"/>
                  </a:lnTo>
                  <a:lnTo>
                    <a:pt x="541" y="786"/>
                  </a:lnTo>
                  <a:lnTo>
                    <a:pt x="448" y="863"/>
                  </a:lnTo>
                  <a:lnTo>
                    <a:pt x="356" y="786"/>
                  </a:lnTo>
                  <a:moveTo>
                    <a:pt x="356" y="981"/>
                  </a:moveTo>
                  <a:lnTo>
                    <a:pt x="448" y="904"/>
                  </a:lnTo>
                  <a:lnTo>
                    <a:pt x="541" y="981"/>
                  </a:lnTo>
                  <a:lnTo>
                    <a:pt x="448" y="1058"/>
                  </a:lnTo>
                  <a:lnTo>
                    <a:pt x="356" y="9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6604001" y="4354513"/>
              <a:ext cx="160338" cy="247650"/>
            </a:xfrm>
            <a:custGeom>
              <a:avLst/>
              <a:gdLst>
                <a:gd name="T0" fmla="*/ 64 w 101"/>
                <a:gd name="T1" fmla="*/ 146 h 156"/>
                <a:gd name="T2" fmla="*/ 101 w 101"/>
                <a:gd name="T3" fmla="*/ 43 h 156"/>
                <a:gd name="T4" fmla="*/ 51 w 101"/>
                <a:gd name="T5" fmla="*/ 0 h 156"/>
                <a:gd name="T6" fmla="*/ 0 w 101"/>
                <a:gd name="T7" fmla="*/ 43 h 156"/>
                <a:gd name="T8" fmla="*/ 39 w 101"/>
                <a:gd name="T9" fmla="*/ 144 h 156"/>
                <a:gd name="T10" fmla="*/ 51 w 101"/>
                <a:gd name="T11" fmla="*/ 156 h 156"/>
                <a:gd name="T12" fmla="*/ 64 w 101"/>
                <a:gd name="T13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56">
                  <a:moveTo>
                    <a:pt x="64" y="146"/>
                  </a:moveTo>
                  <a:lnTo>
                    <a:pt x="101" y="43"/>
                  </a:lnTo>
                  <a:lnTo>
                    <a:pt x="51" y="0"/>
                  </a:lnTo>
                  <a:lnTo>
                    <a:pt x="0" y="43"/>
                  </a:lnTo>
                  <a:lnTo>
                    <a:pt x="39" y="144"/>
                  </a:lnTo>
                  <a:lnTo>
                    <a:pt x="51" y="156"/>
                  </a:lnTo>
                  <a:lnTo>
                    <a:pt x="64" y="146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6604001" y="4354513"/>
              <a:ext cx="160338" cy="247650"/>
            </a:xfrm>
            <a:custGeom>
              <a:avLst/>
              <a:gdLst>
                <a:gd name="T0" fmla="*/ 64 w 101"/>
                <a:gd name="T1" fmla="*/ 146 h 156"/>
                <a:gd name="T2" fmla="*/ 101 w 101"/>
                <a:gd name="T3" fmla="*/ 43 h 156"/>
                <a:gd name="T4" fmla="*/ 51 w 101"/>
                <a:gd name="T5" fmla="*/ 0 h 156"/>
                <a:gd name="T6" fmla="*/ 0 w 101"/>
                <a:gd name="T7" fmla="*/ 43 h 156"/>
                <a:gd name="T8" fmla="*/ 39 w 101"/>
                <a:gd name="T9" fmla="*/ 144 h 156"/>
                <a:gd name="T10" fmla="*/ 51 w 101"/>
                <a:gd name="T11" fmla="*/ 156 h 156"/>
                <a:gd name="T12" fmla="*/ 64 w 101"/>
                <a:gd name="T13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56">
                  <a:moveTo>
                    <a:pt x="64" y="146"/>
                  </a:moveTo>
                  <a:lnTo>
                    <a:pt x="101" y="43"/>
                  </a:lnTo>
                  <a:lnTo>
                    <a:pt x="51" y="0"/>
                  </a:lnTo>
                  <a:lnTo>
                    <a:pt x="0" y="43"/>
                  </a:lnTo>
                  <a:lnTo>
                    <a:pt x="39" y="144"/>
                  </a:lnTo>
                  <a:lnTo>
                    <a:pt x="51" y="156"/>
                  </a:lnTo>
                  <a:lnTo>
                    <a:pt x="64" y="1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6535738" y="4235450"/>
              <a:ext cx="101600" cy="133350"/>
            </a:xfrm>
            <a:custGeom>
              <a:avLst/>
              <a:gdLst>
                <a:gd name="T0" fmla="*/ 0 w 64"/>
                <a:gd name="T1" fmla="*/ 0 h 84"/>
                <a:gd name="T2" fmla="*/ 32 w 64"/>
                <a:gd name="T3" fmla="*/ 84 h 84"/>
                <a:gd name="T4" fmla="*/ 64 w 64"/>
                <a:gd name="T5" fmla="*/ 56 h 84"/>
                <a:gd name="T6" fmla="*/ 0 w 64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84">
                  <a:moveTo>
                    <a:pt x="0" y="0"/>
                  </a:moveTo>
                  <a:lnTo>
                    <a:pt x="32" y="84"/>
                  </a:lnTo>
                  <a:lnTo>
                    <a:pt x="64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6732588" y="4238625"/>
              <a:ext cx="100013" cy="130175"/>
            </a:xfrm>
            <a:custGeom>
              <a:avLst/>
              <a:gdLst>
                <a:gd name="T0" fmla="*/ 33 w 63"/>
                <a:gd name="T1" fmla="*/ 82 h 82"/>
                <a:gd name="T2" fmla="*/ 63 w 63"/>
                <a:gd name="T3" fmla="*/ 0 h 82"/>
                <a:gd name="T4" fmla="*/ 0 w 63"/>
                <a:gd name="T5" fmla="*/ 54 h 82"/>
                <a:gd name="T6" fmla="*/ 33 w 63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2">
                  <a:moveTo>
                    <a:pt x="33" y="82"/>
                  </a:moveTo>
                  <a:lnTo>
                    <a:pt x="63" y="0"/>
                  </a:lnTo>
                  <a:lnTo>
                    <a:pt x="0" y="54"/>
                  </a:lnTo>
                  <a:lnTo>
                    <a:pt x="33" y="82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6732588" y="4238625"/>
              <a:ext cx="100013" cy="130175"/>
            </a:xfrm>
            <a:custGeom>
              <a:avLst/>
              <a:gdLst>
                <a:gd name="T0" fmla="*/ 33 w 63"/>
                <a:gd name="T1" fmla="*/ 82 h 82"/>
                <a:gd name="T2" fmla="*/ 63 w 63"/>
                <a:gd name="T3" fmla="*/ 0 h 82"/>
                <a:gd name="T4" fmla="*/ 0 w 63"/>
                <a:gd name="T5" fmla="*/ 54 h 82"/>
                <a:gd name="T6" fmla="*/ 33 w 63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2">
                  <a:moveTo>
                    <a:pt x="33" y="82"/>
                  </a:moveTo>
                  <a:lnTo>
                    <a:pt x="63" y="0"/>
                  </a:lnTo>
                  <a:lnTo>
                    <a:pt x="0" y="54"/>
                  </a:lnTo>
                  <a:lnTo>
                    <a:pt x="33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6538913" y="4044950"/>
              <a:ext cx="293688" cy="244475"/>
            </a:xfrm>
            <a:custGeom>
              <a:avLst/>
              <a:gdLst>
                <a:gd name="T0" fmla="*/ 185 w 185"/>
                <a:gd name="T1" fmla="*/ 77 h 154"/>
                <a:gd name="T2" fmla="*/ 92 w 185"/>
                <a:gd name="T3" fmla="*/ 0 h 154"/>
                <a:gd name="T4" fmla="*/ 0 w 185"/>
                <a:gd name="T5" fmla="*/ 77 h 154"/>
                <a:gd name="T6" fmla="*/ 92 w 185"/>
                <a:gd name="T7" fmla="*/ 154 h 154"/>
                <a:gd name="T8" fmla="*/ 185 w 185"/>
                <a:gd name="T9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4">
                  <a:moveTo>
                    <a:pt x="185" y="77"/>
                  </a:moveTo>
                  <a:lnTo>
                    <a:pt x="92" y="0"/>
                  </a:lnTo>
                  <a:lnTo>
                    <a:pt x="0" y="77"/>
                  </a:lnTo>
                  <a:lnTo>
                    <a:pt x="92" y="154"/>
                  </a:lnTo>
                  <a:lnTo>
                    <a:pt x="185" y="77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6538913" y="4044950"/>
              <a:ext cx="293688" cy="244475"/>
            </a:xfrm>
            <a:custGeom>
              <a:avLst/>
              <a:gdLst>
                <a:gd name="T0" fmla="*/ 185 w 185"/>
                <a:gd name="T1" fmla="*/ 77 h 154"/>
                <a:gd name="T2" fmla="*/ 92 w 185"/>
                <a:gd name="T3" fmla="*/ 0 h 154"/>
                <a:gd name="T4" fmla="*/ 0 w 185"/>
                <a:gd name="T5" fmla="*/ 77 h 154"/>
                <a:gd name="T6" fmla="*/ 92 w 185"/>
                <a:gd name="T7" fmla="*/ 154 h 154"/>
                <a:gd name="T8" fmla="*/ 185 w 185"/>
                <a:gd name="T9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4">
                  <a:moveTo>
                    <a:pt x="185" y="77"/>
                  </a:moveTo>
                  <a:lnTo>
                    <a:pt x="92" y="0"/>
                  </a:lnTo>
                  <a:lnTo>
                    <a:pt x="0" y="77"/>
                  </a:lnTo>
                  <a:lnTo>
                    <a:pt x="92" y="154"/>
                  </a:lnTo>
                  <a:lnTo>
                    <a:pt x="185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6430963" y="3889375"/>
              <a:ext cx="206375" cy="244475"/>
            </a:xfrm>
            <a:custGeom>
              <a:avLst/>
              <a:gdLst>
                <a:gd name="T0" fmla="*/ 40 w 130"/>
                <a:gd name="T1" fmla="*/ 0 h 154"/>
                <a:gd name="T2" fmla="*/ 0 w 130"/>
                <a:gd name="T3" fmla="*/ 34 h 154"/>
                <a:gd name="T4" fmla="*/ 42 w 130"/>
                <a:gd name="T5" fmla="*/ 154 h 154"/>
                <a:gd name="T6" fmla="*/ 130 w 130"/>
                <a:gd name="T7" fmla="*/ 79 h 154"/>
                <a:gd name="T8" fmla="*/ 40 w 13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54">
                  <a:moveTo>
                    <a:pt x="40" y="0"/>
                  </a:moveTo>
                  <a:lnTo>
                    <a:pt x="0" y="34"/>
                  </a:lnTo>
                  <a:lnTo>
                    <a:pt x="42" y="154"/>
                  </a:lnTo>
                  <a:lnTo>
                    <a:pt x="130" y="7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6732588" y="3889375"/>
              <a:ext cx="207963" cy="241300"/>
            </a:xfrm>
            <a:custGeom>
              <a:avLst/>
              <a:gdLst>
                <a:gd name="T0" fmla="*/ 0 w 131"/>
                <a:gd name="T1" fmla="*/ 79 h 152"/>
                <a:gd name="T2" fmla="*/ 86 w 131"/>
                <a:gd name="T3" fmla="*/ 152 h 152"/>
                <a:gd name="T4" fmla="*/ 131 w 131"/>
                <a:gd name="T5" fmla="*/ 34 h 152"/>
                <a:gd name="T6" fmla="*/ 90 w 131"/>
                <a:gd name="T7" fmla="*/ 0 h 152"/>
                <a:gd name="T8" fmla="*/ 0 w 131"/>
                <a:gd name="T9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52">
                  <a:moveTo>
                    <a:pt x="0" y="79"/>
                  </a:moveTo>
                  <a:lnTo>
                    <a:pt x="86" y="152"/>
                  </a:lnTo>
                  <a:lnTo>
                    <a:pt x="131" y="34"/>
                  </a:lnTo>
                  <a:lnTo>
                    <a:pt x="9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6732588" y="3889375"/>
              <a:ext cx="207963" cy="241300"/>
            </a:xfrm>
            <a:custGeom>
              <a:avLst/>
              <a:gdLst>
                <a:gd name="T0" fmla="*/ 0 w 131"/>
                <a:gd name="T1" fmla="*/ 79 h 152"/>
                <a:gd name="T2" fmla="*/ 86 w 131"/>
                <a:gd name="T3" fmla="*/ 152 h 152"/>
                <a:gd name="T4" fmla="*/ 131 w 131"/>
                <a:gd name="T5" fmla="*/ 34 h 152"/>
                <a:gd name="T6" fmla="*/ 90 w 131"/>
                <a:gd name="T7" fmla="*/ 0 h 152"/>
                <a:gd name="T8" fmla="*/ 0 w 131"/>
                <a:gd name="T9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52">
                  <a:moveTo>
                    <a:pt x="0" y="79"/>
                  </a:moveTo>
                  <a:lnTo>
                    <a:pt x="86" y="152"/>
                  </a:lnTo>
                  <a:lnTo>
                    <a:pt x="131" y="34"/>
                  </a:lnTo>
                  <a:lnTo>
                    <a:pt x="90" y="0"/>
                  </a:lnTo>
                  <a:lnTo>
                    <a:pt x="0" y="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0"/>
            <p:cNvSpPr/>
            <p:nvPr/>
          </p:nvSpPr>
          <p:spPr bwMode="auto">
            <a:xfrm>
              <a:off x="6375401" y="3797300"/>
              <a:ext cx="71438" cy="92075"/>
            </a:xfrm>
            <a:custGeom>
              <a:avLst/>
              <a:gdLst>
                <a:gd name="T0" fmla="*/ 0 w 45"/>
                <a:gd name="T1" fmla="*/ 0 h 58"/>
                <a:gd name="T2" fmla="*/ 22 w 45"/>
                <a:gd name="T3" fmla="*/ 58 h 58"/>
                <a:gd name="T4" fmla="*/ 45 w 45"/>
                <a:gd name="T5" fmla="*/ 38 h 58"/>
                <a:gd name="T6" fmla="*/ 0 w 45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8">
                  <a:moveTo>
                    <a:pt x="0" y="0"/>
                  </a:moveTo>
                  <a:lnTo>
                    <a:pt x="22" y="58"/>
                  </a:lnTo>
                  <a:lnTo>
                    <a:pt x="4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1"/>
            <p:cNvSpPr/>
            <p:nvPr/>
          </p:nvSpPr>
          <p:spPr bwMode="auto">
            <a:xfrm>
              <a:off x="6538913" y="3732213"/>
              <a:ext cx="293688" cy="247650"/>
            </a:xfrm>
            <a:custGeom>
              <a:avLst/>
              <a:gdLst>
                <a:gd name="T0" fmla="*/ 185 w 185"/>
                <a:gd name="T1" fmla="*/ 79 h 156"/>
                <a:gd name="T2" fmla="*/ 92 w 185"/>
                <a:gd name="T3" fmla="*/ 0 h 156"/>
                <a:gd name="T4" fmla="*/ 0 w 185"/>
                <a:gd name="T5" fmla="*/ 79 h 156"/>
                <a:gd name="T6" fmla="*/ 92 w 185"/>
                <a:gd name="T7" fmla="*/ 156 h 156"/>
                <a:gd name="T8" fmla="*/ 185 w 185"/>
                <a:gd name="T9" fmla="*/ 7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185" y="79"/>
                  </a:moveTo>
                  <a:lnTo>
                    <a:pt x="92" y="0"/>
                  </a:lnTo>
                  <a:lnTo>
                    <a:pt x="0" y="79"/>
                  </a:lnTo>
                  <a:lnTo>
                    <a:pt x="92" y="156"/>
                  </a:lnTo>
                  <a:lnTo>
                    <a:pt x="185" y="79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22"/>
            <p:cNvSpPr/>
            <p:nvPr/>
          </p:nvSpPr>
          <p:spPr bwMode="auto">
            <a:xfrm>
              <a:off x="6923088" y="3800475"/>
              <a:ext cx="68263" cy="84138"/>
            </a:xfrm>
            <a:custGeom>
              <a:avLst/>
              <a:gdLst>
                <a:gd name="T0" fmla="*/ 22 w 43"/>
                <a:gd name="T1" fmla="*/ 53 h 53"/>
                <a:gd name="T2" fmla="*/ 43 w 43"/>
                <a:gd name="T3" fmla="*/ 0 h 53"/>
                <a:gd name="T4" fmla="*/ 0 w 43"/>
                <a:gd name="T5" fmla="*/ 36 h 53"/>
                <a:gd name="T6" fmla="*/ 22 w 4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3">
                  <a:moveTo>
                    <a:pt x="22" y="53"/>
                  </a:moveTo>
                  <a:lnTo>
                    <a:pt x="43" y="0"/>
                  </a:lnTo>
                  <a:lnTo>
                    <a:pt x="0" y="36"/>
                  </a:lnTo>
                  <a:lnTo>
                    <a:pt x="22" y="53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23"/>
            <p:cNvSpPr/>
            <p:nvPr/>
          </p:nvSpPr>
          <p:spPr bwMode="auto">
            <a:xfrm>
              <a:off x="6923088" y="3800475"/>
              <a:ext cx="68263" cy="84138"/>
            </a:xfrm>
            <a:custGeom>
              <a:avLst/>
              <a:gdLst>
                <a:gd name="T0" fmla="*/ 22 w 43"/>
                <a:gd name="T1" fmla="*/ 53 h 53"/>
                <a:gd name="T2" fmla="*/ 43 w 43"/>
                <a:gd name="T3" fmla="*/ 0 h 53"/>
                <a:gd name="T4" fmla="*/ 0 w 43"/>
                <a:gd name="T5" fmla="*/ 36 h 53"/>
                <a:gd name="T6" fmla="*/ 22 w 43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3">
                  <a:moveTo>
                    <a:pt x="22" y="53"/>
                  </a:moveTo>
                  <a:lnTo>
                    <a:pt x="43" y="0"/>
                  </a:lnTo>
                  <a:lnTo>
                    <a:pt x="0" y="36"/>
                  </a:lnTo>
                  <a:lnTo>
                    <a:pt x="22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24"/>
            <p:cNvSpPr/>
            <p:nvPr/>
          </p:nvSpPr>
          <p:spPr bwMode="auto">
            <a:xfrm>
              <a:off x="6348413" y="3579813"/>
              <a:ext cx="288925" cy="247650"/>
            </a:xfrm>
            <a:custGeom>
              <a:avLst/>
              <a:gdLst>
                <a:gd name="T0" fmla="*/ 92 w 182"/>
                <a:gd name="T1" fmla="*/ 0 h 156"/>
                <a:gd name="T2" fmla="*/ 0 w 182"/>
                <a:gd name="T3" fmla="*/ 77 h 156"/>
                <a:gd name="T4" fmla="*/ 92 w 182"/>
                <a:gd name="T5" fmla="*/ 156 h 156"/>
                <a:gd name="T6" fmla="*/ 182 w 182"/>
                <a:gd name="T7" fmla="*/ 77 h 156"/>
                <a:gd name="T8" fmla="*/ 92 w 182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6">
                  <a:moveTo>
                    <a:pt x="92" y="0"/>
                  </a:moveTo>
                  <a:lnTo>
                    <a:pt x="0" y="77"/>
                  </a:lnTo>
                  <a:lnTo>
                    <a:pt x="92" y="156"/>
                  </a:lnTo>
                  <a:lnTo>
                    <a:pt x="182" y="7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25"/>
            <p:cNvSpPr/>
            <p:nvPr/>
          </p:nvSpPr>
          <p:spPr bwMode="auto">
            <a:xfrm>
              <a:off x="6732588" y="3579813"/>
              <a:ext cx="290513" cy="247650"/>
            </a:xfrm>
            <a:custGeom>
              <a:avLst/>
              <a:gdLst>
                <a:gd name="T0" fmla="*/ 0 w 183"/>
                <a:gd name="T1" fmla="*/ 77 h 156"/>
                <a:gd name="T2" fmla="*/ 90 w 183"/>
                <a:gd name="T3" fmla="*/ 156 h 156"/>
                <a:gd name="T4" fmla="*/ 183 w 183"/>
                <a:gd name="T5" fmla="*/ 77 h 156"/>
                <a:gd name="T6" fmla="*/ 90 w 183"/>
                <a:gd name="T7" fmla="*/ 0 h 156"/>
                <a:gd name="T8" fmla="*/ 0 w 183"/>
                <a:gd name="T9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6">
                  <a:moveTo>
                    <a:pt x="0" y="77"/>
                  </a:moveTo>
                  <a:lnTo>
                    <a:pt x="90" y="156"/>
                  </a:lnTo>
                  <a:lnTo>
                    <a:pt x="183" y="77"/>
                  </a:lnTo>
                  <a:lnTo>
                    <a:pt x="90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26"/>
            <p:cNvSpPr/>
            <p:nvPr/>
          </p:nvSpPr>
          <p:spPr bwMode="auto">
            <a:xfrm>
              <a:off x="6732588" y="3579813"/>
              <a:ext cx="290513" cy="247650"/>
            </a:xfrm>
            <a:custGeom>
              <a:avLst/>
              <a:gdLst>
                <a:gd name="T0" fmla="*/ 0 w 183"/>
                <a:gd name="T1" fmla="*/ 77 h 156"/>
                <a:gd name="T2" fmla="*/ 90 w 183"/>
                <a:gd name="T3" fmla="*/ 156 h 156"/>
                <a:gd name="T4" fmla="*/ 183 w 183"/>
                <a:gd name="T5" fmla="*/ 77 h 156"/>
                <a:gd name="T6" fmla="*/ 90 w 183"/>
                <a:gd name="T7" fmla="*/ 0 h 156"/>
                <a:gd name="T8" fmla="*/ 0 w 183"/>
                <a:gd name="T9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6">
                  <a:moveTo>
                    <a:pt x="0" y="77"/>
                  </a:moveTo>
                  <a:lnTo>
                    <a:pt x="90" y="156"/>
                  </a:lnTo>
                  <a:lnTo>
                    <a:pt x="183" y="77"/>
                  </a:lnTo>
                  <a:lnTo>
                    <a:pt x="90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27"/>
            <p:cNvSpPr/>
            <p:nvPr/>
          </p:nvSpPr>
          <p:spPr bwMode="auto">
            <a:xfrm>
              <a:off x="6253163" y="3422650"/>
              <a:ext cx="193675" cy="228600"/>
            </a:xfrm>
            <a:custGeom>
              <a:avLst/>
              <a:gdLst>
                <a:gd name="T0" fmla="*/ 30 w 122"/>
                <a:gd name="T1" fmla="*/ 0 h 144"/>
                <a:gd name="T2" fmla="*/ 0 w 122"/>
                <a:gd name="T3" fmla="*/ 26 h 144"/>
                <a:gd name="T4" fmla="*/ 45 w 122"/>
                <a:gd name="T5" fmla="*/ 144 h 144"/>
                <a:gd name="T6" fmla="*/ 122 w 122"/>
                <a:gd name="T7" fmla="*/ 77 h 144"/>
                <a:gd name="T8" fmla="*/ 30 w 122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44">
                  <a:moveTo>
                    <a:pt x="30" y="0"/>
                  </a:moveTo>
                  <a:lnTo>
                    <a:pt x="0" y="26"/>
                  </a:lnTo>
                  <a:lnTo>
                    <a:pt x="45" y="144"/>
                  </a:lnTo>
                  <a:lnTo>
                    <a:pt x="122" y="7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6538913" y="3422650"/>
              <a:ext cx="293688" cy="247650"/>
            </a:xfrm>
            <a:custGeom>
              <a:avLst/>
              <a:gdLst>
                <a:gd name="T0" fmla="*/ 92 w 185"/>
                <a:gd name="T1" fmla="*/ 156 h 156"/>
                <a:gd name="T2" fmla="*/ 185 w 185"/>
                <a:gd name="T3" fmla="*/ 77 h 156"/>
                <a:gd name="T4" fmla="*/ 92 w 185"/>
                <a:gd name="T5" fmla="*/ 0 h 156"/>
                <a:gd name="T6" fmla="*/ 0 w 185"/>
                <a:gd name="T7" fmla="*/ 77 h 156"/>
                <a:gd name="T8" fmla="*/ 92 w 18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2" y="156"/>
                  </a:moveTo>
                  <a:lnTo>
                    <a:pt x="185" y="77"/>
                  </a:lnTo>
                  <a:lnTo>
                    <a:pt x="92" y="0"/>
                  </a:lnTo>
                  <a:lnTo>
                    <a:pt x="0" y="77"/>
                  </a:lnTo>
                  <a:lnTo>
                    <a:pt x="92" y="156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29"/>
            <p:cNvSpPr/>
            <p:nvPr/>
          </p:nvSpPr>
          <p:spPr bwMode="auto">
            <a:xfrm>
              <a:off x="6923088" y="3422650"/>
              <a:ext cx="192088" cy="228600"/>
            </a:xfrm>
            <a:custGeom>
              <a:avLst/>
              <a:gdLst>
                <a:gd name="T0" fmla="*/ 0 w 121"/>
                <a:gd name="T1" fmla="*/ 77 h 144"/>
                <a:gd name="T2" fmla="*/ 78 w 121"/>
                <a:gd name="T3" fmla="*/ 144 h 144"/>
                <a:gd name="T4" fmla="*/ 121 w 121"/>
                <a:gd name="T5" fmla="*/ 24 h 144"/>
                <a:gd name="T6" fmla="*/ 93 w 121"/>
                <a:gd name="T7" fmla="*/ 0 h 144"/>
                <a:gd name="T8" fmla="*/ 0 w 121"/>
                <a:gd name="T9" fmla="*/ 7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4">
                  <a:moveTo>
                    <a:pt x="0" y="77"/>
                  </a:moveTo>
                  <a:lnTo>
                    <a:pt x="78" y="144"/>
                  </a:lnTo>
                  <a:lnTo>
                    <a:pt x="121" y="24"/>
                  </a:lnTo>
                  <a:lnTo>
                    <a:pt x="93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30"/>
            <p:cNvSpPr/>
            <p:nvPr/>
          </p:nvSpPr>
          <p:spPr bwMode="auto">
            <a:xfrm>
              <a:off x="6923088" y="3422650"/>
              <a:ext cx="192088" cy="228600"/>
            </a:xfrm>
            <a:custGeom>
              <a:avLst/>
              <a:gdLst>
                <a:gd name="T0" fmla="*/ 0 w 121"/>
                <a:gd name="T1" fmla="*/ 77 h 144"/>
                <a:gd name="T2" fmla="*/ 78 w 121"/>
                <a:gd name="T3" fmla="*/ 144 h 144"/>
                <a:gd name="T4" fmla="*/ 121 w 121"/>
                <a:gd name="T5" fmla="*/ 24 h 144"/>
                <a:gd name="T6" fmla="*/ 93 w 121"/>
                <a:gd name="T7" fmla="*/ 0 h 144"/>
                <a:gd name="T8" fmla="*/ 0 w 121"/>
                <a:gd name="T9" fmla="*/ 7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4">
                  <a:moveTo>
                    <a:pt x="0" y="77"/>
                  </a:moveTo>
                  <a:lnTo>
                    <a:pt x="78" y="144"/>
                  </a:lnTo>
                  <a:lnTo>
                    <a:pt x="121" y="24"/>
                  </a:lnTo>
                  <a:lnTo>
                    <a:pt x="93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31"/>
            <p:cNvSpPr/>
            <p:nvPr/>
          </p:nvSpPr>
          <p:spPr bwMode="auto">
            <a:xfrm>
              <a:off x="6216651" y="3357563"/>
              <a:ext cx="39688" cy="50800"/>
            </a:xfrm>
            <a:custGeom>
              <a:avLst/>
              <a:gdLst>
                <a:gd name="T0" fmla="*/ 0 w 25"/>
                <a:gd name="T1" fmla="*/ 0 h 32"/>
                <a:gd name="T2" fmla="*/ 12 w 25"/>
                <a:gd name="T3" fmla="*/ 32 h 32"/>
                <a:gd name="T4" fmla="*/ 25 w 25"/>
                <a:gd name="T5" fmla="*/ 22 h 32"/>
                <a:gd name="T6" fmla="*/ 0 w 25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2">
                  <a:moveTo>
                    <a:pt x="0" y="0"/>
                  </a:moveTo>
                  <a:lnTo>
                    <a:pt x="12" y="3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6348413" y="3265488"/>
              <a:ext cx="288925" cy="249238"/>
            </a:xfrm>
            <a:custGeom>
              <a:avLst/>
              <a:gdLst>
                <a:gd name="T0" fmla="*/ 182 w 182"/>
                <a:gd name="T1" fmla="*/ 80 h 157"/>
                <a:gd name="T2" fmla="*/ 92 w 182"/>
                <a:gd name="T3" fmla="*/ 0 h 157"/>
                <a:gd name="T4" fmla="*/ 0 w 182"/>
                <a:gd name="T5" fmla="*/ 80 h 157"/>
                <a:gd name="T6" fmla="*/ 92 w 182"/>
                <a:gd name="T7" fmla="*/ 157 h 157"/>
                <a:gd name="T8" fmla="*/ 182 w 182"/>
                <a:gd name="T9" fmla="*/ 8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82" y="80"/>
                  </a:moveTo>
                  <a:lnTo>
                    <a:pt x="92" y="0"/>
                  </a:lnTo>
                  <a:lnTo>
                    <a:pt x="0" y="80"/>
                  </a:lnTo>
                  <a:lnTo>
                    <a:pt x="92" y="157"/>
                  </a:lnTo>
                  <a:lnTo>
                    <a:pt x="182" y="8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6732588" y="3265488"/>
              <a:ext cx="290513" cy="249238"/>
            </a:xfrm>
            <a:custGeom>
              <a:avLst/>
              <a:gdLst>
                <a:gd name="T0" fmla="*/ 0 w 183"/>
                <a:gd name="T1" fmla="*/ 80 h 157"/>
                <a:gd name="T2" fmla="*/ 90 w 183"/>
                <a:gd name="T3" fmla="*/ 157 h 157"/>
                <a:gd name="T4" fmla="*/ 183 w 183"/>
                <a:gd name="T5" fmla="*/ 80 h 157"/>
                <a:gd name="T6" fmla="*/ 90 w 183"/>
                <a:gd name="T7" fmla="*/ 0 h 157"/>
                <a:gd name="T8" fmla="*/ 0 w 183"/>
                <a:gd name="T9" fmla="*/ 8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7">
                  <a:moveTo>
                    <a:pt x="0" y="80"/>
                  </a:moveTo>
                  <a:lnTo>
                    <a:pt x="90" y="157"/>
                  </a:lnTo>
                  <a:lnTo>
                    <a:pt x="183" y="80"/>
                  </a:lnTo>
                  <a:lnTo>
                    <a:pt x="9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1" name="Freeform 34"/>
            <p:cNvSpPr/>
            <p:nvPr/>
          </p:nvSpPr>
          <p:spPr bwMode="auto">
            <a:xfrm>
              <a:off x="6732588" y="3265488"/>
              <a:ext cx="290513" cy="249238"/>
            </a:xfrm>
            <a:custGeom>
              <a:avLst/>
              <a:gdLst>
                <a:gd name="T0" fmla="*/ 0 w 183"/>
                <a:gd name="T1" fmla="*/ 80 h 157"/>
                <a:gd name="T2" fmla="*/ 90 w 183"/>
                <a:gd name="T3" fmla="*/ 157 h 157"/>
                <a:gd name="T4" fmla="*/ 183 w 183"/>
                <a:gd name="T5" fmla="*/ 80 h 157"/>
                <a:gd name="T6" fmla="*/ 90 w 183"/>
                <a:gd name="T7" fmla="*/ 0 h 157"/>
                <a:gd name="T8" fmla="*/ 0 w 183"/>
                <a:gd name="T9" fmla="*/ 8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7">
                  <a:moveTo>
                    <a:pt x="0" y="80"/>
                  </a:moveTo>
                  <a:lnTo>
                    <a:pt x="90" y="157"/>
                  </a:lnTo>
                  <a:lnTo>
                    <a:pt x="183" y="80"/>
                  </a:lnTo>
                  <a:lnTo>
                    <a:pt x="90" y="0"/>
                  </a:lnTo>
                  <a:lnTo>
                    <a:pt x="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35"/>
            <p:cNvSpPr/>
            <p:nvPr/>
          </p:nvSpPr>
          <p:spPr bwMode="auto">
            <a:xfrm>
              <a:off x="7115176" y="3360738"/>
              <a:ext cx="36513" cy="44450"/>
            </a:xfrm>
            <a:custGeom>
              <a:avLst/>
              <a:gdLst>
                <a:gd name="T0" fmla="*/ 12 w 23"/>
                <a:gd name="T1" fmla="*/ 28 h 28"/>
                <a:gd name="T2" fmla="*/ 23 w 23"/>
                <a:gd name="T3" fmla="*/ 0 h 28"/>
                <a:gd name="T4" fmla="*/ 0 w 23"/>
                <a:gd name="T5" fmla="*/ 20 h 28"/>
                <a:gd name="T6" fmla="*/ 12 w 23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">
                  <a:moveTo>
                    <a:pt x="12" y="28"/>
                  </a:moveTo>
                  <a:lnTo>
                    <a:pt x="23" y="0"/>
                  </a:lnTo>
                  <a:lnTo>
                    <a:pt x="0" y="20"/>
                  </a:lnTo>
                  <a:lnTo>
                    <a:pt x="12" y="28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36"/>
            <p:cNvSpPr/>
            <p:nvPr/>
          </p:nvSpPr>
          <p:spPr bwMode="auto">
            <a:xfrm>
              <a:off x="7115176" y="3360738"/>
              <a:ext cx="36513" cy="44450"/>
            </a:xfrm>
            <a:custGeom>
              <a:avLst/>
              <a:gdLst>
                <a:gd name="T0" fmla="*/ 12 w 23"/>
                <a:gd name="T1" fmla="*/ 28 h 28"/>
                <a:gd name="T2" fmla="*/ 23 w 23"/>
                <a:gd name="T3" fmla="*/ 0 h 28"/>
                <a:gd name="T4" fmla="*/ 0 w 23"/>
                <a:gd name="T5" fmla="*/ 20 h 28"/>
                <a:gd name="T6" fmla="*/ 12 w 23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">
                  <a:moveTo>
                    <a:pt x="12" y="28"/>
                  </a:moveTo>
                  <a:lnTo>
                    <a:pt x="23" y="0"/>
                  </a:lnTo>
                  <a:lnTo>
                    <a:pt x="0" y="20"/>
                  </a:lnTo>
                  <a:lnTo>
                    <a:pt x="12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4" name="Freeform 37"/>
            <p:cNvSpPr/>
            <p:nvPr/>
          </p:nvSpPr>
          <p:spPr bwMode="auto">
            <a:xfrm>
              <a:off x="6169026" y="3109913"/>
              <a:ext cx="277813" cy="247650"/>
            </a:xfrm>
            <a:custGeom>
              <a:avLst/>
              <a:gdLst>
                <a:gd name="T0" fmla="*/ 175 w 175"/>
                <a:gd name="T1" fmla="*/ 79 h 156"/>
                <a:gd name="T2" fmla="*/ 83 w 175"/>
                <a:gd name="T3" fmla="*/ 0 h 156"/>
                <a:gd name="T4" fmla="*/ 0 w 175"/>
                <a:gd name="T5" fmla="*/ 73 h 156"/>
                <a:gd name="T6" fmla="*/ 6 w 175"/>
                <a:gd name="T7" fmla="*/ 92 h 156"/>
                <a:gd name="T8" fmla="*/ 83 w 175"/>
                <a:gd name="T9" fmla="*/ 156 h 156"/>
                <a:gd name="T10" fmla="*/ 175 w 175"/>
                <a:gd name="T11" fmla="*/ 7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56">
                  <a:moveTo>
                    <a:pt x="175" y="79"/>
                  </a:moveTo>
                  <a:lnTo>
                    <a:pt x="83" y="0"/>
                  </a:lnTo>
                  <a:lnTo>
                    <a:pt x="0" y="73"/>
                  </a:lnTo>
                  <a:lnTo>
                    <a:pt x="6" y="92"/>
                  </a:lnTo>
                  <a:lnTo>
                    <a:pt x="83" y="156"/>
                  </a:lnTo>
                  <a:lnTo>
                    <a:pt x="175" y="79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38"/>
            <p:cNvSpPr/>
            <p:nvPr/>
          </p:nvSpPr>
          <p:spPr bwMode="auto">
            <a:xfrm>
              <a:off x="6538913" y="3109913"/>
              <a:ext cx="293688" cy="247650"/>
            </a:xfrm>
            <a:custGeom>
              <a:avLst/>
              <a:gdLst>
                <a:gd name="T0" fmla="*/ 92 w 185"/>
                <a:gd name="T1" fmla="*/ 0 h 156"/>
                <a:gd name="T2" fmla="*/ 0 w 185"/>
                <a:gd name="T3" fmla="*/ 79 h 156"/>
                <a:gd name="T4" fmla="*/ 92 w 185"/>
                <a:gd name="T5" fmla="*/ 156 h 156"/>
                <a:gd name="T6" fmla="*/ 185 w 185"/>
                <a:gd name="T7" fmla="*/ 79 h 156"/>
                <a:gd name="T8" fmla="*/ 92 w 185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2" y="0"/>
                  </a:moveTo>
                  <a:lnTo>
                    <a:pt x="0" y="79"/>
                  </a:lnTo>
                  <a:lnTo>
                    <a:pt x="92" y="156"/>
                  </a:lnTo>
                  <a:lnTo>
                    <a:pt x="185" y="7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39"/>
            <p:cNvSpPr/>
            <p:nvPr/>
          </p:nvSpPr>
          <p:spPr bwMode="auto">
            <a:xfrm>
              <a:off x="6923088" y="3109913"/>
              <a:ext cx="276225" cy="247650"/>
            </a:xfrm>
            <a:custGeom>
              <a:avLst/>
              <a:gdLst>
                <a:gd name="T0" fmla="*/ 0 w 174"/>
                <a:gd name="T1" fmla="*/ 79 h 156"/>
                <a:gd name="T2" fmla="*/ 93 w 174"/>
                <a:gd name="T3" fmla="*/ 156 h 156"/>
                <a:gd name="T4" fmla="*/ 168 w 174"/>
                <a:gd name="T5" fmla="*/ 94 h 156"/>
                <a:gd name="T6" fmla="*/ 174 w 174"/>
                <a:gd name="T7" fmla="*/ 71 h 156"/>
                <a:gd name="T8" fmla="*/ 93 w 174"/>
                <a:gd name="T9" fmla="*/ 0 h 156"/>
                <a:gd name="T10" fmla="*/ 0 w 174"/>
                <a:gd name="T11" fmla="*/ 7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56">
                  <a:moveTo>
                    <a:pt x="0" y="79"/>
                  </a:moveTo>
                  <a:lnTo>
                    <a:pt x="93" y="156"/>
                  </a:lnTo>
                  <a:lnTo>
                    <a:pt x="168" y="94"/>
                  </a:lnTo>
                  <a:lnTo>
                    <a:pt x="174" y="71"/>
                  </a:lnTo>
                  <a:lnTo>
                    <a:pt x="93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40"/>
            <p:cNvSpPr/>
            <p:nvPr/>
          </p:nvSpPr>
          <p:spPr bwMode="auto">
            <a:xfrm>
              <a:off x="6923088" y="3109913"/>
              <a:ext cx="276225" cy="247650"/>
            </a:xfrm>
            <a:custGeom>
              <a:avLst/>
              <a:gdLst>
                <a:gd name="T0" fmla="*/ 0 w 174"/>
                <a:gd name="T1" fmla="*/ 79 h 156"/>
                <a:gd name="T2" fmla="*/ 93 w 174"/>
                <a:gd name="T3" fmla="*/ 156 h 156"/>
                <a:gd name="T4" fmla="*/ 168 w 174"/>
                <a:gd name="T5" fmla="*/ 94 h 156"/>
                <a:gd name="T6" fmla="*/ 174 w 174"/>
                <a:gd name="T7" fmla="*/ 71 h 156"/>
                <a:gd name="T8" fmla="*/ 93 w 174"/>
                <a:gd name="T9" fmla="*/ 0 h 156"/>
                <a:gd name="T10" fmla="*/ 0 w 174"/>
                <a:gd name="T11" fmla="*/ 7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56">
                  <a:moveTo>
                    <a:pt x="0" y="79"/>
                  </a:moveTo>
                  <a:lnTo>
                    <a:pt x="93" y="156"/>
                  </a:lnTo>
                  <a:lnTo>
                    <a:pt x="168" y="94"/>
                  </a:lnTo>
                  <a:lnTo>
                    <a:pt x="174" y="71"/>
                  </a:lnTo>
                  <a:lnTo>
                    <a:pt x="93" y="0"/>
                  </a:lnTo>
                  <a:lnTo>
                    <a:pt x="0" y="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41"/>
            <p:cNvSpPr/>
            <p:nvPr/>
          </p:nvSpPr>
          <p:spPr bwMode="auto">
            <a:xfrm>
              <a:off x="6080126" y="2955925"/>
              <a:ext cx="176213" cy="214313"/>
            </a:xfrm>
            <a:custGeom>
              <a:avLst/>
              <a:gdLst>
                <a:gd name="T0" fmla="*/ 19 w 111"/>
                <a:gd name="T1" fmla="*/ 0 h 135"/>
                <a:gd name="T2" fmla="*/ 0 w 111"/>
                <a:gd name="T3" fmla="*/ 18 h 135"/>
                <a:gd name="T4" fmla="*/ 43 w 111"/>
                <a:gd name="T5" fmla="*/ 135 h 135"/>
                <a:gd name="T6" fmla="*/ 111 w 111"/>
                <a:gd name="T7" fmla="*/ 80 h 135"/>
                <a:gd name="T8" fmla="*/ 19 w 1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35">
                  <a:moveTo>
                    <a:pt x="19" y="0"/>
                  </a:moveTo>
                  <a:lnTo>
                    <a:pt x="0" y="18"/>
                  </a:lnTo>
                  <a:lnTo>
                    <a:pt x="43" y="135"/>
                  </a:lnTo>
                  <a:lnTo>
                    <a:pt x="111" y="8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9" name="Freeform 42"/>
            <p:cNvSpPr/>
            <p:nvPr/>
          </p:nvSpPr>
          <p:spPr bwMode="auto">
            <a:xfrm>
              <a:off x="6348413" y="2955925"/>
              <a:ext cx="288925" cy="249238"/>
            </a:xfrm>
            <a:custGeom>
              <a:avLst/>
              <a:gdLst>
                <a:gd name="T0" fmla="*/ 182 w 182"/>
                <a:gd name="T1" fmla="*/ 80 h 157"/>
                <a:gd name="T2" fmla="*/ 92 w 182"/>
                <a:gd name="T3" fmla="*/ 0 h 157"/>
                <a:gd name="T4" fmla="*/ 0 w 182"/>
                <a:gd name="T5" fmla="*/ 80 h 157"/>
                <a:gd name="T6" fmla="*/ 92 w 182"/>
                <a:gd name="T7" fmla="*/ 157 h 157"/>
                <a:gd name="T8" fmla="*/ 182 w 182"/>
                <a:gd name="T9" fmla="*/ 8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82" y="80"/>
                  </a:moveTo>
                  <a:lnTo>
                    <a:pt x="92" y="0"/>
                  </a:lnTo>
                  <a:lnTo>
                    <a:pt x="0" y="80"/>
                  </a:lnTo>
                  <a:lnTo>
                    <a:pt x="92" y="157"/>
                  </a:lnTo>
                  <a:lnTo>
                    <a:pt x="182" y="8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0" name="Freeform 43"/>
            <p:cNvSpPr/>
            <p:nvPr/>
          </p:nvSpPr>
          <p:spPr bwMode="auto">
            <a:xfrm>
              <a:off x="6348413" y="2955925"/>
              <a:ext cx="288925" cy="249238"/>
            </a:xfrm>
            <a:custGeom>
              <a:avLst/>
              <a:gdLst>
                <a:gd name="T0" fmla="*/ 182 w 182"/>
                <a:gd name="T1" fmla="*/ 80 h 157"/>
                <a:gd name="T2" fmla="*/ 92 w 182"/>
                <a:gd name="T3" fmla="*/ 0 h 157"/>
                <a:gd name="T4" fmla="*/ 0 w 182"/>
                <a:gd name="T5" fmla="*/ 80 h 157"/>
                <a:gd name="T6" fmla="*/ 92 w 182"/>
                <a:gd name="T7" fmla="*/ 157 h 157"/>
                <a:gd name="T8" fmla="*/ 182 w 182"/>
                <a:gd name="T9" fmla="*/ 8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82" y="80"/>
                  </a:moveTo>
                  <a:lnTo>
                    <a:pt x="92" y="0"/>
                  </a:lnTo>
                  <a:lnTo>
                    <a:pt x="0" y="80"/>
                  </a:lnTo>
                  <a:lnTo>
                    <a:pt x="92" y="157"/>
                  </a:lnTo>
                  <a:lnTo>
                    <a:pt x="18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1" name="Freeform 44"/>
            <p:cNvSpPr/>
            <p:nvPr/>
          </p:nvSpPr>
          <p:spPr bwMode="auto">
            <a:xfrm>
              <a:off x="6732588" y="2955925"/>
              <a:ext cx="290513" cy="249238"/>
            </a:xfrm>
            <a:custGeom>
              <a:avLst/>
              <a:gdLst>
                <a:gd name="T0" fmla="*/ 0 w 183"/>
                <a:gd name="T1" fmla="*/ 80 h 157"/>
                <a:gd name="T2" fmla="*/ 90 w 183"/>
                <a:gd name="T3" fmla="*/ 157 h 157"/>
                <a:gd name="T4" fmla="*/ 183 w 183"/>
                <a:gd name="T5" fmla="*/ 80 h 157"/>
                <a:gd name="T6" fmla="*/ 90 w 183"/>
                <a:gd name="T7" fmla="*/ 0 h 157"/>
                <a:gd name="T8" fmla="*/ 0 w 183"/>
                <a:gd name="T9" fmla="*/ 8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7">
                  <a:moveTo>
                    <a:pt x="0" y="80"/>
                  </a:moveTo>
                  <a:lnTo>
                    <a:pt x="90" y="157"/>
                  </a:lnTo>
                  <a:lnTo>
                    <a:pt x="183" y="80"/>
                  </a:lnTo>
                  <a:lnTo>
                    <a:pt x="9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45"/>
            <p:cNvSpPr/>
            <p:nvPr/>
          </p:nvSpPr>
          <p:spPr bwMode="auto">
            <a:xfrm>
              <a:off x="6732588" y="2955925"/>
              <a:ext cx="290513" cy="249238"/>
            </a:xfrm>
            <a:custGeom>
              <a:avLst/>
              <a:gdLst>
                <a:gd name="T0" fmla="*/ 0 w 183"/>
                <a:gd name="T1" fmla="*/ 80 h 157"/>
                <a:gd name="T2" fmla="*/ 90 w 183"/>
                <a:gd name="T3" fmla="*/ 157 h 157"/>
                <a:gd name="T4" fmla="*/ 183 w 183"/>
                <a:gd name="T5" fmla="*/ 80 h 157"/>
                <a:gd name="T6" fmla="*/ 90 w 183"/>
                <a:gd name="T7" fmla="*/ 0 h 157"/>
                <a:gd name="T8" fmla="*/ 0 w 183"/>
                <a:gd name="T9" fmla="*/ 8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7">
                  <a:moveTo>
                    <a:pt x="0" y="80"/>
                  </a:moveTo>
                  <a:lnTo>
                    <a:pt x="90" y="157"/>
                  </a:lnTo>
                  <a:lnTo>
                    <a:pt x="183" y="80"/>
                  </a:lnTo>
                  <a:lnTo>
                    <a:pt x="90" y="0"/>
                  </a:lnTo>
                  <a:lnTo>
                    <a:pt x="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46"/>
            <p:cNvSpPr/>
            <p:nvPr/>
          </p:nvSpPr>
          <p:spPr bwMode="auto">
            <a:xfrm>
              <a:off x="7115176" y="2955925"/>
              <a:ext cx="173038" cy="214313"/>
            </a:xfrm>
            <a:custGeom>
              <a:avLst/>
              <a:gdLst>
                <a:gd name="T0" fmla="*/ 0 w 109"/>
                <a:gd name="T1" fmla="*/ 80 h 135"/>
                <a:gd name="T2" fmla="*/ 66 w 109"/>
                <a:gd name="T3" fmla="*/ 135 h 135"/>
                <a:gd name="T4" fmla="*/ 109 w 109"/>
                <a:gd name="T5" fmla="*/ 15 h 135"/>
                <a:gd name="T6" fmla="*/ 92 w 109"/>
                <a:gd name="T7" fmla="*/ 0 h 135"/>
                <a:gd name="T8" fmla="*/ 0 w 109"/>
                <a:gd name="T9" fmla="*/ 8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5">
                  <a:moveTo>
                    <a:pt x="0" y="80"/>
                  </a:moveTo>
                  <a:lnTo>
                    <a:pt x="66" y="135"/>
                  </a:lnTo>
                  <a:lnTo>
                    <a:pt x="109" y="15"/>
                  </a:lnTo>
                  <a:lnTo>
                    <a:pt x="92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4" name="Freeform 47"/>
            <p:cNvSpPr/>
            <p:nvPr/>
          </p:nvSpPr>
          <p:spPr bwMode="auto">
            <a:xfrm>
              <a:off x="7115176" y="2955925"/>
              <a:ext cx="173038" cy="214313"/>
            </a:xfrm>
            <a:custGeom>
              <a:avLst/>
              <a:gdLst>
                <a:gd name="T0" fmla="*/ 0 w 109"/>
                <a:gd name="T1" fmla="*/ 80 h 135"/>
                <a:gd name="T2" fmla="*/ 66 w 109"/>
                <a:gd name="T3" fmla="*/ 135 h 135"/>
                <a:gd name="T4" fmla="*/ 109 w 109"/>
                <a:gd name="T5" fmla="*/ 15 h 135"/>
                <a:gd name="T6" fmla="*/ 92 w 109"/>
                <a:gd name="T7" fmla="*/ 0 h 135"/>
                <a:gd name="T8" fmla="*/ 0 w 109"/>
                <a:gd name="T9" fmla="*/ 8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5">
                  <a:moveTo>
                    <a:pt x="0" y="80"/>
                  </a:moveTo>
                  <a:lnTo>
                    <a:pt x="66" y="135"/>
                  </a:lnTo>
                  <a:lnTo>
                    <a:pt x="109" y="15"/>
                  </a:lnTo>
                  <a:lnTo>
                    <a:pt x="92" y="0"/>
                  </a:lnTo>
                  <a:lnTo>
                    <a:pt x="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5" name="Freeform 48"/>
            <p:cNvSpPr/>
            <p:nvPr/>
          </p:nvSpPr>
          <p:spPr bwMode="auto">
            <a:xfrm>
              <a:off x="6056313" y="2919413"/>
              <a:ext cx="6350" cy="9525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6 h 6"/>
                <a:gd name="T4" fmla="*/ 4 w 4"/>
                <a:gd name="T5" fmla="*/ 2 h 6"/>
                <a:gd name="T6" fmla="*/ 0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6" name="Freeform 49"/>
            <p:cNvSpPr/>
            <p:nvPr/>
          </p:nvSpPr>
          <p:spPr bwMode="auto">
            <a:xfrm>
              <a:off x="6154738" y="2800350"/>
              <a:ext cx="292100" cy="247650"/>
            </a:xfrm>
            <a:custGeom>
              <a:avLst/>
              <a:gdLst>
                <a:gd name="T0" fmla="*/ 92 w 184"/>
                <a:gd name="T1" fmla="*/ 0 h 156"/>
                <a:gd name="T2" fmla="*/ 0 w 184"/>
                <a:gd name="T3" fmla="*/ 77 h 156"/>
                <a:gd name="T4" fmla="*/ 92 w 184"/>
                <a:gd name="T5" fmla="*/ 156 h 156"/>
                <a:gd name="T6" fmla="*/ 184 w 184"/>
                <a:gd name="T7" fmla="*/ 77 h 156"/>
                <a:gd name="T8" fmla="*/ 92 w 184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56">
                  <a:moveTo>
                    <a:pt x="92" y="0"/>
                  </a:moveTo>
                  <a:lnTo>
                    <a:pt x="0" y="77"/>
                  </a:lnTo>
                  <a:lnTo>
                    <a:pt x="92" y="156"/>
                  </a:lnTo>
                  <a:lnTo>
                    <a:pt x="184" y="7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7" name="Freeform 50"/>
            <p:cNvSpPr/>
            <p:nvPr/>
          </p:nvSpPr>
          <p:spPr bwMode="auto">
            <a:xfrm>
              <a:off x="6154738" y="2800350"/>
              <a:ext cx="292100" cy="247650"/>
            </a:xfrm>
            <a:custGeom>
              <a:avLst/>
              <a:gdLst>
                <a:gd name="T0" fmla="*/ 92 w 184"/>
                <a:gd name="T1" fmla="*/ 0 h 156"/>
                <a:gd name="T2" fmla="*/ 0 w 184"/>
                <a:gd name="T3" fmla="*/ 77 h 156"/>
                <a:gd name="T4" fmla="*/ 92 w 184"/>
                <a:gd name="T5" fmla="*/ 156 h 156"/>
                <a:gd name="T6" fmla="*/ 184 w 184"/>
                <a:gd name="T7" fmla="*/ 77 h 156"/>
                <a:gd name="T8" fmla="*/ 92 w 184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56">
                  <a:moveTo>
                    <a:pt x="92" y="0"/>
                  </a:moveTo>
                  <a:lnTo>
                    <a:pt x="0" y="77"/>
                  </a:lnTo>
                  <a:lnTo>
                    <a:pt x="92" y="156"/>
                  </a:lnTo>
                  <a:lnTo>
                    <a:pt x="184" y="77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8" name="Freeform 51"/>
            <p:cNvSpPr/>
            <p:nvPr/>
          </p:nvSpPr>
          <p:spPr bwMode="auto">
            <a:xfrm>
              <a:off x="6538913" y="2800350"/>
              <a:ext cx="293688" cy="247650"/>
            </a:xfrm>
            <a:custGeom>
              <a:avLst/>
              <a:gdLst>
                <a:gd name="T0" fmla="*/ 92 w 185"/>
                <a:gd name="T1" fmla="*/ 156 h 156"/>
                <a:gd name="T2" fmla="*/ 185 w 185"/>
                <a:gd name="T3" fmla="*/ 77 h 156"/>
                <a:gd name="T4" fmla="*/ 92 w 185"/>
                <a:gd name="T5" fmla="*/ 0 h 156"/>
                <a:gd name="T6" fmla="*/ 0 w 185"/>
                <a:gd name="T7" fmla="*/ 77 h 156"/>
                <a:gd name="T8" fmla="*/ 92 w 18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2" y="156"/>
                  </a:moveTo>
                  <a:lnTo>
                    <a:pt x="185" y="77"/>
                  </a:lnTo>
                  <a:lnTo>
                    <a:pt x="92" y="0"/>
                  </a:lnTo>
                  <a:lnTo>
                    <a:pt x="0" y="77"/>
                  </a:lnTo>
                  <a:lnTo>
                    <a:pt x="92" y="156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9" name="Freeform 52"/>
            <p:cNvSpPr/>
            <p:nvPr/>
          </p:nvSpPr>
          <p:spPr bwMode="auto">
            <a:xfrm>
              <a:off x="6538913" y="2800350"/>
              <a:ext cx="293688" cy="247650"/>
            </a:xfrm>
            <a:custGeom>
              <a:avLst/>
              <a:gdLst>
                <a:gd name="T0" fmla="*/ 92 w 185"/>
                <a:gd name="T1" fmla="*/ 156 h 156"/>
                <a:gd name="T2" fmla="*/ 185 w 185"/>
                <a:gd name="T3" fmla="*/ 77 h 156"/>
                <a:gd name="T4" fmla="*/ 92 w 185"/>
                <a:gd name="T5" fmla="*/ 0 h 156"/>
                <a:gd name="T6" fmla="*/ 0 w 185"/>
                <a:gd name="T7" fmla="*/ 77 h 156"/>
                <a:gd name="T8" fmla="*/ 92 w 18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2" y="156"/>
                  </a:moveTo>
                  <a:lnTo>
                    <a:pt x="185" y="77"/>
                  </a:lnTo>
                  <a:lnTo>
                    <a:pt x="92" y="0"/>
                  </a:lnTo>
                  <a:lnTo>
                    <a:pt x="0" y="77"/>
                  </a:lnTo>
                  <a:lnTo>
                    <a:pt x="92" y="1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53"/>
            <p:cNvSpPr/>
            <p:nvPr/>
          </p:nvSpPr>
          <p:spPr bwMode="auto">
            <a:xfrm>
              <a:off x="6923088" y="2800350"/>
              <a:ext cx="293688" cy="247650"/>
            </a:xfrm>
            <a:custGeom>
              <a:avLst/>
              <a:gdLst>
                <a:gd name="T0" fmla="*/ 93 w 185"/>
                <a:gd name="T1" fmla="*/ 156 h 156"/>
                <a:gd name="T2" fmla="*/ 185 w 185"/>
                <a:gd name="T3" fmla="*/ 77 h 156"/>
                <a:gd name="T4" fmla="*/ 93 w 185"/>
                <a:gd name="T5" fmla="*/ 0 h 156"/>
                <a:gd name="T6" fmla="*/ 0 w 185"/>
                <a:gd name="T7" fmla="*/ 77 h 156"/>
                <a:gd name="T8" fmla="*/ 93 w 18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3" y="156"/>
                  </a:moveTo>
                  <a:lnTo>
                    <a:pt x="185" y="77"/>
                  </a:lnTo>
                  <a:lnTo>
                    <a:pt x="93" y="0"/>
                  </a:lnTo>
                  <a:lnTo>
                    <a:pt x="0" y="77"/>
                  </a:lnTo>
                  <a:lnTo>
                    <a:pt x="93" y="156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54"/>
            <p:cNvSpPr/>
            <p:nvPr/>
          </p:nvSpPr>
          <p:spPr bwMode="auto">
            <a:xfrm>
              <a:off x="6923088" y="2800350"/>
              <a:ext cx="293688" cy="247650"/>
            </a:xfrm>
            <a:custGeom>
              <a:avLst/>
              <a:gdLst>
                <a:gd name="T0" fmla="*/ 93 w 185"/>
                <a:gd name="T1" fmla="*/ 156 h 156"/>
                <a:gd name="T2" fmla="*/ 185 w 185"/>
                <a:gd name="T3" fmla="*/ 77 h 156"/>
                <a:gd name="T4" fmla="*/ 93 w 185"/>
                <a:gd name="T5" fmla="*/ 0 h 156"/>
                <a:gd name="T6" fmla="*/ 0 w 185"/>
                <a:gd name="T7" fmla="*/ 77 h 156"/>
                <a:gd name="T8" fmla="*/ 93 w 18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3" y="156"/>
                  </a:moveTo>
                  <a:lnTo>
                    <a:pt x="185" y="77"/>
                  </a:lnTo>
                  <a:lnTo>
                    <a:pt x="93" y="0"/>
                  </a:lnTo>
                  <a:lnTo>
                    <a:pt x="0" y="77"/>
                  </a:lnTo>
                  <a:lnTo>
                    <a:pt x="93" y="1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2" name="Freeform 55"/>
            <p:cNvSpPr/>
            <p:nvPr/>
          </p:nvSpPr>
          <p:spPr bwMode="auto">
            <a:xfrm>
              <a:off x="7308851" y="29225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3" name="Freeform 56"/>
            <p:cNvSpPr/>
            <p:nvPr/>
          </p:nvSpPr>
          <p:spPr bwMode="auto">
            <a:xfrm>
              <a:off x="7308851" y="29225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57"/>
            <p:cNvSpPr/>
            <p:nvPr/>
          </p:nvSpPr>
          <p:spPr bwMode="auto">
            <a:xfrm>
              <a:off x="5991226" y="2647950"/>
              <a:ext cx="265113" cy="247650"/>
            </a:xfrm>
            <a:custGeom>
              <a:avLst/>
              <a:gdLst>
                <a:gd name="T0" fmla="*/ 167 w 167"/>
                <a:gd name="T1" fmla="*/ 77 h 156"/>
                <a:gd name="T2" fmla="*/ 75 w 167"/>
                <a:gd name="T3" fmla="*/ 0 h 156"/>
                <a:gd name="T4" fmla="*/ 0 w 167"/>
                <a:gd name="T5" fmla="*/ 62 h 156"/>
                <a:gd name="T6" fmla="*/ 17 w 167"/>
                <a:gd name="T7" fmla="*/ 107 h 156"/>
                <a:gd name="T8" fmla="*/ 75 w 167"/>
                <a:gd name="T9" fmla="*/ 156 h 156"/>
                <a:gd name="T10" fmla="*/ 167 w 167"/>
                <a:gd name="T11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56">
                  <a:moveTo>
                    <a:pt x="167" y="77"/>
                  </a:moveTo>
                  <a:lnTo>
                    <a:pt x="75" y="0"/>
                  </a:lnTo>
                  <a:lnTo>
                    <a:pt x="0" y="62"/>
                  </a:lnTo>
                  <a:lnTo>
                    <a:pt x="17" y="107"/>
                  </a:lnTo>
                  <a:lnTo>
                    <a:pt x="75" y="156"/>
                  </a:lnTo>
                  <a:lnTo>
                    <a:pt x="167" y="77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58"/>
            <p:cNvSpPr/>
            <p:nvPr/>
          </p:nvSpPr>
          <p:spPr bwMode="auto">
            <a:xfrm>
              <a:off x="5991226" y="2647950"/>
              <a:ext cx="265113" cy="247650"/>
            </a:xfrm>
            <a:custGeom>
              <a:avLst/>
              <a:gdLst>
                <a:gd name="T0" fmla="*/ 167 w 167"/>
                <a:gd name="T1" fmla="*/ 77 h 156"/>
                <a:gd name="T2" fmla="*/ 75 w 167"/>
                <a:gd name="T3" fmla="*/ 0 h 156"/>
                <a:gd name="T4" fmla="*/ 0 w 167"/>
                <a:gd name="T5" fmla="*/ 62 h 156"/>
                <a:gd name="T6" fmla="*/ 17 w 167"/>
                <a:gd name="T7" fmla="*/ 107 h 156"/>
                <a:gd name="T8" fmla="*/ 75 w 167"/>
                <a:gd name="T9" fmla="*/ 156 h 156"/>
                <a:gd name="T10" fmla="*/ 167 w 167"/>
                <a:gd name="T11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56">
                  <a:moveTo>
                    <a:pt x="167" y="77"/>
                  </a:moveTo>
                  <a:lnTo>
                    <a:pt x="75" y="0"/>
                  </a:lnTo>
                  <a:lnTo>
                    <a:pt x="0" y="62"/>
                  </a:lnTo>
                  <a:lnTo>
                    <a:pt x="17" y="107"/>
                  </a:lnTo>
                  <a:lnTo>
                    <a:pt x="75" y="156"/>
                  </a:lnTo>
                  <a:lnTo>
                    <a:pt x="167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6" name="Freeform 59"/>
            <p:cNvSpPr/>
            <p:nvPr/>
          </p:nvSpPr>
          <p:spPr bwMode="auto">
            <a:xfrm>
              <a:off x="6348413" y="2647950"/>
              <a:ext cx="288925" cy="247650"/>
            </a:xfrm>
            <a:custGeom>
              <a:avLst/>
              <a:gdLst>
                <a:gd name="T0" fmla="*/ 182 w 182"/>
                <a:gd name="T1" fmla="*/ 77 h 156"/>
                <a:gd name="T2" fmla="*/ 92 w 182"/>
                <a:gd name="T3" fmla="*/ 0 h 156"/>
                <a:gd name="T4" fmla="*/ 0 w 182"/>
                <a:gd name="T5" fmla="*/ 77 h 156"/>
                <a:gd name="T6" fmla="*/ 92 w 182"/>
                <a:gd name="T7" fmla="*/ 156 h 156"/>
                <a:gd name="T8" fmla="*/ 182 w 182"/>
                <a:gd name="T9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6">
                  <a:moveTo>
                    <a:pt x="182" y="77"/>
                  </a:moveTo>
                  <a:lnTo>
                    <a:pt x="92" y="0"/>
                  </a:lnTo>
                  <a:lnTo>
                    <a:pt x="0" y="77"/>
                  </a:lnTo>
                  <a:lnTo>
                    <a:pt x="92" y="156"/>
                  </a:lnTo>
                  <a:lnTo>
                    <a:pt x="182" y="77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7" name="Freeform 60"/>
            <p:cNvSpPr/>
            <p:nvPr/>
          </p:nvSpPr>
          <p:spPr bwMode="auto">
            <a:xfrm>
              <a:off x="6348413" y="2647950"/>
              <a:ext cx="288925" cy="247650"/>
            </a:xfrm>
            <a:custGeom>
              <a:avLst/>
              <a:gdLst>
                <a:gd name="T0" fmla="*/ 182 w 182"/>
                <a:gd name="T1" fmla="*/ 77 h 156"/>
                <a:gd name="T2" fmla="*/ 92 w 182"/>
                <a:gd name="T3" fmla="*/ 0 h 156"/>
                <a:gd name="T4" fmla="*/ 0 w 182"/>
                <a:gd name="T5" fmla="*/ 77 h 156"/>
                <a:gd name="T6" fmla="*/ 92 w 182"/>
                <a:gd name="T7" fmla="*/ 156 h 156"/>
                <a:gd name="T8" fmla="*/ 182 w 182"/>
                <a:gd name="T9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6">
                  <a:moveTo>
                    <a:pt x="182" y="77"/>
                  </a:moveTo>
                  <a:lnTo>
                    <a:pt x="92" y="0"/>
                  </a:lnTo>
                  <a:lnTo>
                    <a:pt x="0" y="77"/>
                  </a:lnTo>
                  <a:lnTo>
                    <a:pt x="92" y="156"/>
                  </a:lnTo>
                  <a:lnTo>
                    <a:pt x="182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8" name="Freeform 61"/>
            <p:cNvSpPr/>
            <p:nvPr/>
          </p:nvSpPr>
          <p:spPr bwMode="auto">
            <a:xfrm>
              <a:off x="6732588" y="2647950"/>
              <a:ext cx="290513" cy="247650"/>
            </a:xfrm>
            <a:custGeom>
              <a:avLst/>
              <a:gdLst>
                <a:gd name="T0" fmla="*/ 183 w 183"/>
                <a:gd name="T1" fmla="*/ 77 h 156"/>
                <a:gd name="T2" fmla="*/ 90 w 183"/>
                <a:gd name="T3" fmla="*/ 0 h 156"/>
                <a:gd name="T4" fmla="*/ 0 w 183"/>
                <a:gd name="T5" fmla="*/ 77 h 156"/>
                <a:gd name="T6" fmla="*/ 90 w 183"/>
                <a:gd name="T7" fmla="*/ 156 h 156"/>
                <a:gd name="T8" fmla="*/ 183 w 183"/>
                <a:gd name="T9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6">
                  <a:moveTo>
                    <a:pt x="183" y="77"/>
                  </a:moveTo>
                  <a:lnTo>
                    <a:pt x="90" y="0"/>
                  </a:lnTo>
                  <a:lnTo>
                    <a:pt x="0" y="77"/>
                  </a:lnTo>
                  <a:lnTo>
                    <a:pt x="90" y="156"/>
                  </a:lnTo>
                  <a:lnTo>
                    <a:pt x="183" y="77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9" name="Freeform 62"/>
            <p:cNvSpPr/>
            <p:nvPr/>
          </p:nvSpPr>
          <p:spPr bwMode="auto">
            <a:xfrm>
              <a:off x="6732588" y="2647950"/>
              <a:ext cx="290513" cy="247650"/>
            </a:xfrm>
            <a:custGeom>
              <a:avLst/>
              <a:gdLst>
                <a:gd name="T0" fmla="*/ 183 w 183"/>
                <a:gd name="T1" fmla="*/ 77 h 156"/>
                <a:gd name="T2" fmla="*/ 90 w 183"/>
                <a:gd name="T3" fmla="*/ 0 h 156"/>
                <a:gd name="T4" fmla="*/ 0 w 183"/>
                <a:gd name="T5" fmla="*/ 77 h 156"/>
                <a:gd name="T6" fmla="*/ 90 w 183"/>
                <a:gd name="T7" fmla="*/ 156 h 156"/>
                <a:gd name="T8" fmla="*/ 183 w 183"/>
                <a:gd name="T9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6">
                  <a:moveTo>
                    <a:pt x="183" y="77"/>
                  </a:moveTo>
                  <a:lnTo>
                    <a:pt x="90" y="0"/>
                  </a:lnTo>
                  <a:lnTo>
                    <a:pt x="0" y="77"/>
                  </a:lnTo>
                  <a:lnTo>
                    <a:pt x="90" y="156"/>
                  </a:lnTo>
                  <a:lnTo>
                    <a:pt x="183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0" name="Freeform 63"/>
            <p:cNvSpPr/>
            <p:nvPr/>
          </p:nvSpPr>
          <p:spPr bwMode="auto">
            <a:xfrm>
              <a:off x="7115176" y="2647950"/>
              <a:ext cx="261938" cy="247650"/>
            </a:xfrm>
            <a:custGeom>
              <a:avLst/>
              <a:gdLst>
                <a:gd name="T0" fmla="*/ 0 w 165"/>
                <a:gd name="T1" fmla="*/ 77 h 156"/>
                <a:gd name="T2" fmla="*/ 92 w 165"/>
                <a:gd name="T3" fmla="*/ 156 h 156"/>
                <a:gd name="T4" fmla="*/ 145 w 165"/>
                <a:gd name="T5" fmla="*/ 109 h 156"/>
                <a:gd name="T6" fmla="*/ 165 w 165"/>
                <a:gd name="T7" fmla="*/ 59 h 156"/>
                <a:gd name="T8" fmla="*/ 92 w 165"/>
                <a:gd name="T9" fmla="*/ 0 h 156"/>
                <a:gd name="T10" fmla="*/ 0 w 165"/>
                <a:gd name="T11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56">
                  <a:moveTo>
                    <a:pt x="0" y="77"/>
                  </a:moveTo>
                  <a:lnTo>
                    <a:pt x="92" y="156"/>
                  </a:lnTo>
                  <a:lnTo>
                    <a:pt x="145" y="109"/>
                  </a:lnTo>
                  <a:lnTo>
                    <a:pt x="165" y="59"/>
                  </a:lnTo>
                  <a:lnTo>
                    <a:pt x="92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1" name="Freeform 64"/>
            <p:cNvSpPr/>
            <p:nvPr/>
          </p:nvSpPr>
          <p:spPr bwMode="auto">
            <a:xfrm>
              <a:off x="7115176" y="2647950"/>
              <a:ext cx="261938" cy="247650"/>
            </a:xfrm>
            <a:custGeom>
              <a:avLst/>
              <a:gdLst>
                <a:gd name="T0" fmla="*/ 0 w 165"/>
                <a:gd name="T1" fmla="*/ 77 h 156"/>
                <a:gd name="T2" fmla="*/ 92 w 165"/>
                <a:gd name="T3" fmla="*/ 156 h 156"/>
                <a:gd name="T4" fmla="*/ 145 w 165"/>
                <a:gd name="T5" fmla="*/ 109 h 156"/>
                <a:gd name="T6" fmla="*/ 165 w 165"/>
                <a:gd name="T7" fmla="*/ 59 h 156"/>
                <a:gd name="T8" fmla="*/ 92 w 165"/>
                <a:gd name="T9" fmla="*/ 0 h 156"/>
                <a:gd name="T10" fmla="*/ 0 w 165"/>
                <a:gd name="T11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56">
                  <a:moveTo>
                    <a:pt x="0" y="77"/>
                  </a:moveTo>
                  <a:lnTo>
                    <a:pt x="92" y="156"/>
                  </a:lnTo>
                  <a:lnTo>
                    <a:pt x="145" y="109"/>
                  </a:lnTo>
                  <a:lnTo>
                    <a:pt x="165" y="59"/>
                  </a:lnTo>
                  <a:lnTo>
                    <a:pt x="92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2" name="Freeform 65"/>
            <p:cNvSpPr/>
            <p:nvPr/>
          </p:nvSpPr>
          <p:spPr bwMode="auto">
            <a:xfrm>
              <a:off x="5946776" y="2616200"/>
              <a:ext cx="112713" cy="74613"/>
            </a:xfrm>
            <a:custGeom>
              <a:avLst/>
              <a:gdLst>
                <a:gd name="T0" fmla="*/ 0 w 71"/>
                <a:gd name="T1" fmla="*/ 2 h 47"/>
                <a:gd name="T2" fmla="*/ 17 w 71"/>
                <a:gd name="T3" fmla="*/ 47 h 47"/>
                <a:gd name="T4" fmla="*/ 71 w 71"/>
                <a:gd name="T5" fmla="*/ 0 h 47"/>
                <a:gd name="T6" fmla="*/ 0 w 71"/>
                <a:gd name="T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7">
                  <a:moveTo>
                    <a:pt x="0" y="2"/>
                  </a:moveTo>
                  <a:lnTo>
                    <a:pt x="17" y="47"/>
                  </a:lnTo>
                  <a:lnTo>
                    <a:pt x="7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3" name="Freeform 66"/>
            <p:cNvSpPr/>
            <p:nvPr/>
          </p:nvSpPr>
          <p:spPr bwMode="auto">
            <a:xfrm>
              <a:off x="5946776" y="2616200"/>
              <a:ext cx="112713" cy="74613"/>
            </a:xfrm>
            <a:custGeom>
              <a:avLst/>
              <a:gdLst>
                <a:gd name="T0" fmla="*/ 0 w 71"/>
                <a:gd name="T1" fmla="*/ 2 h 47"/>
                <a:gd name="T2" fmla="*/ 17 w 71"/>
                <a:gd name="T3" fmla="*/ 47 h 47"/>
                <a:gd name="T4" fmla="*/ 71 w 71"/>
                <a:gd name="T5" fmla="*/ 0 h 47"/>
                <a:gd name="T6" fmla="*/ 0 w 71"/>
                <a:gd name="T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7">
                  <a:moveTo>
                    <a:pt x="0" y="2"/>
                  </a:moveTo>
                  <a:lnTo>
                    <a:pt x="17" y="47"/>
                  </a:lnTo>
                  <a:lnTo>
                    <a:pt x="71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4" name="Freeform 67"/>
            <p:cNvSpPr/>
            <p:nvPr/>
          </p:nvSpPr>
          <p:spPr bwMode="auto">
            <a:xfrm>
              <a:off x="6161088" y="2616200"/>
              <a:ext cx="285750" cy="122238"/>
            </a:xfrm>
            <a:custGeom>
              <a:avLst/>
              <a:gdLst>
                <a:gd name="T0" fmla="*/ 180 w 180"/>
                <a:gd name="T1" fmla="*/ 0 h 77"/>
                <a:gd name="T2" fmla="*/ 0 w 180"/>
                <a:gd name="T3" fmla="*/ 0 h 77"/>
                <a:gd name="T4" fmla="*/ 88 w 180"/>
                <a:gd name="T5" fmla="*/ 77 h 77"/>
                <a:gd name="T6" fmla="*/ 180 w 180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7">
                  <a:moveTo>
                    <a:pt x="180" y="0"/>
                  </a:moveTo>
                  <a:lnTo>
                    <a:pt x="0" y="0"/>
                  </a:lnTo>
                  <a:lnTo>
                    <a:pt x="88" y="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5" name="Freeform 68"/>
            <p:cNvSpPr/>
            <p:nvPr/>
          </p:nvSpPr>
          <p:spPr bwMode="auto">
            <a:xfrm>
              <a:off x="6161088" y="2616200"/>
              <a:ext cx="285750" cy="122238"/>
            </a:xfrm>
            <a:custGeom>
              <a:avLst/>
              <a:gdLst>
                <a:gd name="T0" fmla="*/ 180 w 180"/>
                <a:gd name="T1" fmla="*/ 0 h 77"/>
                <a:gd name="T2" fmla="*/ 0 w 180"/>
                <a:gd name="T3" fmla="*/ 0 h 77"/>
                <a:gd name="T4" fmla="*/ 88 w 180"/>
                <a:gd name="T5" fmla="*/ 77 h 77"/>
                <a:gd name="T6" fmla="*/ 180 w 180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7">
                  <a:moveTo>
                    <a:pt x="180" y="0"/>
                  </a:moveTo>
                  <a:lnTo>
                    <a:pt x="0" y="0"/>
                  </a:lnTo>
                  <a:lnTo>
                    <a:pt x="88" y="77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6" name="Freeform 69"/>
            <p:cNvSpPr/>
            <p:nvPr/>
          </p:nvSpPr>
          <p:spPr bwMode="auto">
            <a:xfrm>
              <a:off x="6538913" y="2613025"/>
              <a:ext cx="293688" cy="125413"/>
            </a:xfrm>
            <a:custGeom>
              <a:avLst/>
              <a:gdLst>
                <a:gd name="T0" fmla="*/ 185 w 185"/>
                <a:gd name="T1" fmla="*/ 0 h 79"/>
                <a:gd name="T2" fmla="*/ 182 w 185"/>
                <a:gd name="T3" fmla="*/ 0 h 79"/>
                <a:gd name="T4" fmla="*/ 0 w 185"/>
                <a:gd name="T5" fmla="*/ 0 h 79"/>
                <a:gd name="T6" fmla="*/ 92 w 185"/>
                <a:gd name="T7" fmla="*/ 79 h 79"/>
                <a:gd name="T8" fmla="*/ 185 w 185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79">
                  <a:moveTo>
                    <a:pt x="185" y="0"/>
                  </a:moveTo>
                  <a:lnTo>
                    <a:pt x="182" y="0"/>
                  </a:lnTo>
                  <a:lnTo>
                    <a:pt x="0" y="0"/>
                  </a:lnTo>
                  <a:lnTo>
                    <a:pt x="92" y="7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7" name="Freeform 70"/>
            <p:cNvSpPr/>
            <p:nvPr/>
          </p:nvSpPr>
          <p:spPr bwMode="auto">
            <a:xfrm>
              <a:off x="6538913" y="2613025"/>
              <a:ext cx="293688" cy="125413"/>
            </a:xfrm>
            <a:custGeom>
              <a:avLst/>
              <a:gdLst>
                <a:gd name="T0" fmla="*/ 185 w 185"/>
                <a:gd name="T1" fmla="*/ 0 h 79"/>
                <a:gd name="T2" fmla="*/ 182 w 185"/>
                <a:gd name="T3" fmla="*/ 0 h 79"/>
                <a:gd name="T4" fmla="*/ 0 w 185"/>
                <a:gd name="T5" fmla="*/ 0 h 79"/>
                <a:gd name="T6" fmla="*/ 92 w 185"/>
                <a:gd name="T7" fmla="*/ 79 h 79"/>
                <a:gd name="T8" fmla="*/ 185 w 185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79">
                  <a:moveTo>
                    <a:pt x="185" y="0"/>
                  </a:moveTo>
                  <a:lnTo>
                    <a:pt x="182" y="0"/>
                  </a:lnTo>
                  <a:lnTo>
                    <a:pt x="0" y="0"/>
                  </a:lnTo>
                  <a:lnTo>
                    <a:pt x="92" y="79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8" name="Freeform 71"/>
            <p:cNvSpPr/>
            <p:nvPr/>
          </p:nvSpPr>
          <p:spPr bwMode="auto">
            <a:xfrm>
              <a:off x="6923088" y="2609850"/>
              <a:ext cx="293688" cy="128588"/>
            </a:xfrm>
            <a:custGeom>
              <a:avLst/>
              <a:gdLst>
                <a:gd name="T0" fmla="*/ 93 w 185"/>
                <a:gd name="T1" fmla="*/ 81 h 81"/>
                <a:gd name="T2" fmla="*/ 185 w 185"/>
                <a:gd name="T3" fmla="*/ 2 h 81"/>
                <a:gd name="T4" fmla="*/ 181 w 185"/>
                <a:gd name="T5" fmla="*/ 0 h 81"/>
                <a:gd name="T6" fmla="*/ 3 w 185"/>
                <a:gd name="T7" fmla="*/ 0 h 81"/>
                <a:gd name="T8" fmla="*/ 0 w 185"/>
                <a:gd name="T9" fmla="*/ 2 h 81"/>
                <a:gd name="T10" fmla="*/ 93 w 185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81">
                  <a:moveTo>
                    <a:pt x="93" y="81"/>
                  </a:moveTo>
                  <a:lnTo>
                    <a:pt x="185" y="2"/>
                  </a:lnTo>
                  <a:lnTo>
                    <a:pt x="181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9" name="Freeform 72"/>
            <p:cNvSpPr/>
            <p:nvPr/>
          </p:nvSpPr>
          <p:spPr bwMode="auto">
            <a:xfrm>
              <a:off x="6923088" y="2609850"/>
              <a:ext cx="293688" cy="128588"/>
            </a:xfrm>
            <a:custGeom>
              <a:avLst/>
              <a:gdLst>
                <a:gd name="T0" fmla="*/ 93 w 185"/>
                <a:gd name="T1" fmla="*/ 81 h 81"/>
                <a:gd name="T2" fmla="*/ 185 w 185"/>
                <a:gd name="T3" fmla="*/ 2 h 81"/>
                <a:gd name="T4" fmla="*/ 181 w 185"/>
                <a:gd name="T5" fmla="*/ 0 h 81"/>
                <a:gd name="T6" fmla="*/ 3 w 185"/>
                <a:gd name="T7" fmla="*/ 0 h 81"/>
                <a:gd name="T8" fmla="*/ 0 w 185"/>
                <a:gd name="T9" fmla="*/ 2 h 81"/>
                <a:gd name="T10" fmla="*/ 93 w 185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81">
                  <a:moveTo>
                    <a:pt x="93" y="81"/>
                  </a:moveTo>
                  <a:lnTo>
                    <a:pt x="185" y="2"/>
                  </a:lnTo>
                  <a:lnTo>
                    <a:pt x="181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93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0" name="Freeform 73"/>
            <p:cNvSpPr/>
            <p:nvPr/>
          </p:nvSpPr>
          <p:spPr bwMode="auto">
            <a:xfrm>
              <a:off x="7308851" y="2606675"/>
              <a:ext cx="115888" cy="80963"/>
            </a:xfrm>
            <a:custGeom>
              <a:avLst/>
              <a:gdLst>
                <a:gd name="T0" fmla="*/ 56 w 73"/>
                <a:gd name="T1" fmla="*/ 51 h 51"/>
                <a:gd name="T2" fmla="*/ 73 w 73"/>
                <a:gd name="T3" fmla="*/ 0 h 51"/>
                <a:gd name="T4" fmla="*/ 4 w 73"/>
                <a:gd name="T5" fmla="*/ 2 h 51"/>
                <a:gd name="T6" fmla="*/ 0 w 73"/>
                <a:gd name="T7" fmla="*/ 4 h 51"/>
                <a:gd name="T8" fmla="*/ 56 w 73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56" y="51"/>
                  </a:moveTo>
                  <a:lnTo>
                    <a:pt x="7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56" y="51"/>
                  </a:lnTo>
                  <a:close/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1" name="Freeform 74"/>
            <p:cNvSpPr/>
            <p:nvPr/>
          </p:nvSpPr>
          <p:spPr bwMode="auto">
            <a:xfrm>
              <a:off x="7308851" y="2606675"/>
              <a:ext cx="115888" cy="80963"/>
            </a:xfrm>
            <a:custGeom>
              <a:avLst/>
              <a:gdLst>
                <a:gd name="T0" fmla="*/ 56 w 73"/>
                <a:gd name="T1" fmla="*/ 51 h 51"/>
                <a:gd name="T2" fmla="*/ 73 w 73"/>
                <a:gd name="T3" fmla="*/ 0 h 51"/>
                <a:gd name="T4" fmla="*/ 4 w 73"/>
                <a:gd name="T5" fmla="*/ 2 h 51"/>
                <a:gd name="T6" fmla="*/ 0 w 73"/>
                <a:gd name="T7" fmla="*/ 4 h 51"/>
                <a:gd name="T8" fmla="*/ 56 w 73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56" y="51"/>
                  </a:moveTo>
                  <a:lnTo>
                    <a:pt x="7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56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2" name="Freeform 75"/>
            <p:cNvSpPr/>
            <p:nvPr/>
          </p:nvSpPr>
          <p:spPr bwMode="auto">
            <a:xfrm>
              <a:off x="7067551" y="1511300"/>
              <a:ext cx="309563" cy="184150"/>
            </a:xfrm>
            <a:custGeom>
              <a:avLst/>
              <a:gdLst>
                <a:gd name="T0" fmla="*/ 0 w 195"/>
                <a:gd name="T1" fmla="*/ 116 h 116"/>
                <a:gd name="T2" fmla="*/ 137 w 195"/>
                <a:gd name="T3" fmla="*/ 88 h 116"/>
                <a:gd name="T4" fmla="*/ 195 w 195"/>
                <a:gd name="T5" fmla="*/ 0 h 116"/>
                <a:gd name="T6" fmla="*/ 57 w 195"/>
                <a:gd name="T7" fmla="*/ 28 h 116"/>
                <a:gd name="T8" fmla="*/ 0 w 195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16">
                  <a:moveTo>
                    <a:pt x="0" y="116"/>
                  </a:moveTo>
                  <a:lnTo>
                    <a:pt x="137" y="88"/>
                  </a:lnTo>
                  <a:lnTo>
                    <a:pt x="195" y="0"/>
                  </a:lnTo>
                  <a:lnTo>
                    <a:pt x="57" y="2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3" name="Freeform 76"/>
            <p:cNvSpPr/>
            <p:nvPr/>
          </p:nvSpPr>
          <p:spPr bwMode="auto">
            <a:xfrm>
              <a:off x="7067551" y="1511300"/>
              <a:ext cx="309563" cy="184150"/>
            </a:xfrm>
            <a:custGeom>
              <a:avLst/>
              <a:gdLst>
                <a:gd name="T0" fmla="*/ 0 w 195"/>
                <a:gd name="T1" fmla="*/ 116 h 116"/>
                <a:gd name="T2" fmla="*/ 137 w 195"/>
                <a:gd name="T3" fmla="*/ 88 h 116"/>
                <a:gd name="T4" fmla="*/ 195 w 195"/>
                <a:gd name="T5" fmla="*/ 0 h 116"/>
                <a:gd name="T6" fmla="*/ 57 w 195"/>
                <a:gd name="T7" fmla="*/ 28 h 116"/>
                <a:gd name="T8" fmla="*/ 0 w 195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16">
                  <a:moveTo>
                    <a:pt x="0" y="116"/>
                  </a:moveTo>
                  <a:lnTo>
                    <a:pt x="137" y="88"/>
                  </a:lnTo>
                  <a:lnTo>
                    <a:pt x="195" y="0"/>
                  </a:lnTo>
                  <a:lnTo>
                    <a:pt x="57" y="28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4" name="Freeform 77"/>
            <p:cNvSpPr/>
            <p:nvPr/>
          </p:nvSpPr>
          <p:spPr bwMode="auto">
            <a:xfrm>
              <a:off x="7237413" y="1252538"/>
              <a:ext cx="309563" cy="184150"/>
            </a:xfrm>
            <a:custGeom>
              <a:avLst/>
              <a:gdLst>
                <a:gd name="T0" fmla="*/ 0 w 195"/>
                <a:gd name="T1" fmla="*/ 116 h 116"/>
                <a:gd name="T2" fmla="*/ 137 w 195"/>
                <a:gd name="T3" fmla="*/ 88 h 116"/>
                <a:gd name="T4" fmla="*/ 195 w 195"/>
                <a:gd name="T5" fmla="*/ 0 h 116"/>
                <a:gd name="T6" fmla="*/ 58 w 195"/>
                <a:gd name="T7" fmla="*/ 28 h 116"/>
                <a:gd name="T8" fmla="*/ 0 w 195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16">
                  <a:moveTo>
                    <a:pt x="0" y="116"/>
                  </a:moveTo>
                  <a:lnTo>
                    <a:pt x="137" y="88"/>
                  </a:lnTo>
                  <a:lnTo>
                    <a:pt x="195" y="0"/>
                  </a:lnTo>
                  <a:lnTo>
                    <a:pt x="58" y="28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5" name="Freeform 78"/>
            <p:cNvSpPr/>
            <p:nvPr/>
          </p:nvSpPr>
          <p:spPr bwMode="auto">
            <a:xfrm>
              <a:off x="7237413" y="1252538"/>
              <a:ext cx="309563" cy="184150"/>
            </a:xfrm>
            <a:custGeom>
              <a:avLst/>
              <a:gdLst>
                <a:gd name="T0" fmla="*/ 0 w 195"/>
                <a:gd name="T1" fmla="*/ 116 h 116"/>
                <a:gd name="T2" fmla="*/ 137 w 195"/>
                <a:gd name="T3" fmla="*/ 88 h 116"/>
                <a:gd name="T4" fmla="*/ 195 w 195"/>
                <a:gd name="T5" fmla="*/ 0 h 116"/>
                <a:gd name="T6" fmla="*/ 58 w 195"/>
                <a:gd name="T7" fmla="*/ 28 h 116"/>
                <a:gd name="T8" fmla="*/ 0 w 195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16">
                  <a:moveTo>
                    <a:pt x="0" y="116"/>
                  </a:moveTo>
                  <a:lnTo>
                    <a:pt x="137" y="88"/>
                  </a:lnTo>
                  <a:lnTo>
                    <a:pt x="195" y="0"/>
                  </a:lnTo>
                  <a:lnTo>
                    <a:pt x="58" y="28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6" name="Freeform 79"/>
            <p:cNvSpPr/>
            <p:nvPr/>
          </p:nvSpPr>
          <p:spPr bwMode="auto">
            <a:xfrm>
              <a:off x="7002463" y="1651000"/>
              <a:ext cx="282575" cy="149225"/>
            </a:xfrm>
            <a:custGeom>
              <a:avLst/>
              <a:gdLst>
                <a:gd name="T0" fmla="*/ 19 w 83"/>
                <a:gd name="T1" fmla="*/ 13 h 44"/>
                <a:gd name="T2" fmla="*/ 0 w 83"/>
                <a:gd name="T3" fmla="*/ 42 h 44"/>
                <a:gd name="T4" fmla="*/ 12 w 83"/>
                <a:gd name="T5" fmla="*/ 44 h 44"/>
                <a:gd name="T6" fmla="*/ 61 w 83"/>
                <a:gd name="T7" fmla="*/ 34 h 44"/>
                <a:gd name="T8" fmla="*/ 83 w 83"/>
                <a:gd name="T9" fmla="*/ 0 h 44"/>
                <a:gd name="T10" fmla="*/ 19 w 83"/>
                <a:gd name="T11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44">
                  <a:moveTo>
                    <a:pt x="19" y="1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9" y="43"/>
                    <a:pt x="12" y="4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9" y="13"/>
                    <a:pt x="19" y="13"/>
                    <a:pt x="19" y="13"/>
                  </a:cubicBezTo>
                </a:path>
              </a:pathLst>
            </a:custGeom>
            <a:solidFill>
              <a:srgbClr val="E6B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7" name="Freeform 80"/>
            <p:cNvSpPr/>
            <p:nvPr/>
          </p:nvSpPr>
          <p:spPr bwMode="auto">
            <a:xfrm>
              <a:off x="7043738" y="1766888"/>
              <a:ext cx="166688" cy="104775"/>
            </a:xfrm>
            <a:custGeom>
              <a:avLst/>
              <a:gdLst>
                <a:gd name="T0" fmla="*/ 0 w 49"/>
                <a:gd name="T1" fmla="*/ 10 h 31"/>
                <a:gd name="T2" fmla="*/ 28 w 49"/>
                <a:gd name="T3" fmla="*/ 31 h 31"/>
                <a:gd name="T4" fmla="*/ 49 w 49"/>
                <a:gd name="T5" fmla="*/ 0 h 31"/>
                <a:gd name="T6" fmla="*/ 0 w 49"/>
                <a:gd name="T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1">
                  <a:moveTo>
                    <a:pt x="0" y="10"/>
                  </a:moveTo>
                  <a:cubicBezTo>
                    <a:pt x="13" y="14"/>
                    <a:pt x="22" y="21"/>
                    <a:pt x="28" y="31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8" name="Freeform 81"/>
            <p:cNvSpPr/>
            <p:nvPr/>
          </p:nvSpPr>
          <p:spPr bwMode="auto">
            <a:xfrm>
              <a:off x="7158038" y="1392238"/>
              <a:ext cx="296863" cy="163513"/>
            </a:xfrm>
            <a:custGeom>
              <a:avLst/>
              <a:gdLst>
                <a:gd name="T0" fmla="*/ 0 w 187"/>
                <a:gd name="T1" fmla="*/ 103 h 103"/>
                <a:gd name="T2" fmla="*/ 138 w 187"/>
                <a:gd name="T3" fmla="*/ 75 h 103"/>
                <a:gd name="T4" fmla="*/ 187 w 187"/>
                <a:gd name="T5" fmla="*/ 0 h 103"/>
                <a:gd name="T6" fmla="*/ 50 w 187"/>
                <a:gd name="T7" fmla="*/ 28 h 103"/>
                <a:gd name="T8" fmla="*/ 0 w 187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03">
                  <a:moveTo>
                    <a:pt x="0" y="103"/>
                  </a:moveTo>
                  <a:lnTo>
                    <a:pt x="138" y="75"/>
                  </a:lnTo>
                  <a:lnTo>
                    <a:pt x="187" y="0"/>
                  </a:lnTo>
                  <a:lnTo>
                    <a:pt x="50" y="2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1C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09" name="Freeform 82"/>
            <p:cNvSpPr/>
            <p:nvPr/>
          </p:nvSpPr>
          <p:spPr bwMode="auto">
            <a:xfrm>
              <a:off x="7158038" y="1392238"/>
              <a:ext cx="296863" cy="163513"/>
            </a:xfrm>
            <a:custGeom>
              <a:avLst/>
              <a:gdLst>
                <a:gd name="T0" fmla="*/ 0 w 187"/>
                <a:gd name="T1" fmla="*/ 103 h 103"/>
                <a:gd name="T2" fmla="*/ 138 w 187"/>
                <a:gd name="T3" fmla="*/ 75 h 103"/>
                <a:gd name="T4" fmla="*/ 187 w 187"/>
                <a:gd name="T5" fmla="*/ 0 h 103"/>
                <a:gd name="T6" fmla="*/ 50 w 187"/>
                <a:gd name="T7" fmla="*/ 28 h 103"/>
                <a:gd name="T8" fmla="*/ 0 w 187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03">
                  <a:moveTo>
                    <a:pt x="0" y="103"/>
                  </a:moveTo>
                  <a:lnTo>
                    <a:pt x="138" y="75"/>
                  </a:lnTo>
                  <a:lnTo>
                    <a:pt x="187" y="0"/>
                  </a:lnTo>
                  <a:lnTo>
                    <a:pt x="50" y="28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0" name="Freeform 83"/>
            <p:cNvSpPr/>
            <p:nvPr/>
          </p:nvSpPr>
          <p:spPr bwMode="auto">
            <a:xfrm>
              <a:off x="7407276" y="993775"/>
              <a:ext cx="309563" cy="187325"/>
            </a:xfrm>
            <a:custGeom>
              <a:avLst/>
              <a:gdLst>
                <a:gd name="T0" fmla="*/ 58 w 195"/>
                <a:gd name="T1" fmla="*/ 28 h 118"/>
                <a:gd name="T2" fmla="*/ 0 w 195"/>
                <a:gd name="T3" fmla="*/ 118 h 118"/>
                <a:gd name="T4" fmla="*/ 137 w 195"/>
                <a:gd name="T5" fmla="*/ 88 h 118"/>
                <a:gd name="T6" fmla="*/ 195 w 195"/>
                <a:gd name="T7" fmla="*/ 0 h 118"/>
                <a:gd name="T8" fmla="*/ 58 w 195"/>
                <a:gd name="T9" fmla="*/ 2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18">
                  <a:moveTo>
                    <a:pt x="58" y="28"/>
                  </a:moveTo>
                  <a:lnTo>
                    <a:pt x="0" y="118"/>
                  </a:lnTo>
                  <a:lnTo>
                    <a:pt x="137" y="88"/>
                  </a:lnTo>
                  <a:lnTo>
                    <a:pt x="195" y="0"/>
                  </a:lnTo>
                  <a:lnTo>
                    <a:pt x="58" y="28"/>
                  </a:ln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1" name="Freeform 84"/>
            <p:cNvSpPr/>
            <p:nvPr/>
          </p:nvSpPr>
          <p:spPr bwMode="auto">
            <a:xfrm>
              <a:off x="7407276" y="993775"/>
              <a:ext cx="309563" cy="187325"/>
            </a:xfrm>
            <a:custGeom>
              <a:avLst/>
              <a:gdLst>
                <a:gd name="T0" fmla="*/ 58 w 195"/>
                <a:gd name="T1" fmla="*/ 28 h 118"/>
                <a:gd name="T2" fmla="*/ 0 w 195"/>
                <a:gd name="T3" fmla="*/ 118 h 118"/>
                <a:gd name="T4" fmla="*/ 137 w 195"/>
                <a:gd name="T5" fmla="*/ 88 h 118"/>
                <a:gd name="T6" fmla="*/ 195 w 195"/>
                <a:gd name="T7" fmla="*/ 0 h 118"/>
                <a:gd name="T8" fmla="*/ 58 w 195"/>
                <a:gd name="T9" fmla="*/ 2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18">
                  <a:moveTo>
                    <a:pt x="58" y="28"/>
                  </a:moveTo>
                  <a:lnTo>
                    <a:pt x="0" y="118"/>
                  </a:lnTo>
                  <a:lnTo>
                    <a:pt x="137" y="88"/>
                  </a:lnTo>
                  <a:lnTo>
                    <a:pt x="195" y="0"/>
                  </a:lnTo>
                  <a:lnTo>
                    <a:pt x="58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2" name="Freeform 85"/>
            <p:cNvSpPr/>
            <p:nvPr/>
          </p:nvSpPr>
          <p:spPr bwMode="auto">
            <a:xfrm>
              <a:off x="7499351" y="877888"/>
              <a:ext cx="292100" cy="160338"/>
            </a:xfrm>
            <a:custGeom>
              <a:avLst/>
              <a:gdLst>
                <a:gd name="T0" fmla="*/ 184 w 184"/>
                <a:gd name="T1" fmla="*/ 0 h 101"/>
                <a:gd name="T2" fmla="*/ 182 w 184"/>
                <a:gd name="T3" fmla="*/ 0 h 101"/>
                <a:gd name="T4" fmla="*/ 49 w 184"/>
                <a:gd name="T5" fmla="*/ 28 h 101"/>
                <a:gd name="T6" fmla="*/ 0 w 184"/>
                <a:gd name="T7" fmla="*/ 101 h 101"/>
                <a:gd name="T8" fmla="*/ 137 w 184"/>
                <a:gd name="T9" fmla="*/ 73 h 101"/>
                <a:gd name="T10" fmla="*/ 184 w 184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01">
                  <a:moveTo>
                    <a:pt x="184" y="0"/>
                  </a:moveTo>
                  <a:lnTo>
                    <a:pt x="182" y="0"/>
                  </a:lnTo>
                  <a:lnTo>
                    <a:pt x="49" y="28"/>
                  </a:lnTo>
                  <a:lnTo>
                    <a:pt x="0" y="101"/>
                  </a:lnTo>
                  <a:lnTo>
                    <a:pt x="137" y="7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B1C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3" name="Freeform 86"/>
            <p:cNvSpPr/>
            <p:nvPr/>
          </p:nvSpPr>
          <p:spPr bwMode="auto">
            <a:xfrm>
              <a:off x="7499351" y="877888"/>
              <a:ext cx="292100" cy="160338"/>
            </a:xfrm>
            <a:custGeom>
              <a:avLst/>
              <a:gdLst>
                <a:gd name="T0" fmla="*/ 184 w 184"/>
                <a:gd name="T1" fmla="*/ 0 h 101"/>
                <a:gd name="T2" fmla="*/ 182 w 184"/>
                <a:gd name="T3" fmla="*/ 0 h 101"/>
                <a:gd name="T4" fmla="*/ 49 w 184"/>
                <a:gd name="T5" fmla="*/ 28 h 101"/>
                <a:gd name="T6" fmla="*/ 0 w 184"/>
                <a:gd name="T7" fmla="*/ 101 h 101"/>
                <a:gd name="T8" fmla="*/ 137 w 184"/>
                <a:gd name="T9" fmla="*/ 73 h 101"/>
                <a:gd name="T10" fmla="*/ 184 w 184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01">
                  <a:moveTo>
                    <a:pt x="184" y="0"/>
                  </a:moveTo>
                  <a:lnTo>
                    <a:pt x="182" y="0"/>
                  </a:lnTo>
                  <a:lnTo>
                    <a:pt x="49" y="28"/>
                  </a:lnTo>
                  <a:lnTo>
                    <a:pt x="0" y="101"/>
                  </a:lnTo>
                  <a:lnTo>
                    <a:pt x="137" y="73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4" name="Freeform 87"/>
            <p:cNvSpPr/>
            <p:nvPr/>
          </p:nvSpPr>
          <p:spPr bwMode="auto">
            <a:xfrm>
              <a:off x="7577138" y="793750"/>
              <a:ext cx="211138" cy="128588"/>
            </a:xfrm>
            <a:custGeom>
              <a:avLst/>
              <a:gdLst>
                <a:gd name="T0" fmla="*/ 52 w 133"/>
                <a:gd name="T1" fmla="*/ 0 h 81"/>
                <a:gd name="T2" fmla="*/ 0 w 133"/>
                <a:gd name="T3" fmla="*/ 81 h 81"/>
                <a:gd name="T4" fmla="*/ 133 w 133"/>
                <a:gd name="T5" fmla="*/ 53 h 81"/>
                <a:gd name="T6" fmla="*/ 52 w 133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81">
                  <a:moveTo>
                    <a:pt x="52" y="0"/>
                  </a:moveTo>
                  <a:lnTo>
                    <a:pt x="0" y="81"/>
                  </a:lnTo>
                  <a:lnTo>
                    <a:pt x="133" y="5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5" name="Freeform 88"/>
            <p:cNvSpPr/>
            <p:nvPr/>
          </p:nvSpPr>
          <p:spPr bwMode="auto">
            <a:xfrm>
              <a:off x="7577138" y="793750"/>
              <a:ext cx="211138" cy="128588"/>
            </a:xfrm>
            <a:custGeom>
              <a:avLst/>
              <a:gdLst>
                <a:gd name="T0" fmla="*/ 52 w 133"/>
                <a:gd name="T1" fmla="*/ 0 h 81"/>
                <a:gd name="T2" fmla="*/ 0 w 133"/>
                <a:gd name="T3" fmla="*/ 81 h 81"/>
                <a:gd name="T4" fmla="*/ 133 w 133"/>
                <a:gd name="T5" fmla="*/ 53 h 81"/>
                <a:gd name="T6" fmla="*/ 52 w 133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81">
                  <a:moveTo>
                    <a:pt x="52" y="0"/>
                  </a:moveTo>
                  <a:lnTo>
                    <a:pt x="0" y="81"/>
                  </a:lnTo>
                  <a:lnTo>
                    <a:pt x="133" y="53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6" name="Freeform 89"/>
            <p:cNvSpPr/>
            <p:nvPr/>
          </p:nvSpPr>
          <p:spPr bwMode="auto">
            <a:xfrm>
              <a:off x="7329488" y="1133475"/>
              <a:ext cx="295275" cy="163513"/>
            </a:xfrm>
            <a:custGeom>
              <a:avLst/>
              <a:gdLst>
                <a:gd name="T0" fmla="*/ 0 w 186"/>
                <a:gd name="T1" fmla="*/ 103 h 103"/>
                <a:gd name="T2" fmla="*/ 137 w 186"/>
                <a:gd name="T3" fmla="*/ 75 h 103"/>
                <a:gd name="T4" fmla="*/ 186 w 186"/>
                <a:gd name="T5" fmla="*/ 0 h 103"/>
                <a:gd name="T6" fmla="*/ 49 w 186"/>
                <a:gd name="T7" fmla="*/ 30 h 103"/>
                <a:gd name="T8" fmla="*/ 0 w 186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03">
                  <a:moveTo>
                    <a:pt x="0" y="103"/>
                  </a:moveTo>
                  <a:lnTo>
                    <a:pt x="137" y="75"/>
                  </a:lnTo>
                  <a:lnTo>
                    <a:pt x="186" y="0"/>
                  </a:lnTo>
                  <a:lnTo>
                    <a:pt x="49" y="3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1C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7" name="Freeform 90"/>
            <p:cNvSpPr/>
            <p:nvPr/>
          </p:nvSpPr>
          <p:spPr bwMode="auto">
            <a:xfrm>
              <a:off x="7329488" y="1133475"/>
              <a:ext cx="295275" cy="163513"/>
            </a:xfrm>
            <a:custGeom>
              <a:avLst/>
              <a:gdLst>
                <a:gd name="T0" fmla="*/ 0 w 186"/>
                <a:gd name="T1" fmla="*/ 103 h 103"/>
                <a:gd name="T2" fmla="*/ 137 w 186"/>
                <a:gd name="T3" fmla="*/ 75 h 103"/>
                <a:gd name="T4" fmla="*/ 186 w 186"/>
                <a:gd name="T5" fmla="*/ 0 h 103"/>
                <a:gd name="T6" fmla="*/ 49 w 186"/>
                <a:gd name="T7" fmla="*/ 30 h 103"/>
                <a:gd name="T8" fmla="*/ 0 w 186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03">
                  <a:moveTo>
                    <a:pt x="0" y="103"/>
                  </a:moveTo>
                  <a:lnTo>
                    <a:pt x="137" y="75"/>
                  </a:lnTo>
                  <a:lnTo>
                    <a:pt x="186" y="0"/>
                  </a:lnTo>
                  <a:lnTo>
                    <a:pt x="49" y="30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8" name="Freeform 91"/>
            <p:cNvSpPr>
              <a:spLocks noEditPoints="1"/>
            </p:cNvSpPr>
            <p:nvPr/>
          </p:nvSpPr>
          <p:spPr bwMode="auto">
            <a:xfrm>
              <a:off x="5868988" y="2198688"/>
              <a:ext cx="827088" cy="2444750"/>
            </a:xfrm>
            <a:custGeom>
              <a:avLst/>
              <a:gdLst>
                <a:gd name="T0" fmla="*/ 240 w 243"/>
                <a:gd name="T1" fmla="*/ 718 h 719"/>
                <a:gd name="T2" fmla="*/ 240 w 243"/>
                <a:gd name="T3" fmla="*/ 719 h 719"/>
                <a:gd name="T4" fmla="*/ 240 w 243"/>
                <a:gd name="T5" fmla="*/ 718 h 719"/>
                <a:gd name="T6" fmla="*/ 240 w 243"/>
                <a:gd name="T7" fmla="*/ 718 h 719"/>
                <a:gd name="T8" fmla="*/ 56 w 243"/>
                <a:gd name="T9" fmla="*/ 123 h 719"/>
                <a:gd name="T10" fmla="*/ 56 w 243"/>
                <a:gd name="T11" fmla="*/ 123 h 719"/>
                <a:gd name="T12" fmla="*/ 31 w 243"/>
                <a:gd name="T13" fmla="*/ 145 h 719"/>
                <a:gd name="T14" fmla="*/ 23 w 243"/>
                <a:gd name="T15" fmla="*/ 124 h 719"/>
                <a:gd name="T16" fmla="*/ 56 w 243"/>
                <a:gd name="T17" fmla="*/ 123 h 719"/>
                <a:gd name="T18" fmla="*/ 170 w 243"/>
                <a:gd name="T19" fmla="*/ 123 h 719"/>
                <a:gd name="T20" fmla="*/ 170 w 243"/>
                <a:gd name="T21" fmla="*/ 123 h 719"/>
                <a:gd name="T22" fmla="*/ 127 w 243"/>
                <a:gd name="T23" fmla="*/ 159 h 719"/>
                <a:gd name="T24" fmla="*/ 86 w 243"/>
                <a:gd name="T25" fmla="*/ 123 h 719"/>
                <a:gd name="T26" fmla="*/ 170 w 243"/>
                <a:gd name="T27" fmla="*/ 123 h 719"/>
                <a:gd name="T28" fmla="*/ 222 w 243"/>
                <a:gd name="T29" fmla="*/ 0 h 719"/>
                <a:gd name="T30" fmla="*/ 9 w 243"/>
                <a:gd name="T31" fmla="*/ 67 h 719"/>
                <a:gd name="T32" fmla="*/ 29 w 243"/>
                <a:gd name="T33" fmla="*/ 83 h 719"/>
                <a:gd name="T34" fmla="*/ 0 w 243"/>
                <a:gd name="T35" fmla="*/ 83 h 719"/>
                <a:gd name="T36" fmla="*/ 31 w 243"/>
                <a:gd name="T37" fmla="*/ 147 h 719"/>
                <a:gd name="T38" fmla="*/ 31 w 243"/>
                <a:gd name="T39" fmla="*/ 145 h 719"/>
                <a:gd name="T40" fmla="*/ 56 w 243"/>
                <a:gd name="T41" fmla="*/ 123 h 719"/>
                <a:gd name="T42" fmla="*/ 86 w 243"/>
                <a:gd name="T43" fmla="*/ 123 h 719"/>
                <a:gd name="T44" fmla="*/ 127 w 243"/>
                <a:gd name="T45" fmla="*/ 159 h 719"/>
                <a:gd name="T46" fmla="*/ 170 w 243"/>
                <a:gd name="T47" fmla="*/ 123 h 719"/>
                <a:gd name="T48" fmla="*/ 197 w 243"/>
                <a:gd name="T49" fmla="*/ 122 h 719"/>
                <a:gd name="T50" fmla="*/ 240 w 243"/>
                <a:gd name="T51" fmla="*/ 159 h 719"/>
                <a:gd name="T52" fmla="*/ 243 w 243"/>
                <a:gd name="T53" fmla="*/ 156 h 719"/>
                <a:gd name="T54" fmla="*/ 240 w 243"/>
                <a:gd name="T55" fmla="*/ 159 h 719"/>
                <a:gd name="T56" fmla="*/ 197 w 243"/>
                <a:gd name="T57" fmla="*/ 122 h 719"/>
                <a:gd name="T58" fmla="*/ 236 w 243"/>
                <a:gd name="T59" fmla="*/ 122 h 719"/>
                <a:gd name="T60" fmla="*/ 227 w 243"/>
                <a:gd name="T61" fmla="*/ 78 h 719"/>
                <a:gd name="T62" fmla="*/ 222 w 243"/>
                <a:gd name="T6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719">
                  <a:moveTo>
                    <a:pt x="240" y="718"/>
                  </a:moveTo>
                  <a:cubicBezTo>
                    <a:pt x="240" y="719"/>
                    <a:pt x="240" y="719"/>
                    <a:pt x="240" y="719"/>
                  </a:cubicBezTo>
                  <a:cubicBezTo>
                    <a:pt x="240" y="718"/>
                    <a:pt x="240" y="718"/>
                    <a:pt x="240" y="718"/>
                  </a:cubicBezTo>
                  <a:cubicBezTo>
                    <a:pt x="240" y="718"/>
                    <a:pt x="240" y="718"/>
                    <a:pt x="240" y="718"/>
                  </a:cubicBezTo>
                  <a:moveTo>
                    <a:pt x="56" y="123"/>
                  </a:moveTo>
                  <a:cubicBezTo>
                    <a:pt x="56" y="123"/>
                    <a:pt x="56" y="123"/>
                    <a:pt x="56" y="123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56" y="123"/>
                    <a:pt x="56" y="123"/>
                    <a:pt x="56" y="123"/>
                  </a:cubicBezTo>
                  <a:moveTo>
                    <a:pt x="170" y="123"/>
                  </a:moveTo>
                  <a:cubicBezTo>
                    <a:pt x="170" y="123"/>
                    <a:pt x="170" y="123"/>
                    <a:pt x="170" y="123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170" y="123"/>
                    <a:pt x="170" y="123"/>
                    <a:pt x="170" y="123"/>
                  </a:cubicBezTo>
                  <a:moveTo>
                    <a:pt x="222" y="0"/>
                  </a:moveTo>
                  <a:cubicBezTo>
                    <a:pt x="134" y="1"/>
                    <a:pt x="41" y="20"/>
                    <a:pt x="9" y="67"/>
                  </a:cubicBezTo>
                  <a:cubicBezTo>
                    <a:pt x="16" y="72"/>
                    <a:pt x="23" y="77"/>
                    <a:pt x="29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5" y="124"/>
                    <a:pt x="31" y="147"/>
                  </a:cubicBezTo>
                  <a:cubicBezTo>
                    <a:pt x="31" y="145"/>
                    <a:pt x="31" y="145"/>
                    <a:pt x="31" y="14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70" y="123"/>
                    <a:pt x="170" y="123"/>
                    <a:pt x="170" y="123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3" y="156"/>
                    <a:pt x="243" y="156"/>
                    <a:pt x="243" y="156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197" y="122"/>
                    <a:pt x="197" y="122"/>
                    <a:pt x="197" y="122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D6C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19" name="Freeform 93"/>
            <p:cNvSpPr/>
            <p:nvPr/>
          </p:nvSpPr>
          <p:spPr bwMode="auto">
            <a:xfrm>
              <a:off x="6699251" y="4586288"/>
              <a:ext cx="6350" cy="15875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0 h 5"/>
                <a:gd name="T4" fmla="*/ 0 w 2"/>
                <a:gd name="T5" fmla="*/ 5 h 5"/>
                <a:gd name="T6" fmla="*/ 2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94"/>
            <p:cNvSpPr>
              <a:spLocks noEditPoints="1"/>
            </p:cNvSpPr>
            <p:nvPr/>
          </p:nvSpPr>
          <p:spPr bwMode="auto">
            <a:xfrm>
              <a:off x="5973763" y="2609850"/>
              <a:ext cx="1423988" cy="1812925"/>
            </a:xfrm>
            <a:custGeom>
              <a:avLst/>
              <a:gdLst>
                <a:gd name="T0" fmla="*/ 230 w 418"/>
                <a:gd name="T1" fmla="*/ 531 h 533"/>
                <a:gd name="T2" fmla="*/ 238 w 418"/>
                <a:gd name="T3" fmla="*/ 517 h 533"/>
                <a:gd name="T4" fmla="*/ 255 w 418"/>
                <a:gd name="T5" fmla="*/ 440 h 533"/>
                <a:gd name="T6" fmla="*/ 252 w 418"/>
                <a:gd name="T7" fmla="*/ 458 h 533"/>
                <a:gd name="T8" fmla="*/ 243 w 418"/>
                <a:gd name="T9" fmla="*/ 487 h 533"/>
                <a:gd name="T10" fmla="*/ 263 w 418"/>
                <a:gd name="T11" fmla="*/ 447 h 533"/>
                <a:gd name="T12" fmla="*/ 286 w 418"/>
                <a:gd name="T13" fmla="*/ 282 h 533"/>
                <a:gd name="T14" fmla="*/ 308 w 418"/>
                <a:gd name="T15" fmla="*/ 321 h 533"/>
                <a:gd name="T16" fmla="*/ 270 w 418"/>
                <a:gd name="T17" fmla="*/ 380 h 533"/>
                <a:gd name="T18" fmla="*/ 289 w 418"/>
                <a:gd name="T19" fmla="*/ 375 h 533"/>
                <a:gd name="T20" fmla="*/ 299 w 418"/>
                <a:gd name="T21" fmla="*/ 350 h 533"/>
                <a:gd name="T22" fmla="*/ 286 w 418"/>
                <a:gd name="T23" fmla="*/ 282 h 533"/>
                <a:gd name="T24" fmla="*/ 322 w 418"/>
                <a:gd name="T25" fmla="*/ 220 h 533"/>
                <a:gd name="T26" fmla="*/ 292 w 418"/>
                <a:gd name="T27" fmla="*/ 216 h 533"/>
                <a:gd name="T28" fmla="*/ 290 w 418"/>
                <a:gd name="T29" fmla="*/ 245 h 533"/>
                <a:gd name="T30" fmla="*/ 322 w 418"/>
                <a:gd name="T31" fmla="*/ 239 h 533"/>
                <a:gd name="T32" fmla="*/ 341 w 418"/>
                <a:gd name="T33" fmla="*/ 234 h 533"/>
                <a:gd name="T34" fmla="*/ 346 w 418"/>
                <a:gd name="T35" fmla="*/ 221 h 533"/>
                <a:gd name="T36" fmla="*/ 279 w 418"/>
                <a:gd name="T37" fmla="*/ 92 h 533"/>
                <a:gd name="T38" fmla="*/ 322 w 418"/>
                <a:gd name="T39" fmla="*/ 56 h 533"/>
                <a:gd name="T40" fmla="*/ 322 w 418"/>
                <a:gd name="T41" fmla="*/ 129 h 533"/>
                <a:gd name="T42" fmla="*/ 394 w 418"/>
                <a:gd name="T43" fmla="*/ 0 h 533"/>
                <a:gd name="T44" fmla="*/ 365 w 418"/>
                <a:gd name="T45" fmla="*/ 1 h 533"/>
                <a:gd name="T46" fmla="*/ 279 w 418"/>
                <a:gd name="T47" fmla="*/ 1 h 533"/>
                <a:gd name="T48" fmla="*/ 251 w 418"/>
                <a:gd name="T49" fmla="*/ 1 h 533"/>
                <a:gd name="T50" fmla="*/ 212 w 418"/>
                <a:gd name="T51" fmla="*/ 35 h 533"/>
                <a:gd name="T52" fmla="*/ 166 w 418"/>
                <a:gd name="T53" fmla="*/ 1 h 533"/>
                <a:gd name="T54" fmla="*/ 96 w 418"/>
                <a:gd name="T55" fmla="*/ 38 h 533"/>
                <a:gd name="T56" fmla="*/ 25 w 418"/>
                <a:gd name="T57" fmla="*/ 2 h 533"/>
                <a:gd name="T58" fmla="*/ 0 w 418"/>
                <a:gd name="T59" fmla="*/ 26 h 533"/>
                <a:gd name="T60" fmla="*/ 12 w 418"/>
                <a:gd name="T61" fmla="*/ 35 h 533"/>
                <a:gd name="T62" fmla="*/ 80 w 418"/>
                <a:gd name="T63" fmla="*/ 45 h 533"/>
                <a:gd name="T64" fmla="*/ 116 w 418"/>
                <a:gd name="T65" fmla="*/ 42 h 533"/>
                <a:gd name="T66" fmla="*/ 195 w 418"/>
                <a:gd name="T67" fmla="*/ 47 h 533"/>
                <a:gd name="T68" fmla="*/ 127 w 418"/>
                <a:gd name="T69" fmla="*/ 62 h 533"/>
                <a:gd name="T70" fmla="*/ 119 w 418"/>
                <a:gd name="T71" fmla="*/ 76 h 533"/>
                <a:gd name="T72" fmla="*/ 114 w 418"/>
                <a:gd name="T73" fmla="*/ 113 h 533"/>
                <a:gd name="T74" fmla="*/ 153 w 418"/>
                <a:gd name="T75" fmla="*/ 102 h 533"/>
                <a:gd name="T76" fmla="*/ 182 w 418"/>
                <a:gd name="T77" fmla="*/ 106 h 533"/>
                <a:gd name="T78" fmla="*/ 177 w 418"/>
                <a:gd name="T79" fmla="*/ 83 h 533"/>
                <a:gd name="T80" fmla="*/ 218 w 418"/>
                <a:gd name="T81" fmla="*/ 55 h 533"/>
                <a:gd name="T82" fmla="*/ 223 w 418"/>
                <a:gd name="T83" fmla="*/ 47 h 533"/>
                <a:gd name="T84" fmla="*/ 308 w 418"/>
                <a:gd name="T85" fmla="*/ 47 h 533"/>
                <a:gd name="T86" fmla="*/ 263 w 418"/>
                <a:gd name="T87" fmla="*/ 82 h 533"/>
                <a:gd name="T88" fmla="*/ 308 w 418"/>
                <a:gd name="T89" fmla="*/ 139 h 533"/>
                <a:gd name="T90" fmla="*/ 291 w 418"/>
                <a:gd name="T91" fmla="*/ 174 h 533"/>
                <a:gd name="T92" fmla="*/ 360 w 418"/>
                <a:gd name="T93" fmla="*/ 180 h 533"/>
                <a:gd name="T94" fmla="*/ 335 w 418"/>
                <a:gd name="T95" fmla="*/ 139 h 533"/>
                <a:gd name="T96" fmla="*/ 386 w 418"/>
                <a:gd name="T97" fmla="*/ 109 h 533"/>
                <a:gd name="T98" fmla="*/ 392 w 418"/>
                <a:gd name="T99" fmla="*/ 92 h 533"/>
                <a:gd name="T100" fmla="*/ 403 w 418"/>
                <a:gd name="T101" fmla="*/ 62 h 533"/>
                <a:gd name="T102" fmla="*/ 335 w 418"/>
                <a:gd name="T103" fmla="*/ 47 h 533"/>
                <a:gd name="T104" fmla="*/ 412 w 418"/>
                <a:gd name="T105" fmla="*/ 39 h 533"/>
                <a:gd name="T106" fmla="*/ 392 w 418"/>
                <a:gd name="T107" fmla="*/ 1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8" h="533">
                  <a:moveTo>
                    <a:pt x="235" y="514"/>
                  </a:moveTo>
                  <a:cubicBezTo>
                    <a:pt x="233" y="520"/>
                    <a:pt x="232" y="525"/>
                    <a:pt x="230" y="531"/>
                  </a:cubicBezTo>
                  <a:cubicBezTo>
                    <a:pt x="232" y="533"/>
                    <a:pt x="232" y="533"/>
                    <a:pt x="232" y="533"/>
                  </a:cubicBezTo>
                  <a:cubicBezTo>
                    <a:pt x="238" y="517"/>
                    <a:pt x="238" y="517"/>
                    <a:pt x="238" y="517"/>
                  </a:cubicBezTo>
                  <a:cubicBezTo>
                    <a:pt x="235" y="514"/>
                    <a:pt x="235" y="514"/>
                    <a:pt x="235" y="514"/>
                  </a:cubicBezTo>
                  <a:moveTo>
                    <a:pt x="255" y="440"/>
                  </a:moveTo>
                  <a:cubicBezTo>
                    <a:pt x="254" y="446"/>
                    <a:pt x="252" y="451"/>
                    <a:pt x="251" y="457"/>
                  </a:cubicBezTo>
                  <a:cubicBezTo>
                    <a:pt x="252" y="458"/>
                    <a:pt x="252" y="458"/>
                    <a:pt x="252" y="458"/>
                  </a:cubicBezTo>
                  <a:cubicBezTo>
                    <a:pt x="250" y="459"/>
                    <a:pt x="250" y="459"/>
                    <a:pt x="250" y="459"/>
                  </a:cubicBezTo>
                  <a:cubicBezTo>
                    <a:pt x="248" y="468"/>
                    <a:pt x="245" y="477"/>
                    <a:pt x="243" y="487"/>
                  </a:cubicBezTo>
                  <a:cubicBezTo>
                    <a:pt x="252" y="479"/>
                    <a:pt x="252" y="479"/>
                    <a:pt x="252" y="479"/>
                  </a:cubicBezTo>
                  <a:cubicBezTo>
                    <a:pt x="263" y="447"/>
                    <a:pt x="263" y="447"/>
                    <a:pt x="263" y="447"/>
                  </a:cubicBezTo>
                  <a:cubicBezTo>
                    <a:pt x="255" y="440"/>
                    <a:pt x="255" y="440"/>
                    <a:pt x="255" y="440"/>
                  </a:cubicBezTo>
                  <a:moveTo>
                    <a:pt x="286" y="282"/>
                  </a:moveTo>
                  <a:cubicBezTo>
                    <a:pt x="286" y="288"/>
                    <a:pt x="285" y="294"/>
                    <a:pt x="284" y="301"/>
                  </a:cubicBezTo>
                  <a:cubicBezTo>
                    <a:pt x="308" y="321"/>
                    <a:pt x="308" y="321"/>
                    <a:pt x="308" y="321"/>
                  </a:cubicBezTo>
                  <a:cubicBezTo>
                    <a:pt x="276" y="349"/>
                    <a:pt x="276" y="349"/>
                    <a:pt x="276" y="349"/>
                  </a:cubicBezTo>
                  <a:cubicBezTo>
                    <a:pt x="274" y="359"/>
                    <a:pt x="272" y="369"/>
                    <a:pt x="270" y="380"/>
                  </a:cubicBezTo>
                  <a:cubicBezTo>
                    <a:pt x="284" y="392"/>
                    <a:pt x="284" y="392"/>
                    <a:pt x="284" y="392"/>
                  </a:cubicBezTo>
                  <a:cubicBezTo>
                    <a:pt x="289" y="375"/>
                    <a:pt x="289" y="375"/>
                    <a:pt x="289" y="375"/>
                  </a:cubicBezTo>
                  <a:cubicBezTo>
                    <a:pt x="279" y="367"/>
                    <a:pt x="279" y="367"/>
                    <a:pt x="279" y="367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286" y="282"/>
                    <a:pt x="286" y="282"/>
                    <a:pt x="286" y="282"/>
                  </a:cubicBezTo>
                  <a:moveTo>
                    <a:pt x="357" y="191"/>
                  </a:moveTo>
                  <a:cubicBezTo>
                    <a:pt x="322" y="220"/>
                    <a:pt x="322" y="220"/>
                    <a:pt x="322" y="220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01"/>
                    <a:pt x="292" y="208"/>
                    <a:pt x="292" y="216"/>
                  </a:cubicBezTo>
                  <a:cubicBezTo>
                    <a:pt x="308" y="230"/>
                    <a:pt x="308" y="230"/>
                    <a:pt x="308" y="230"/>
                  </a:cubicBezTo>
                  <a:cubicBezTo>
                    <a:pt x="290" y="245"/>
                    <a:pt x="290" y="245"/>
                    <a:pt x="290" y="245"/>
                  </a:cubicBezTo>
                  <a:cubicBezTo>
                    <a:pt x="290" y="252"/>
                    <a:pt x="289" y="260"/>
                    <a:pt x="288" y="267"/>
                  </a:cubicBezTo>
                  <a:cubicBezTo>
                    <a:pt x="322" y="239"/>
                    <a:pt x="322" y="239"/>
                    <a:pt x="322" y="23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1" y="234"/>
                    <a:pt x="341" y="234"/>
                    <a:pt x="341" y="234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46" y="221"/>
                    <a:pt x="346" y="221"/>
                    <a:pt x="346" y="221"/>
                  </a:cubicBezTo>
                  <a:cubicBezTo>
                    <a:pt x="357" y="191"/>
                    <a:pt x="357" y="191"/>
                    <a:pt x="357" y="191"/>
                  </a:cubicBezTo>
                  <a:moveTo>
                    <a:pt x="279" y="92"/>
                  </a:moveTo>
                  <a:cubicBezTo>
                    <a:pt x="279" y="92"/>
                    <a:pt x="279" y="92"/>
                    <a:pt x="279" y="92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65" y="92"/>
                    <a:pt x="365" y="92"/>
                    <a:pt x="365" y="92"/>
                  </a:cubicBezTo>
                  <a:cubicBezTo>
                    <a:pt x="322" y="129"/>
                    <a:pt x="322" y="129"/>
                    <a:pt x="322" y="129"/>
                  </a:cubicBezTo>
                  <a:cubicBezTo>
                    <a:pt x="279" y="92"/>
                    <a:pt x="279" y="92"/>
                    <a:pt x="279" y="92"/>
                  </a:cubicBezTo>
                  <a:moveTo>
                    <a:pt x="394" y="0"/>
                  </a:moveTo>
                  <a:cubicBezTo>
                    <a:pt x="363" y="0"/>
                    <a:pt x="363" y="0"/>
                    <a:pt x="363" y="0"/>
                  </a:cubicBezTo>
                  <a:cubicBezTo>
                    <a:pt x="365" y="1"/>
                    <a:pt x="365" y="1"/>
                    <a:pt x="365" y="1"/>
                  </a:cubicBezTo>
                  <a:cubicBezTo>
                    <a:pt x="322" y="38"/>
                    <a:pt x="322" y="38"/>
                    <a:pt x="322" y="38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12" y="35"/>
                    <a:pt x="212" y="35"/>
                    <a:pt x="212" y="3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8"/>
                    <a:pt x="5" y="30"/>
                    <a:pt x="8" y="31"/>
                  </a:cubicBezTo>
                  <a:cubicBezTo>
                    <a:pt x="9" y="32"/>
                    <a:pt x="10" y="34"/>
                    <a:pt x="12" y="35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1" y="43"/>
                    <a:pt x="100" y="42"/>
                    <a:pt x="109" y="42"/>
                  </a:cubicBezTo>
                  <a:cubicBezTo>
                    <a:pt x="111" y="42"/>
                    <a:pt x="114" y="42"/>
                    <a:pt x="116" y="42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6"/>
                    <a:pt x="123" y="70"/>
                    <a:pt x="120" y="74"/>
                  </a:cubicBezTo>
                  <a:cubicBezTo>
                    <a:pt x="120" y="74"/>
                    <a:pt x="119" y="75"/>
                    <a:pt x="119" y="76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6" y="119"/>
                    <a:pt x="118" y="124"/>
                    <a:pt x="121" y="129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7" y="124"/>
                    <a:pt x="185" y="115"/>
                    <a:pt x="182" y="106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6" y="68"/>
                    <a:pt x="182" y="57"/>
                    <a:pt x="209" y="55"/>
                  </a:cubicBezTo>
                  <a:cubicBezTo>
                    <a:pt x="212" y="55"/>
                    <a:pt x="215" y="55"/>
                    <a:pt x="218" y="55"/>
                  </a:cubicBezTo>
                  <a:cubicBezTo>
                    <a:pt x="223" y="55"/>
                    <a:pt x="228" y="55"/>
                    <a:pt x="233" y="56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308" y="47"/>
                    <a:pt x="308" y="47"/>
                    <a:pt x="308" y="47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9" y="90"/>
                    <a:pt x="275" y="100"/>
                    <a:pt x="280" y="114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90" y="161"/>
                    <a:pt x="290" y="167"/>
                    <a:pt x="291" y="174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60" y="180"/>
                    <a:pt x="360" y="180"/>
                    <a:pt x="360" y="180"/>
                  </a:cubicBezTo>
                  <a:cubicBezTo>
                    <a:pt x="366" y="165"/>
                    <a:pt x="366" y="165"/>
                    <a:pt x="366" y="165"/>
                  </a:cubicBezTo>
                  <a:cubicBezTo>
                    <a:pt x="335" y="139"/>
                    <a:pt x="335" y="139"/>
                    <a:pt x="335" y="139"/>
                  </a:cubicBezTo>
                  <a:cubicBezTo>
                    <a:pt x="378" y="102"/>
                    <a:pt x="378" y="102"/>
                    <a:pt x="378" y="102"/>
                  </a:cubicBezTo>
                  <a:cubicBezTo>
                    <a:pt x="386" y="109"/>
                    <a:pt x="386" y="109"/>
                    <a:pt x="386" y="109"/>
                  </a:cubicBezTo>
                  <a:cubicBezTo>
                    <a:pt x="392" y="93"/>
                    <a:pt x="392" y="93"/>
                    <a:pt x="392" y="93"/>
                  </a:cubicBezTo>
                  <a:cubicBezTo>
                    <a:pt x="392" y="92"/>
                    <a:pt x="392" y="92"/>
                    <a:pt x="392" y="92"/>
                  </a:cubicBezTo>
                  <a:cubicBezTo>
                    <a:pt x="393" y="92"/>
                    <a:pt x="393" y="92"/>
                    <a:pt x="393" y="92"/>
                  </a:cubicBezTo>
                  <a:cubicBezTo>
                    <a:pt x="403" y="62"/>
                    <a:pt x="403" y="62"/>
                    <a:pt x="403" y="62"/>
                  </a:cubicBezTo>
                  <a:cubicBezTo>
                    <a:pt x="378" y="84"/>
                    <a:pt x="378" y="84"/>
                    <a:pt x="378" y="84"/>
                  </a:cubicBezTo>
                  <a:cubicBezTo>
                    <a:pt x="335" y="47"/>
                    <a:pt x="335" y="47"/>
                    <a:pt x="335" y="47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412" y="39"/>
                    <a:pt x="412" y="39"/>
                    <a:pt x="412" y="39"/>
                  </a:cubicBezTo>
                  <a:cubicBezTo>
                    <a:pt x="418" y="23"/>
                    <a:pt x="418" y="23"/>
                    <a:pt x="418" y="23"/>
                  </a:cubicBezTo>
                  <a:cubicBezTo>
                    <a:pt x="392" y="1"/>
                    <a:pt x="392" y="1"/>
                    <a:pt x="392" y="1"/>
                  </a:cubicBezTo>
                  <a:cubicBezTo>
                    <a:pt x="394" y="0"/>
                    <a:pt x="394" y="0"/>
                    <a:pt x="394" y="0"/>
                  </a:cubicBezTo>
                </a:path>
              </a:pathLst>
            </a:custGeom>
            <a:solidFill>
              <a:srgbClr val="D5B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1" name="Freeform 95"/>
            <p:cNvSpPr/>
            <p:nvPr/>
          </p:nvSpPr>
          <p:spPr bwMode="auto">
            <a:xfrm>
              <a:off x="6532563" y="3103563"/>
              <a:ext cx="80963" cy="66675"/>
            </a:xfrm>
            <a:custGeom>
              <a:avLst/>
              <a:gdLst>
                <a:gd name="T0" fmla="*/ 24 w 24"/>
                <a:gd name="T1" fmla="*/ 0 h 20"/>
                <a:gd name="T2" fmla="*/ 0 w 24"/>
                <a:gd name="T3" fmla="*/ 20 h 20"/>
                <a:gd name="T4" fmla="*/ 2 w 24"/>
                <a:gd name="T5" fmla="*/ 20 h 20"/>
                <a:gd name="T6" fmla="*/ 23 w 24"/>
                <a:gd name="T7" fmla="*/ 4 h 20"/>
                <a:gd name="T8" fmla="*/ 24 w 2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10" y="20"/>
                    <a:pt x="17" y="15"/>
                    <a:pt x="23" y="4"/>
                  </a:cubicBezTo>
                  <a:cubicBezTo>
                    <a:pt x="23" y="2"/>
                    <a:pt x="23" y="1"/>
                    <a:pt x="24" y="0"/>
                  </a:cubicBezTo>
                </a:path>
              </a:pathLst>
            </a:custGeom>
            <a:solidFill>
              <a:srgbClr val="D5B2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2" name="Freeform 96"/>
            <p:cNvSpPr/>
            <p:nvPr/>
          </p:nvSpPr>
          <p:spPr bwMode="auto">
            <a:xfrm>
              <a:off x="6702426" y="4416425"/>
              <a:ext cx="61913" cy="169863"/>
            </a:xfrm>
            <a:custGeom>
              <a:avLst/>
              <a:gdLst>
                <a:gd name="T0" fmla="*/ 16 w 18"/>
                <a:gd name="T1" fmla="*/ 0 h 50"/>
                <a:gd name="T2" fmla="*/ 0 w 18"/>
                <a:gd name="T3" fmla="*/ 50 h 50"/>
                <a:gd name="T4" fmla="*/ 1 w 18"/>
                <a:gd name="T5" fmla="*/ 50 h 50"/>
                <a:gd name="T6" fmla="*/ 18 w 18"/>
                <a:gd name="T7" fmla="*/ 2 h 50"/>
                <a:gd name="T8" fmla="*/ 16 w 1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0">
                  <a:moveTo>
                    <a:pt x="16" y="0"/>
                  </a:moveTo>
                  <a:cubicBezTo>
                    <a:pt x="11" y="16"/>
                    <a:pt x="6" y="33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3" name="Freeform 97"/>
            <p:cNvSpPr/>
            <p:nvPr/>
          </p:nvSpPr>
          <p:spPr bwMode="auto">
            <a:xfrm>
              <a:off x="6773863" y="4238625"/>
              <a:ext cx="58738" cy="130175"/>
            </a:xfrm>
            <a:custGeom>
              <a:avLst/>
              <a:gdLst>
                <a:gd name="T0" fmla="*/ 17 w 17"/>
                <a:gd name="T1" fmla="*/ 0 h 38"/>
                <a:gd name="T2" fmla="*/ 8 w 17"/>
                <a:gd name="T3" fmla="*/ 8 h 38"/>
                <a:gd name="T4" fmla="*/ 0 w 17"/>
                <a:gd name="T5" fmla="*/ 35 h 38"/>
                <a:gd name="T6" fmla="*/ 3 w 17"/>
                <a:gd name="T7" fmla="*/ 38 h 38"/>
                <a:gd name="T8" fmla="*/ 17 w 1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8">
                  <a:moveTo>
                    <a:pt x="17" y="0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5" y="17"/>
                    <a:pt x="3" y="26"/>
                    <a:pt x="0" y="35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4" name="Freeform 98"/>
            <p:cNvSpPr/>
            <p:nvPr/>
          </p:nvSpPr>
          <p:spPr bwMode="auto">
            <a:xfrm>
              <a:off x="6824663" y="4164013"/>
              <a:ext cx="7938" cy="635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2 h 2"/>
                <a:gd name="T4" fmla="*/ 2 w 2"/>
                <a:gd name="T5" fmla="*/ 1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99"/>
            <p:cNvSpPr/>
            <p:nvPr/>
          </p:nvSpPr>
          <p:spPr bwMode="auto">
            <a:xfrm>
              <a:off x="6842126" y="3902075"/>
              <a:ext cx="98425" cy="228600"/>
            </a:xfrm>
            <a:custGeom>
              <a:avLst/>
              <a:gdLst>
                <a:gd name="T0" fmla="*/ 15 w 29"/>
                <a:gd name="T1" fmla="*/ 0 h 67"/>
                <a:gd name="T2" fmla="*/ 0 w 29"/>
                <a:gd name="T3" fmla="*/ 60 h 67"/>
                <a:gd name="T4" fmla="*/ 8 w 29"/>
                <a:gd name="T5" fmla="*/ 67 h 67"/>
                <a:gd name="T6" fmla="*/ 29 w 29"/>
                <a:gd name="T7" fmla="*/ 12 h 67"/>
                <a:gd name="T8" fmla="*/ 15 w 2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7">
                  <a:moveTo>
                    <a:pt x="15" y="0"/>
                  </a:moveTo>
                  <a:cubicBezTo>
                    <a:pt x="10" y="19"/>
                    <a:pt x="6" y="39"/>
                    <a:pt x="0" y="6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100"/>
            <p:cNvSpPr/>
            <p:nvPr/>
          </p:nvSpPr>
          <p:spPr bwMode="auto">
            <a:xfrm>
              <a:off x="6923088" y="3800475"/>
              <a:ext cx="68263" cy="84138"/>
            </a:xfrm>
            <a:custGeom>
              <a:avLst/>
              <a:gdLst>
                <a:gd name="T0" fmla="*/ 43 w 43"/>
                <a:gd name="T1" fmla="*/ 0 h 53"/>
                <a:gd name="T2" fmla="*/ 0 w 43"/>
                <a:gd name="T3" fmla="*/ 36 h 53"/>
                <a:gd name="T4" fmla="*/ 22 w 43"/>
                <a:gd name="T5" fmla="*/ 53 h 53"/>
                <a:gd name="T6" fmla="*/ 43 w 43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3">
                  <a:moveTo>
                    <a:pt x="43" y="0"/>
                  </a:moveTo>
                  <a:lnTo>
                    <a:pt x="0" y="36"/>
                  </a:lnTo>
                  <a:lnTo>
                    <a:pt x="22" y="5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01"/>
            <p:cNvSpPr/>
            <p:nvPr/>
          </p:nvSpPr>
          <p:spPr bwMode="auto">
            <a:xfrm>
              <a:off x="6923088" y="3800475"/>
              <a:ext cx="68263" cy="84138"/>
            </a:xfrm>
            <a:custGeom>
              <a:avLst/>
              <a:gdLst>
                <a:gd name="T0" fmla="*/ 43 w 43"/>
                <a:gd name="T1" fmla="*/ 0 h 53"/>
                <a:gd name="T2" fmla="*/ 0 w 43"/>
                <a:gd name="T3" fmla="*/ 36 h 53"/>
                <a:gd name="T4" fmla="*/ 22 w 43"/>
                <a:gd name="T5" fmla="*/ 53 h 53"/>
                <a:gd name="T6" fmla="*/ 43 w 43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3">
                  <a:moveTo>
                    <a:pt x="43" y="0"/>
                  </a:moveTo>
                  <a:lnTo>
                    <a:pt x="0" y="36"/>
                  </a:lnTo>
                  <a:lnTo>
                    <a:pt x="22" y="5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02"/>
            <p:cNvSpPr/>
            <p:nvPr/>
          </p:nvSpPr>
          <p:spPr bwMode="auto">
            <a:xfrm>
              <a:off x="6913563" y="3633788"/>
              <a:ext cx="109538" cy="163513"/>
            </a:xfrm>
            <a:custGeom>
              <a:avLst/>
              <a:gdLst>
                <a:gd name="T0" fmla="*/ 8 w 32"/>
                <a:gd name="T1" fmla="*/ 0 h 48"/>
                <a:gd name="T2" fmla="*/ 0 w 32"/>
                <a:gd name="T3" fmla="*/ 48 h 48"/>
                <a:gd name="T4" fmla="*/ 32 w 32"/>
                <a:gd name="T5" fmla="*/ 20 h 48"/>
                <a:gd name="T6" fmla="*/ 8 w 3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8">
                  <a:moveTo>
                    <a:pt x="8" y="0"/>
                  </a:moveTo>
                  <a:cubicBezTo>
                    <a:pt x="6" y="15"/>
                    <a:pt x="3" y="31"/>
                    <a:pt x="0" y="4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103"/>
            <p:cNvSpPr/>
            <p:nvPr/>
          </p:nvSpPr>
          <p:spPr bwMode="auto">
            <a:xfrm>
              <a:off x="6946901" y="3422650"/>
              <a:ext cx="168275" cy="228600"/>
            </a:xfrm>
            <a:custGeom>
              <a:avLst/>
              <a:gdLst>
                <a:gd name="T0" fmla="*/ 36 w 49"/>
                <a:gd name="T1" fmla="*/ 0 h 67"/>
                <a:gd name="T2" fmla="*/ 2 w 49"/>
                <a:gd name="T3" fmla="*/ 28 h 67"/>
                <a:gd name="T4" fmla="*/ 0 w 49"/>
                <a:gd name="T5" fmla="*/ 43 h 67"/>
                <a:gd name="T6" fmla="*/ 29 w 49"/>
                <a:gd name="T7" fmla="*/ 67 h 67"/>
                <a:gd name="T8" fmla="*/ 49 w 49"/>
                <a:gd name="T9" fmla="*/ 11 h 67"/>
                <a:gd name="T10" fmla="*/ 36 w 49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7">
                  <a:moveTo>
                    <a:pt x="36" y="0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33"/>
                    <a:pt x="1" y="38"/>
                    <a:pt x="0" y="4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0" name="Freeform 104"/>
            <p:cNvSpPr/>
            <p:nvPr/>
          </p:nvSpPr>
          <p:spPr bwMode="auto">
            <a:xfrm>
              <a:off x="6961188" y="3344863"/>
              <a:ext cx="61913" cy="98425"/>
            </a:xfrm>
            <a:custGeom>
              <a:avLst/>
              <a:gdLst>
                <a:gd name="T0" fmla="*/ 2 w 18"/>
                <a:gd name="T1" fmla="*/ 0 h 29"/>
                <a:gd name="T2" fmla="*/ 0 w 18"/>
                <a:gd name="T3" fmla="*/ 29 h 29"/>
                <a:gd name="T4" fmla="*/ 18 w 18"/>
                <a:gd name="T5" fmla="*/ 14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1" y="9"/>
                    <a:pt x="1" y="19"/>
                    <a:pt x="0" y="2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1" name="Freeform 105"/>
            <p:cNvSpPr/>
            <p:nvPr/>
          </p:nvSpPr>
          <p:spPr bwMode="auto">
            <a:xfrm>
              <a:off x="7115176" y="3360738"/>
              <a:ext cx="36513" cy="44450"/>
            </a:xfrm>
            <a:custGeom>
              <a:avLst/>
              <a:gdLst>
                <a:gd name="T0" fmla="*/ 23 w 23"/>
                <a:gd name="T1" fmla="*/ 0 h 28"/>
                <a:gd name="T2" fmla="*/ 0 w 23"/>
                <a:gd name="T3" fmla="*/ 20 h 28"/>
                <a:gd name="T4" fmla="*/ 12 w 23"/>
                <a:gd name="T5" fmla="*/ 28 h 28"/>
                <a:gd name="T6" fmla="*/ 23 w 23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">
                  <a:moveTo>
                    <a:pt x="23" y="0"/>
                  </a:moveTo>
                  <a:lnTo>
                    <a:pt x="0" y="20"/>
                  </a:lnTo>
                  <a:lnTo>
                    <a:pt x="12" y="2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2" name="Freeform 106"/>
            <p:cNvSpPr/>
            <p:nvPr/>
          </p:nvSpPr>
          <p:spPr bwMode="auto">
            <a:xfrm>
              <a:off x="7115176" y="3360738"/>
              <a:ext cx="36513" cy="44450"/>
            </a:xfrm>
            <a:custGeom>
              <a:avLst/>
              <a:gdLst>
                <a:gd name="T0" fmla="*/ 23 w 23"/>
                <a:gd name="T1" fmla="*/ 0 h 28"/>
                <a:gd name="T2" fmla="*/ 0 w 23"/>
                <a:gd name="T3" fmla="*/ 20 h 28"/>
                <a:gd name="T4" fmla="*/ 12 w 23"/>
                <a:gd name="T5" fmla="*/ 28 h 28"/>
                <a:gd name="T6" fmla="*/ 23 w 23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">
                  <a:moveTo>
                    <a:pt x="23" y="0"/>
                  </a:moveTo>
                  <a:lnTo>
                    <a:pt x="0" y="20"/>
                  </a:lnTo>
                  <a:lnTo>
                    <a:pt x="12" y="28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3" name="Freeform 107"/>
            <p:cNvSpPr/>
            <p:nvPr/>
          </p:nvSpPr>
          <p:spPr bwMode="auto">
            <a:xfrm>
              <a:off x="6964363" y="3109913"/>
              <a:ext cx="234950" cy="247650"/>
            </a:xfrm>
            <a:custGeom>
              <a:avLst/>
              <a:gdLst>
                <a:gd name="T0" fmla="*/ 31 w 69"/>
                <a:gd name="T1" fmla="*/ 0 h 73"/>
                <a:gd name="T2" fmla="*/ 0 w 69"/>
                <a:gd name="T3" fmla="*/ 27 h 73"/>
                <a:gd name="T4" fmla="*/ 1 w 69"/>
                <a:gd name="T5" fmla="*/ 48 h 73"/>
                <a:gd name="T6" fmla="*/ 31 w 69"/>
                <a:gd name="T7" fmla="*/ 73 h 73"/>
                <a:gd name="T8" fmla="*/ 66 w 69"/>
                <a:gd name="T9" fmla="*/ 44 h 73"/>
                <a:gd name="T10" fmla="*/ 69 w 69"/>
                <a:gd name="T11" fmla="*/ 33 h 73"/>
                <a:gd name="T12" fmla="*/ 31 w 69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3">
                  <a:moveTo>
                    <a:pt x="31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1" y="40"/>
                    <a:pt x="1" y="48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4" name="Freeform 108"/>
            <p:cNvSpPr/>
            <p:nvPr/>
          </p:nvSpPr>
          <p:spPr bwMode="auto">
            <a:xfrm>
              <a:off x="6386513" y="2955925"/>
              <a:ext cx="231775" cy="214313"/>
            </a:xfrm>
            <a:custGeom>
              <a:avLst/>
              <a:gdLst>
                <a:gd name="T0" fmla="*/ 32 w 68"/>
                <a:gd name="T1" fmla="*/ 0 h 63"/>
                <a:gd name="T2" fmla="*/ 0 w 68"/>
                <a:gd name="T3" fmla="*/ 27 h 63"/>
                <a:gd name="T4" fmla="*/ 22 w 68"/>
                <a:gd name="T5" fmla="*/ 51 h 63"/>
                <a:gd name="T6" fmla="*/ 43 w 68"/>
                <a:gd name="T7" fmla="*/ 63 h 63"/>
                <a:gd name="T8" fmla="*/ 67 w 68"/>
                <a:gd name="T9" fmla="*/ 43 h 63"/>
                <a:gd name="T10" fmla="*/ 67 w 68"/>
                <a:gd name="T11" fmla="*/ 30 h 63"/>
                <a:gd name="T12" fmla="*/ 32 w 68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3">
                  <a:moveTo>
                    <a:pt x="32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5" y="38"/>
                    <a:pt x="13" y="47"/>
                    <a:pt x="22" y="51"/>
                  </a:cubicBezTo>
                  <a:cubicBezTo>
                    <a:pt x="28" y="58"/>
                    <a:pt x="36" y="62"/>
                    <a:pt x="43" y="6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39"/>
                    <a:pt x="68" y="35"/>
                    <a:pt x="67" y="3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5" name="Freeform 109"/>
            <p:cNvSpPr/>
            <p:nvPr/>
          </p:nvSpPr>
          <p:spPr bwMode="auto">
            <a:xfrm>
              <a:off x="6927851" y="2997200"/>
              <a:ext cx="95250" cy="139700"/>
            </a:xfrm>
            <a:custGeom>
              <a:avLst/>
              <a:gdLst>
                <a:gd name="T0" fmla="*/ 0 w 28"/>
                <a:gd name="T1" fmla="*/ 0 h 41"/>
                <a:gd name="T2" fmla="*/ 9 w 28"/>
                <a:gd name="T3" fmla="*/ 41 h 41"/>
                <a:gd name="T4" fmla="*/ 28 w 28"/>
                <a:gd name="T5" fmla="*/ 25 h 41"/>
                <a:gd name="T6" fmla="*/ 0 w 2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1">
                  <a:moveTo>
                    <a:pt x="0" y="0"/>
                  </a:moveTo>
                  <a:cubicBezTo>
                    <a:pt x="4" y="12"/>
                    <a:pt x="7" y="25"/>
                    <a:pt x="9" y="4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6" name="Freeform 110"/>
            <p:cNvSpPr/>
            <p:nvPr/>
          </p:nvSpPr>
          <p:spPr bwMode="auto">
            <a:xfrm>
              <a:off x="7115176" y="2955925"/>
              <a:ext cx="173038" cy="214313"/>
            </a:xfrm>
            <a:custGeom>
              <a:avLst/>
              <a:gdLst>
                <a:gd name="T0" fmla="*/ 92 w 109"/>
                <a:gd name="T1" fmla="*/ 0 h 135"/>
                <a:gd name="T2" fmla="*/ 0 w 109"/>
                <a:gd name="T3" fmla="*/ 80 h 135"/>
                <a:gd name="T4" fmla="*/ 66 w 109"/>
                <a:gd name="T5" fmla="*/ 135 h 135"/>
                <a:gd name="T6" fmla="*/ 109 w 109"/>
                <a:gd name="T7" fmla="*/ 15 h 135"/>
                <a:gd name="T8" fmla="*/ 92 w 10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5">
                  <a:moveTo>
                    <a:pt x="92" y="0"/>
                  </a:moveTo>
                  <a:lnTo>
                    <a:pt x="0" y="80"/>
                  </a:lnTo>
                  <a:lnTo>
                    <a:pt x="66" y="135"/>
                  </a:lnTo>
                  <a:lnTo>
                    <a:pt x="109" y="1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7" name="Freeform 111"/>
            <p:cNvSpPr/>
            <p:nvPr/>
          </p:nvSpPr>
          <p:spPr bwMode="auto">
            <a:xfrm>
              <a:off x="7115176" y="2955925"/>
              <a:ext cx="173038" cy="214313"/>
            </a:xfrm>
            <a:custGeom>
              <a:avLst/>
              <a:gdLst>
                <a:gd name="T0" fmla="*/ 92 w 109"/>
                <a:gd name="T1" fmla="*/ 0 h 135"/>
                <a:gd name="T2" fmla="*/ 0 w 109"/>
                <a:gd name="T3" fmla="*/ 80 h 135"/>
                <a:gd name="T4" fmla="*/ 66 w 109"/>
                <a:gd name="T5" fmla="*/ 135 h 135"/>
                <a:gd name="T6" fmla="*/ 109 w 109"/>
                <a:gd name="T7" fmla="*/ 15 h 135"/>
                <a:gd name="T8" fmla="*/ 92 w 10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35">
                  <a:moveTo>
                    <a:pt x="92" y="0"/>
                  </a:moveTo>
                  <a:lnTo>
                    <a:pt x="0" y="80"/>
                  </a:lnTo>
                  <a:lnTo>
                    <a:pt x="66" y="135"/>
                  </a:lnTo>
                  <a:lnTo>
                    <a:pt x="109" y="15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8" name="Freeform 112"/>
            <p:cNvSpPr/>
            <p:nvPr/>
          </p:nvSpPr>
          <p:spPr bwMode="auto">
            <a:xfrm>
              <a:off x="6351588" y="2868613"/>
              <a:ext cx="95250" cy="125413"/>
            </a:xfrm>
            <a:custGeom>
              <a:avLst/>
              <a:gdLst>
                <a:gd name="T0" fmla="*/ 8 w 28"/>
                <a:gd name="T1" fmla="*/ 0 h 37"/>
                <a:gd name="T2" fmla="*/ 3 w 28"/>
                <a:gd name="T3" fmla="*/ 37 h 37"/>
                <a:gd name="T4" fmla="*/ 28 w 28"/>
                <a:gd name="T5" fmla="*/ 16 h 37"/>
                <a:gd name="T6" fmla="*/ 8 w 28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7">
                  <a:moveTo>
                    <a:pt x="8" y="0"/>
                  </a:moveTo>
                  <a:cubicBezTo>
                    <a:pt x="1" y="11"/>
                    <a:pt x="0" y="25"/>
                    <a:pt x="3" y="37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39" name="Freeform 113"/>
            <p:cNvSpPr/>
            <p:nvPr/>
          </p:nvSpPr>
          <p:spPr bwMode="auto">
            <a:xfrm>
              <a:off x="6538913" y="2892425"/>
              <a:ext cx="55563" cy="77788"/>
            </a:xfrm>
            <a:custGeom>
              <a:avLst/>
              <a:gdLst>
                <a:gd name="T0" fmla="*/ 11 w 16"/>
                <a:gd name="T1" fmla="*/ 0 h 23"/>
                <a:gd name="T2" fmla="*/ 0 w 16"/>
                <a:gd name="T3" fmla="*/ 9 h 23"/>
                <a:gd name="T4" fmla="*/ 16 w 16"/>
                <a:gd name="T5" fmla="*/ 23 h 23"/>
                <a:gd name="T6" fmla="*/ 11 w 1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3">
                  <a:moveTo>
                    <a:pt x="1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5"/>
                    <a:pt x="12" y="7"/>
                    <a:pt x="11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0" name="Freeform 114"/>
            <p:cNvSpPr/>
            <p:nvPr/>
          </p:nvSpPr>
          <p:spPr bwMode="auto">
            <a:xfrm>
              <a:off x="6923088" y="2800350"/>
              <a:ext cx="293688" cy="247650"/>
            </a:xfrm>
            <a:custGeom>
              <a:avLst/>
              <a:gdLst>
                <a:gd name="T0" fmla="*/ 93 w 185"/>
                <a:gd name="T1" fmla="*/ 0 h 156"/>
                <a:gd name="T2" fmla="*/ 0 w 185"/>
                <a:gd name="T3" fmla="*/ 77 h 156"/>
                <a:gd name="T4" fmla="*/ 93 w 185"/>
                <a:gd name="T5" fmla="*/ 156 h 156"/>
                <a:gd name="T6" fmla="*/ 185 w 185"/>
                <a:gd name="T7" fmla="*/ 77 h 156"/>
                <a:gd name="T8" fmla="*/ 93 w 185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3" y="0"/>
                  </a:moveTo>
                  <a:lnTo>
                    <a:pt x="0" y="77"/>
                  </a:lnTo>
                  <a:lnTo>
                    <a:pt x="93" y="156"/>
                  </a:lnTo>
                  <a:lnTo>
                    <a:pt x="185" y="7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1" name="Freeform 115"/>
            <p:cNvSpPr/>
            <p:nvPr/>
          </p:nvSpPr>
          <p:spPr bwMode="auto">
            <a:xfrm>
              <a:off x="6923088" y="2800350"/>
              <a:ext cx="293688" cy="247650"/>
            </a:xfrm>
            <a:custGeom>
              <a:avLst/>
              <a:gdLst>
                <a:gd name="T0" fmla="*/ 93 w 185"/>
                <a:gd name="T1" fmla="*/ 0 h 156"/>
                <a:gd name="T2" fmla="*/ 0 w 185"/>
                <a:gd name="T3" fmla="*/ 77 h 156"/>
                <a:gd name="T4" fmla="*/ 93 w 185"/>
                <a:gd name="T5" fmla="*/ 156 h 156"/>
                <a:gd name="T6" fmla="*/ 185 w 185"/>
                <a:gd name="T7" fmla="*/ 77 h 156"/>
                <a:gd name="T8" fmla="*/ 93 w 185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6">
                  <a:moveTo>
                    <a:pt x="93" y="0"/>
                  </a:moveTo>
                  <a:lnTo>
                    <a:pt x="0" y="77"/>
                  </a:lnTo>
                  <a:lnTo>
                    <a:pt x="93" y="156"/>
                  </a:lnTo>
                  <a:lnTo>
                    <a:pt x="185" y="77"/>
                  </a:lnTo>
                  <a:lnTo>
                    <a:pt x="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2" name="Freeform 116"/>
            <p:cNvSpPr/>
            <p:nvPr/>
          </p:nvSpPr>
          <p:spPr bwMode="auto">
            <a:xfrm>
              <a:off x="7308851" y="2922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3" name="Freeform 117"/>
            <p:cNvSpPr/>
            <p:nvPr/>
          </p:nvSpPr>
          <p:spPr bwMode="auto">
            <a:xfrm>
              <a:off x="7308851" y="2922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4" name="Freeform 118"/>
            <p:cNvSpPr/>
            <p:nvPr/>
          </p:nvSpPr>
          <p:spPr bwMode="auto">
            <a:xfrm>
              <a:off x="6015038" y="2647950"/>
              <a:ext cx="231775" cy="128588"/>
            </a:xfrm>
            <a:custGeom>
              <a:avLst/>
              <a:gdLst>
                <a:gd name="T0" fmla="*/ 28 w 68"/>
                <a:gd name="T1" fmla="*/ 0 h 38"/>
                <a:gd name="T2" fmla="*/ 0 w 68"/>
                <a:gd name="T3" fmla="*/ 24 h 38"/>
                <a:gd name="T4" fmla="*/ 39 w 68"/>
                <a:gd name="T5" fmla="*/ 38 h 38"/>
                <a:gd name="T6" fmla="*/ 56 w 68"/>
                <a:gd name="T7" fmla="*/ 36 h 38"/>
                <a:gd name="T8" fmla="*/ 68 w 68"/>
                <a:gd name="T9" fmla="*/ 34 h 38"/>
                <a:gd name="T10" fmla="*/ 28 w 6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38">
                  <a:moveTo>
                    <a:pt x="28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9" y="32"/>
                    <a:pt x="22" y="38"/>
                    <a:pt x="39" y="38"/>
                  </a:cubicBezTo>
                  <a:cubicBezTo>
                    <a:pt x="44" y="38"/>
                    <a:pt x="50" y="37"/>
                    <a:pt x="56" y="36"/>
                  </a:cubicBezTo>
                  <a:cubicBezTo>
                    <a:pt x="60" y="35"/>
                    <a:pt x="64" y="34"/>
                    <a:pt x="68" y="34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5" name="Freeform 119"/>
            <p:cNvSpPr/>
            <p:nvPr/>
          </p:nvSpPr>
          <p:spPr bwMode="auto">
            <a:xfrm>
              <a:off x="6369051" y="2647950"/>
              <a:ext cx="268288" cy="247650"/>
            </a:xfrm>
            <a:custGeom>
              <a:avLst/>
              <a:gdLst>
                <a:gd name="T0" fmla="*/ 37 w 79"/>
                <a:gd name="T1" fmla="*/ 0 h 73"/>
                <a:gd name="T2" fmla="*/ 0 w 79"/>
                <a:gd name="T3" fmla="*/ 31 h 73"/>
                <a:gd name="T4" fmla="*/ 13 w 79"/>
                <a:gd name="T5" fmla="*/ 34 h 73"/>
                <a:gd name="T6" fmla="*/ 11 w 79"/>
                <a:gd name="T7" fmla="*/ 51 h 73"/>
                <a:gd name="T8" fmla="*/ 37 w 79"/>
                <a:gd name="T9" fmla="*/ 73 h 73"/>
                <a:gd name="T10" fmla="*/ 79 w 79"/>
                <a:gd name="T11" fmla="*/ 36 h 73"/>
                <a:gd name="T12" fmla="*/ 37 w 79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3">
                  <a:moveTo>
                    <a:pt x="37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" y="32"/>
                    <a:pt x="10" y="32"/>
                    <a:pt x="13" y="34"/>
                  </a:cubicBezTo>
                  <a:cubicBezTo>
                    <a:pt x="16" y="38"/>
                    <a:pt x="15" y="44"/>
                    <a:pt x="11" y="51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6" name="Freeform 120"/>
            <p:cNvSpPr/>
            <p:nvPr/>
          </p:nvSpPr>
          <p:spPr bwMode="auto">
            <a:xfrm>
              <a:off x="6732588" y="2647950"/>
              <a:ext cx="290513" cy="247650"/>
            </a:xfrm>
            <a:custGeom>
              <a:avLst/>
              <a:gdLst>
                <a:gd name="T0" fmla="*/ 42 w 85"/>
                <a:gd name="T1" fmla="*/ 0 h 73"/>
                <a:gd name="T2" fmla="*/ 0 w 85"/>
                <a:gd name="T3" fmla="*/ 36 h 73"/>
                <a:gd name="T4" fmla="*/ 10 w 85"/>
                <a:gd name="T5" fmla="*/ 45 h 73"/>
                <a:gd name="T6" fmla="*/ 18 w 85"/>
                <a:gd name="T7" fmla="*/ 46 h 73"/>
                <a:gd name="T8" fmla="*/ 29 w 85"/>
                <a:gd name="T9" fmla="*/ 57 h 73"/>
                <a:gd name="T10" fmla="*/ 32 w 85"/>
                <a:gd name="T11" fmla="*/ 61 h 73"/>
                <a:gd name="T12" fmla="*/ 40 w 85"/>
                <a:gd name="T13" fmla="*/ 71 h 73"/>
                <a:gd name="T14" fmla="*/ 42 w 85"/>
                <a:gd name="T15" fmla="*/ 73 h 73"/>
                <a:gd name="T16" fmla="*/ 85 w 85"/>
                <a:gd name="T17" fmla="*/ 36 h 73"/>
                <a:gd name="T18" fmla="*/ 42 w 85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73">
                  <a:moveTo>
                    <a:pt x="42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5"/>
                    <a:pt x="15" y="46"/>
                    <a:pt x="18" y="46"/>
                  </a:cubicBezTo>
                  <a:cubicBezTo>
                    <a:pt x="23" y="50"/>
                    <a:pt x="25" y="51"/>
                    <a:pt x="29" y="57"/>
                  </a:cubicBezTo>
                  <a:cubicBezTo>
                    <a:pt x="30" y="58"/>
                    <a:pt x="31" y="60"/>
                    <a:pt x="32" y="61"/>
                  </a:cubicBezTo>
                  <a:cubicBezTo>
                    <a:pt x="35" y="64"/>
                    <a:pt x="38" y="67"/>
                    <a:pt x="40" y="71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7" name="Freeform 121"/>
            <p:cNvSpPr/>
            <p:nvPr/>
          </p:nvSpPr>
          <p:spPr bwMode="auto">
            <a:xfrm>
              <a:off x="7115176" y="2647950"/>
              <a:ext cx="261938" cy="247650"/>
            </a:xfrm>
            <a:custGeom>
              <a:avLst/>
              <a:gdLst>
                <a:gd name="T0" fmla="*/ 92 w 165"/>
                <a:gd name="T1" fmla="*/ 0 h 156"/>
                <a:gd name="T2" fmla="*/ 0 w 165"/>
                <a:gd name="T3" fmla="*/ 77 h 156"/>
                <a:gd name="T4" fmla="*/ 92 w 165"/>
                <a:gd name="T5" fmla="*/ 156 h 156"/>
                <a:gd name="T6" fmla="*/ 145 w 165"/>
                <a:gd name="T7" fmla="*/ 109 h 156"/>
                <a:gd name="T8" fmla="*/ 165 w 165"/>
                <a:gd name="T9" fmla="*/ 59 h 156"/>
                <a:gd name="T10" fmla="*/ 92 w 165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56">
                  <a:moveTo>
                    <a:pt x="92" y="0"/>
                  </a:moveTo>
                  <a:lnTo>
                    <a:pt x="0" y="77"/>
                  </a:lnTo>
                  <a:lnTo>
                    <a:pt x="92" y="156"/>
                  </a:lnTo>
                  <a:lnTo>
                    <a:pt x="145" y="109"/>
                  </a:lnTo>
                  <a:lnTo>
                    <a:pt x="165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8" name="Freeform 122"/>
            <p:cNvSpPr/>
            <p:nvPr/>
          </p:nvSpPr>
          <p:spPr bwMode="auto">
            <a:xfrm>
              <a:off x="7115176" y="2647950"/>
              <a:ext cx="261938" cy="247650"/>
            </a:xfrm>
            <a:custGeom>
              <a:avLst/>
              <a:gdLst>
                <a:gd name="T0" fmla="*/ 92 w 165"/>
                <a:gd name="T1" fmla="*/ 0 h 156"/>
                <a:gd name="T2" fmla="*/ 0 w 165"/>
                <a:gd name="T3" fmla="*/ 77 h 156"/>
                <a:gd name="T4" fmla="*/ 92 w 165"/>
                <a:gd name="T5" fmla="*/ 156 h 156"/>
                <a:gd name="T6" fmla="*/ 145 w 165"/>
                <a:gd name="T7" fmla="*/ 109 h 156"/>
                <a:gd name="T8" fmla="*/ 165 w 165"/>
                <a:gd name="T9" fmla="*/ 59 h 156"/>
                <a:gd name="T10" fmla="*/ 92 w 165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56">
                  <a:moveTo>
                    <a:pt x="92" y="0"/>
                  </a:moveTo>
                  <a:lnTo>
                    <a:pt x="0" y="77"/>
                  </a:lnTo>
                  <a:lnTo>
                    <a:pt x="92" y="156"/>
                  </a:lnTo>
                  <a:lnTo>
                    <a:pt x="145" y="109"/>
                  </a:lnTo>
                  <a:lnTo>
                    <a:pt x="165" y="5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49" name="Freeform 123"/>
            <p:cNvSpPr/>
            <p:nvPr/>
          </p:nvSpPr>
          <p:spPr bwMode="auto">
            <a:xfrm>
              <a:off x="5946776" y="2616200"/>
              <a:ext cx="112713" cy="74613"/>
            </a:xfrm>
            <a:custGeom>
              <a:avLst/>
              <a:gdLst>
                <a:gd name="T0" fmla="*/ 71 w 71"/>
                <a:gd name="T1" fmla="*/ 0 h 47"/>
                <a:gd name="T2" fmla="*/ 0 w 71"/>
                <a:gd name="T3" fmla="*/ 2 h 47"/>
                <a:gd name="T4" fmla="*/ 17 w 71"/>
                <a:gd name="T5" fmla="*/ 47 h 47"/>
                <a:gd name="T6" fmla="*/ 71 w 71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7">
                  <a:moveTo>
                    <a:pt x="71" y="0"/>
                  </a:moveTo>
                  <a:lnTo>
                    <a:pt x="0" y="2"/>
                  </a:lnTo>
                  <a:lnTo>
                    <a:pt x="17" y="4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0" name="Freeform 124"/>
            <p:cNvSpPr/>
            <p:nvPr/>
          </p:nvSpPr>
          <p:spPr bwMode="auto">
            <a:xfrm>
              <a:off x="5946776" y="2616200"/>
              <a:ext cx="112713" cy="74613"/>
            </a:xfrm>
            <a:custGeom>
              <a:avLst/>
              <a:gdLst>
                <a:gd name="T0" fmla="*/ 71 w 71"/>
                <a:gd name="T1" fmla="*/ 0 h 47"/>
                <a:gd name="T2" fmla="*/ 0 w 71"/>
                <a:gd name="T3" fmla="*/ 2 h 47"/>
                <a:gd name="T4" fmla="*/ 17 w 71"/>
                <a:gd name="T5" fmla="*/ 47 h 47"/>
                <a:gd name="T6" fmla="*/ 71 w 71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7">
                  <a:moveTo>
                    <a:pt x="71" y="0"/>
                  </a:moveTo>
                  <a:lnTo>
                    <a:pt x="0" y="2"/>
                  </a:lnTo>
                  <a:lnTo>
                    <a:pt x="17" y="47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1" name="Freeform 125"/>
            <p:cNvSpPr/>
            <p:nvPr/>
          </p:nvSpPr>
          <p:spPr bwMode="auto">
            <a:xfrm>
              <a:off x="6161088" y="2616200"/>
              <a:ext cx="285750" cy="122238"/>
            </a:xfrm>
            <a:custGeom>
              <a:avLst/>
              <a:gdLst>
                <a:gd name="T0" fmla="*/ 180 w 180"/>
                <a:gd name="T1" fmla="*/ 0 h 77"/>
                <a:gd name="T2" fmla="*/ 0 w 180"/>
                <a:gd name="T3" fmla="*/ 0 h 77"/>
                <a:gd name="T4" fmla="*/ 88 w 180"/>
                <a:gd name="T5" fmla="*/ 77 h 77"/>
                <a:gd name="T6" fmla="*/ 180 w 180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7">
                  <a:moveTo>
                    <a:pt x="180" y="0"/>
                  </a:moveTo>
                  <a:lnTo>
                    <a:pt x="0" y="0"/>
                  </a:lnTo>
                  <a:lnTo>
                    <a:pt x="88" y="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2" name="Freeform 126"/>
            <p:cNvSpPr/>
            <p:nvPr/>
          </p:nvSpPr>
          <p:spPr bwMode="auto">
            <a:xfrm>
              <a:off x="6161088" y="2616200"/>
              <a:ext cx="285750" cy="122238"/>
            </a:xfrm>
            <a:custGeom>
              <a:avLst/>
              <a:gdLst>
                <a:gd name="T0" fmla="*/ 180 w 180"/>
                <a:gd name="T1" fmla="*/ 0 h 77"/>
                <a:gd name="T2" fmla="*/ 0 w 180"/>
                <a:gd name="T3" fmla="*/ 0 h 77"/>
                <a:gd name="T4" fmla="*/ 88 w 180"/>
                <a:gd name="T5" fmla="*/ 77 h 77"/>
                <a:gd name="T6" fmla="*/ 180 w 180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77">
                  <a:moveTo>
                    <a:pt x="180" y="0"/>
                  </a:moveTo>
                  <a:lnTo>
                    <a:pt x="0" y="0"/>
                  </a:lnTo>
                  <a:lnTo>
                    <a:pt x="88" y="77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" name="Freeform 127"/>
            <p:cNvSpPr/>
            <p:nvPr/>
          </p:nvSpPr>
          <p:spPr bwMode="auto">
            <a:xfrm>
              <a:off x="6538913" y="2613025"/>
              <a:ext cx="293688" cy="125413"/>
            </a:xfrm>
            <a:custGeom>
              <a:avLst/>
              <a:gdLst>
                <a:gd name="T0" fmla="*/ 182 w 185"/>
                <a:gd name="T1" fmla="*/ 0 h 79"/>
                <a:gd name="T2" fmla="*/ 84 w 185"/>
                <a:gd name="T3" fmla="*/ 0 h 79"/>
                <a:gd name="T4" fmla="*/ 0 w 185"/>
                <a:gd name="T5" fmla="*/ 0 h 79"/>
                <a:gd name="T6" fmla="*/ 92 w 185"/>
                <a:gd name="T7" fmla="*/ 79 h 79"/>
                <a:gd name="T8" fmla="*/ 99 w 185"/>
                <a:gd name="T9" fmla="*/ 73 h 79"/>
                <a:gd name="T10" fmla="*/ 185 w 185"/>
                <a:gd name="T11" fmla="*/ 0 h 79"/>
                <a:gd name="T12" fmla="*/ 182 w 18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9">
                  <a:moveTo>
                    <a:pt x="182" y="0"/>
                  </a:moveTo>
                  <a:lnTo>
                    <a:pt x="84" y="0"/>
                  </a:lnTo>
                  <a:lnTo>
                    <a:pt x="0" y="0"/>
                  </a:lnTo>
                  <a:lnTo>
                    <a:pt x="92" y="79"/>
                  </a:lnTo>
                  <a:lnTo>
                    <a:pt x="99" y="73"/>
                  </a:lnTo>
                  <a:lnTo>
                    <a:pt x="185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" name="Freeform 128"/>
            <p:cNvSpPr/>
            <p:nvPr/>
          </p:nvSpPr>
          <p:spPr bwMode="auto">
            <a:xfrm>
              <a:off x="6538913" y="2613025"/>
              <a:ext cx="293688" cy="125413"/>
            </a:xfrm>
            <a:custGeom>
              <a:avLst/>
              <a:gdLst>
                <a:gd name="T0" fmla="*/ 182 w 185"/>
                <a:gd name="T1" fmla="*/ 0 h 79"/>
                <a:gd name="T2" fmla="*/ 84 w 185"/>
                <a:gd name="T3" fmla="*/ 0 h 79"/>
                <a:gd name="T4" fmla="*/ 0 w 185"/>
                <a:gd name="T5" fmla="*/ 0 h 79"/>
                <a:gd name="T6" fmla="*/ 92 w 185"/>
                <a:gd name="T7" fmla="*/ 79 h 79"/>
                <a:gd name="T8" fmla="*/ 99 w 185"/>
                <a:gd name="T9" fmla="*/ 73 h 79"/>
                <a:gd name="T10" fmla="*/ 185 w 185"/>
                <a:gd name="T11" fmla="*/ 0 h 79"/>
                <a:gd name="T12" fmla="*/ 182 w 18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9">
                  <a:moveTo>
                    <a:pt x="182" y="0"/>
                  </a:moveTo>
                  <a:lnTo>
                    <a:pt x="84" y="0"/>
                  </a:lnTo>
                  <a:lnTo>
                    <a:pt x="0" y="0"/>
                  </a:lnTo>
                  <a:lnTo>
                    <a:pt x="92" y="79"/>
                  </a:lnTo>
                  <a:lnTo>
                    <a:pt x="99" y="73"/>
                  </a:lnTo>
                  <a:lnTo>
                    <a:pt x="185" y="0"/>
                  </a:lnTo>
                  <a:lnTo>
                    <a:pt x="1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5" name="Freeform 129"/>
            <p:cNvSpPr/>
            <p:nvPr/>
          </p:nvSpPr>
          <p:spPr bwMode="auto">
            <a:xfrm>
              <a:off x="6923088" y="2609850"/>
              <a:ext cx="293688" cy="128588"/>
            </a:xfrm>
            <a:custGeom>
              <a:avLst/>
              <a:gdLst>
                <a:gd name="T0" fmla="*/ 181 w 185"/>
                <a:gd name="T1" fmla="*/ 0 h 81"/>
                <a:gd name="T2" fmla="*/ 3 w 185"/>
                <a:gd name="T3" fmla="*/ 0 h 81"/>
                <a:gd name="T4" fmla="*/ 0 w 185"/>
                <a:gd name="T5" fmla="*/ 2 h 81"/>
                <a:gd name="T6" fmla="*/ 93 w 185"/>
                <a:gd name="T7" fmla="*/ 81 h 81"/>
                <a:gd name="T8" fmla="*/ 185 w 185"/>
                <a:gd name="T9" fmla="*/ 2 h 81"/>
                <a:gd name="T10" fmla="*/ 181 w 185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81">
                  <a:moveTo>
                    <a:pt x="181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93" y="81"/>
                  </a:lnTo>
                  <a:lnTo>
                    <a:pt x="185" y="2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6" name="Freeform 130"/>
            <p:cNvSpPr/>
            <p:nvPr/>
          </p:nvSpPr>
          <p:spPr bwMode="auto">
            <a:xfrm>
              <a:off x="6923088" y="2609850"/>
              <a:ext cx="293688" cy="128588"/>
            </a:xfrm>
            <a:custGeom>
              <a:avLst/>
              <a:gdLst>
                <a:gd name="T0" fmla="*/ 181 w 185"/>
                <a:gd name="T1" fmla="*/ 0 h 81"/>
                <a:gd name="T2" fmla="*/ 3 w 185"/>
                <a:gd name="T3" fmla="*/ 0 h 81"/>
                <a:gd name="T4" fmla="*/ 0 w 185"/>
                <a:gd name="T5" fmla="*/ 2 h 81"/>
                <a:gd name="T6" fmla="*/ 93 w 185"/>
                <a:gd name="T7" fmla="*/ 81 h 81"/>
                <a:gd name="T8" fmla="*/ 185 w 185"/>
                <a:gd name="T9" fmla="*/ 2 h 81"/>
                <a:gd name="T10" fmla="*/ 181 w 185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81">
                  <a:moveTo>
                    <a:pt x="181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93" y="81"/>
                  </a:lnTo>
                  <a:lnTo>
                    <a:pt x="185" y="2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7" name="Freeform 131"/>
            <p:cNvSpPr/>
            <p:nvPr/>
          </p:nvSpPr>
          <p:spPr bwMode="auto">
            <a:xfrm>
              <a:off x="7308851" y="2606675"/>
              <a:ext cx="115888" cy="80963"/>
            </a:xfrm>
            <a:custGeom>
              <a:avLst/>
              <a:gdLst>
                <a:gd name="T0" fmla="*/ 73 w 73"/>
                <a:gd name="T1" fmla="*/ 0 h 51"/>
                <a:gd name="T2" fmla="*/ 4 w 73"/>
                <a:gd name="T3" fmla="*/ 2 h 51"/>
                <a:gd name="T4" fmla="*/ 0 w 73"/>
                <a:gd name="T5" fmla="*/ 4 h 51"/>
                <a:gd name="T6" fmla="*/ 56 w 73"/>
                <a:gd name="T7" fmla="*/ 51 h 51"/>
                <a:gd name="T8" fmla="*/ 73 w 7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73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56" y="5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5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8" name="Freeform 132"/>
            <p:cNvSpPr/>
            <p:nvPr/>
          </p:nvSpPr>
          <p:spPr bwMode="auto">
            <a:xfrm>
              <a:off x="7308851" y="2606675"/>
              <a:ext cx="115888" cy="80963"/>
            </a:xfrm>
            <a:custGeom>
              <a:avLst/>
              <a:gdLst>
                <a:gd name="T0" fmla="*/ 73 w 73"/>
                <a:gd name="T1" fmla="*/ 0 h 51"/>
                <a:gd name="T2" fmla="*/ 4 w 73"/>
                <a:gd name="T3" fmla="*/ 2 h 51"/>
                <a:gd name="T4" fmla="*/ 0 w 73"/>
                <a:gd name="T5" fmla="*/ 4 h 51"/>
                <a:gd name="T6" fmla="*/ 56 w 73"/>
                <a:gd name="T7" fmla="*/ 51 h 51"/>
                <a:gd name="T8" fmla="*/ 73 w 73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1">
                  <a:moveTo>
                    <a:pt x="73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56" y="51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9" name="Freeform 133"/>
            <p:cNvSpPr/>
            <p:nvPr/>
          </p:nvSpPr>
          <p:spPr bwMode="auto">
            <a:xfrm>
              <a:off x="5881688" y="2481263"/>
              <a:ext cx="1603375" cy="777875"/>
            </a:xfrm>
            <a:custGeom>
              <a:avLst/>
              <a:gdLst>
                <a:gd name="T0" fmla="*/ 438 w 471"/>
                <a:gd name="T1" fmla="*/ 79 h 229"/>
                <a:gd name="T2" fmla="*/ 471 w 471"/>
                <a:gd name="T3" fmla="*/ 9 h 229"/>
                <a:gd name="T4" fmla="*/ 0 w 471"/>
                <a:gd name="T5" fmla="*/ 0 h 229"/>
                <a:gd name="T6" fmla="*/ 87 w 471"/>
                <a:gd name="T7" fmla="*/ 76 h 229"/>
                <a:gd name="T8" fmla="*/ 151 w 471"/>
                <a:gd name="T9" fmla="*/ 112 h 229"/>
                <a:gd name="T10" fmla="*/ 206 w 471"/>
                <a:gd name="T11" fmla="*/ 178 h 229"/>
                <a:gd name="T12" fmla="*/ 229 w 471"/>
                <a:gd name="T13" fmla="*/ 85 h 229"/>
                <a:gd name="T14" fmla="*/ 330 w 471"/>
                <a:gd name="T15" fmla="*/ 82 h 229"/>
                <a:gd name="T16" fmla="*/ 435 w 471"/>
                <a:gd name="T17" fmla="*/ 87 h 229"/>
                <a:gd name="T18" fmla="*/ 438 w 471"/>
                <a:gd name="T19" fmla="*/ 7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229">
                  <a:moveTo>
                    <a:pt x="438" y="79"/>
                  </a:moveTo>
                  <a:cubicBezTo>
                    <a:pt x="448" y="55"/>
                    <a:pt x="460" y="32"/>
                    <a:pt x="471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92"/>
                    <a:pt x="87" y="76"/>
                  </a:cubicBezTo>
                  <a:cubicBezTo>
                    <a:pt x="144" y="65"/>
                    <a:pt x="181" y="72"/>
                    <a:pt x="151" y="112"/>
                  </a:cubicBezTo>
                  <a:cubicBezTo>
                    <a:pt x="122" y="152"/>
                    <a:pt x="185" y="229"/>
                    <a:pt x="206" y="178"/>
                  </a:cubicBezTo>
                  <a:cubicBezTo>
                    <a:pt x="219" y="148"/>
                    <a:pt x="165" y="89"/>
                    <a:pt x="229" y="85"/>
                  </a:cubicBezTo>
                  <a:cubicBezTo>
                    <a:pt x="263" y="82"/>
                    <a:pt x="269" y="94"/>
                    <a:pt x="330" y="82"/>
                  </a:cubicBezTo>
                  <a:cubicBezTo>
                    <a:pt x="371" y="74"/>
                    <a:pt x="407" y="88"/>
                    <a:pt x="435" y="87"/>
                  </a:cubicBezTo>
                  <a:cubicBezTo>
                    <a:pt x="436" y="84"/>
                    <a:pt x="437" y="81"/>
                    <a:pt x="438" y="79"/>
                  </a:cubicBezTo>
                  <a:close/>
                </a:path>
              </a:pathLst>
            </a:custGeom>
            <a:solidFill>
              <a:srgbClr val="617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0" name="Freeform 134"/>
            <p:cNvSpPr/>
            <p:nvPr/>
          </p:nvSpPr>
          <p:spPr bwMode="auto">
            <a:xfrm>
              <a:off x="5830888" y="2460625"/>
              <a:ext cx="1698625" cy="774700"/>
            </a:xfrm>
            <a:custGeom>
              <a:avLst/>
              <a:gdLst>
                <a:gd name="T0" fmla="*/ 0 w 499"/>
                <a:gd name="T1" fmla="*/ 0 h 228"/>
                <a:gd name="T2" fmla="*/ 88 w 499"/>
                <a:gd name="T3" fmla="*/ 76 h 228"/>
                <a:gd name="T4" fmla="*/ 152 w 499"/>
                <a:gd name="T5" fmla="*/ 112 h 228"/>
                <a:gd name="T6" fmla="*/ 207 w 499"/>
                <a:gd name="T7" fmla="*/ 177 h 228"/>
                <a:gd name="T8" fmla="*/ 229 w 499"/>
                <a:gd name="T9" fmla="*/ 84 h 228"/>
                <a:gd name="T10" fmla="*/ 330 w 499"/>
                <a:gd name="T11" fmla="*/ 82 h 228"/>
                <a:gd name="T12" fmla="*/ 499 w 499"/>
                <a:gd name="T13" fmla="*/ 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228">
                  <a:moveTo>
                    <a:pt x="0" y="0"/>
                  </a:moveTo>
                  <a:cubicBezTo>
                    <a:pt x="0" y="0"/>
                    <a:pt x="11" y="91"/>
                    <a:pt x="88" y="76"/>
                  </a:cubicBezTo>
                  <a:cubicBezTo>
                    <a:pt x="144" y="64"/>
                    <a:pt x="181" y="71"/>
                    <a:pt x="152" y="112"/>
                  </a:cubicBezTo>
                  <a:cubicBezTo>
                    <a:pt x="122" y="152"/>
                    <a:pt x="185" y="228"/>
                    <a:pt x="207" y="177"/>
                  </a:cubicBezTo>
                  <a:cubicBezTo>
                    <a:pt x="220" y="147"/>
                    <a:pt x="165" y="88"/>
                    <a:pt x="229" y="84"/>
                  </a:cubicBezTo>
                  <a:cubicBezTo>
                    <a:pt x="264" y="82"/>
                    <a:pt x="269" y="94"/>
                    <a:pt x="330" y="82"/>
                  </a:cubicBezTo>
                  <a:cubicBezTo>
                    <a:pt x="411" y="66"/>
                    <a:pt x="468" y="135"/>
                    <a:pt x="499" y="8"/>
                  </a:cubicBezTo>
                </a:path>
              </a:pathLst>
            </a:custGeom>
            <a:solidFill>
              <a:srgbClr val="B1C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1" name="Freeform 135"/>
            <p:cNvSpPr/>
            <p:nvPr/>
          </p:nvSpPr>
          <p:spPr bwMode="auto">
            <a:xfrm>
              <a:off x="6130926" y="1854200"/>
              <a:ext cx="544513" cy="34925"/>
            </a:xfrm>
            <a:custGeom>
              <a:avLst/>
              <a:gdLst>
                <a:gd name="T0" fmla="*/ 0 w 160"/>
                <a:gd name="T1" fmla="*/ 0 h 10"/>
                <a:gd name="T2" fmla="*/ 1 w 160"/>
                <a:gd name="T3" fmla="*/ 10 h 10"/>
                <a:gd name="T4" fmla="*/ 160 w 160"/>
                <a:gd name="T5" fmla="*/ 0 h 10"/>
                <a:gd name="T6" fmla="*/ 0 w 16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0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2" name="Freeform 136"/>
            <p:cNvSpPr/>
            <p:nvPr/>
          </p:nvSpPr>
          <p:spPr bwMode="auto">
            <a:xfrm>
              <a:off x="6705601" y="1854200"/>
              <a:ext cx="544513" cy="34925"/>
            </a:xfrm>
            <a:custGeom>
              <a:avLst/>
              <a:gdLst>
                <a:gd name="T0" fmla="*/ 0 w 160"/>
                <a:gd name="T1" fmla="*/ 0 h 10"/>
                <a:gd name="T2" fmla="*/ 160 w 160"/>
                <a:gd name="T3" fmla="*/ 10 h 10"/>
                <a:gd name="T4" fmla="*/ 160 w 160"/>
                <a:gd name="T5" fmla="*/ 0 h 10"/>
                <a:gd name="T6" fmla="*/ 0 w 16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0">
                  <a:moveTo>
                    <a:pt x="0" y="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7"/>
                    <a:pt x="160" y="3"/>
                    <a:pt x="1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3" name="Freeform 137"/>
            <p:cNvSpPr/>
            <p:nvPr/>
          </p:nvSpPr>
          <p:spPr bwMode="auto">
            <a:xfrm>
              <a:off x="5973763" y="1854200"/>
              <a:ext cx="1423988" cy="384175"/>
            </a:xfrm>
            <a:custGeom>
              <a:avLst/>
              <a:gdLst>
                <a:gd name="T0" fmla="*/ 376 w 418"/>
                <a:gd name="T1" fmla="*/ 0 h 113"/>
                <a:gd name="T2" fmla="*/ 42 w 418"/>
                <a:gd name="T3" fmla="*/ 0 h 113"/>
                <a:gd name="T4" fmla="*/ 0 w 418"/>
                <a:gd name="T5" fmla="*/ 56 h 113"/>
                <a:gd name="T6" fmla="*/ 54 w 418"/>
                <a:gd name="T7" fmla="*/ 113 h 113"/>
                <a:gd name="T8" fmla="*/ 365 w 418"/>
                <a:gd name="T9" fmla="*/ 113 h 113"/>
                <a:gd name="T10" fmla="*/ 418 w 418"/>
                <a:gd name="T11" fmla="*/ 56 h 113"/>
                <a:gd name="T12" fmla="*/ 376 w 418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113">
                  <a:moveTo>
                    <a:pt x="37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6"/>
                    <a:pt x="0" y="29"/>
                    <a:pt x="0" y="56"/>
                  </a:cubicBezTo>
                  <a:cubicBezTo>
                    <a:pt x="0" y="87"/>
                    <a:pt x="24" y="113"/>
                    <a:pt x="54" y="113"/>
                  </a:cubicBezTo>
                  <a:cubicBezTo>
                    <a:pt x="365" y="113"/>
                    <a:pt x="365" y="113"/>
                    <a:pt x="365" y="113"/>
                  </a:cubicBezTo>
                  <a:cubicBezTo>
                    <a:pt x="394" y="113"/>
                    <a:pt x="418" y="87"/>
                    <a:pt x="418" y="56"/>
                  </a:cubicBezTo>
                  <a:cubicBezTo>
                    <a:pt x="418" y="29"/>
                    <a:pt x="400" y="6"/>
                    <a:pt x="376" y="0"/>
                  </a:cubicBezTo>
                  <a:close/>
                </a:path>
              </a:pathLst>
            </a:custGeom>
            <a:solidFill>
              <a:srgbClr val="B1C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4" name="Freeform 138"/>
            <p:cNvSpPr/>
            <p:nvPr/>
          </p:nvSpPr>
          <p:spPr bwMode="auto">
            <a:xfrm>
              <a:off x="5827713" y="2174875"/>
              <a:ext cx="1719263" cy="465138"/>
            </a:xfrm>
            <a:custGeom>
              <a:avLst/>
              <a:gdLst>
                <a:gd name="T0" fmla="*/ 505 w 505"/>
                <a:gd name="T1" fmla="*/ 69 h 137"/>
                <a:gd name="T2" fmla="*/ 440 w 505"/>
                <a:gd name="T3" fmla="*/ 137 h 137"/>
                <a:gd name="T4" fmla="*/ 64 w 505"/>
                <a:gd name="T5" fmla="*/ 137 h 137"/>
                <a:gd name="T6" fmla="*/ 0 w 505"/>
                <a:gd name="T7" fmla="*/ 69 h 137"/>
                <a:gd name="T8" fmla="*/ 64 w 505"/>
                <a:gd name="T9" fmla="*/ 0 h 137"/>
                <a:gd name="T10" fmla="*/ 440 w 505"/>
                <a:gd name="T11" fmla="*/ 0 h 137"/>
                <a:gd name="T12" fmla="*/ 505 w 505"/>
                <a:gd name="T13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137">
                  <a:moveTo>
                    <a:pt x="505" y="69"/>
                  </a:moveTo>
                  <a:cubicBezTo>
                    <a:pt x="505" y="107"/>
                    <a:pt x="476" y="137"/>
                    <a:pt x="440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9" y="137"/>
                    <a:pt x="0" y="107"/>
                    <a:pt x="0" y="69"/>
                  </a:cubicBezTo>
                  <a:cubicBezTo>
                    <a:pt x="0" y="30"/>
                    <a:pt x="29" y="0"/>
                    <a:pt x="64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476" y="0"/>
                    <a:pt x="505" y="30"/>
                    <a:pt x="505" y="69"/>
                  </a:cubicBezTo>
                  <a:close/>
                </a:path>
              </a:pathLst>
            </a:custGeom>
            <a:solidFill>
              <a:srgbClr val="B1C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5" name="Freeform 139"/>
            <p:cNvSpPr/>
            <p:nvPr/>
          </p:nvSpPr>
          <p:spPr bwMode="auto">
            <a:xfrm>
              <a:off x="5848351" y="1854200"/>
              <a:ext cx="1698625" cy="898525"/>
            </a:xfrm>
            <a:custGeom>
              <a:avLst/>
              <a:gdLst>
                <a:gd name="T0" fmla="*/ 441 w 499"/>
                <a:gd name="T1" fmla="*/ 94 h 264"/>
                <a:gd name="T2" fmla="*/ 455 w 499"/>
                <a:gd name="T3" fmla="*/ 56 h 264"/>
                <a:gd name="T4" fmla="*/ 413 w 499"/>
                <a:gd name="T5" fmla="*/ 0 h 264"/>
                <a:gd name="T6" fmla="*/ 79 w 499"/>
                <a:gd name="T7" fmla="*/ 0 h 264"/>
                <a:gd name="T8" fmla="*/ 43 w 499"/>
                <a:gd name="T9" fmla="*/ 30 h 264"/>
                <a:gd name="T10" fmla="*/ 324 w 499"/>
                <a:gd name="T11" fmla="*/ 30 h 264"/>
                <a:gd name="T12" fmla="*/ 324 w 499"/>
                <a:gd name="T13" fmla="*/ 31 h 264"/>
                <a:gd name="T14" fmla="*/ 342 w 499"/>
                <a:gd name="T15" fmla="*/ 30 h 264"/>
                <a:gd name="T16" fmla="*/ 343 w 499"/>
                <a:gd name="T17" fmla="*/ 31 h 264"/>
                <a:gd name="T18" fmla="*/ 361 w 499"/>
                <a:gd name="T19" fmla="*/ 37 h 264"/>
                <a:gd name="T20" fmla="*/ 362 w 499"/>
                <a:gd name="T21" fmla="*/ 38 h 264"/>
                <a:gd name="T22" fmla="*/ 363 w 499"/>
                <a:gd name="T23" fmla="*/ 38 h 264"/>
                <a:gd name="T24" fmla="*/ 371 w 499"/>
                <a:gd name="T25" fmla="*/ 63 h 264"/>
                <a:gd name="T26" fmla="*/ 336 w 499"/>
                <a:gd name="T27" fmla="*/ 95 h 264"/>
                <a:gd name="T28" fmla="*/ 321 w 499"/>
                <a:gd name="T29" fmla="*/ 94 h 264"/>
                <a:gd name="T30" fmla="*/ 51 w 499"/>
                <a:gd name="T31" fmla="*/ 94 h 264"/>
                <a:gd name="T32" fmla="*/ 0 w 499"/>
                <a:gd name="T33" fmla="*/ 134 h 264"/>
                <a:gd name="T34" fmla="*/ 357 w 499"/>
                <a:gd name="T35" fmla="*/ 134 h 264"/>
                <a:gd name="T36" fmla="*/ 365 w 499"/>
                <a:gd name="T37" fmla="*/ 133 h 264"/>
                <a:gd name="T38" fmla="*/ 374 w 499"/>
                <a:gd name="T39" fmla="*/ 134 h 264"/>
                <a:gd name="T40" fmla="*/ 405 w 499"/>
                <a:gd name="T41" fmla="*/ 151 h 264"/>
                <a:gd name="T42" fmla="*/ 402 w 499"/>
                <a:gd name="T43" fmla="*/ 221 h 264"/>
                <a:gd name="T44" fmla="*/ 370 w 499"/>
                <a:gd name="T45" fmla="*/ 258 h 264"/>
                <a:gd name="T46" fmla="*/ 429 w 499"/>
                <a:gd name="T47" fmla="*/ 264 h 264"/>
                <a:gd name="T48" fmla="*/ 499 w 499"/>
                <a:gd name="T49" fmla="*/ 163 h 264"/>
                <a:gd name="T50" fmla="*/ 441 w 499"/>
                <a:gd name="T51" fmla="*/ 9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9" h="264">
                  <a:moveTo>
                    <a:pt x="441" y="94"/>
                  </a:moveTo>
                  <a:cubicBezTo>
                    <a:pt x="450" y="84"/>
                    <a:pt x="455" y="71"/>
                    <a:pt x="455" y="56"/>
                  </a:cubicBezTo>
                  <a:cubicBezTo>
                    <a:pt x="455" y="29"/>
                    <a:pt x="437" y="6"/>
                    <a:pt x="41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4" y="4"/>
                    <a:pt x="51" y="15"/>
                    <a:pt x="43" y="30"/>
                  </a:cubicBezTo>
                  <a:cubicBezTo>
                    <a:pt x="324" y="30"/>
                    <a:pt x="324" y="30"/>
                    <a:pt x="324" y="30"/>
                  </a:cubicBezTo>
                  <a:cubicBezTo>
                    <a:pt x="324" y="31"/>
                    <a:pt x="324" y="31"/>
                    <a:pt x="324" y="31"/>
                  </a:cubicBezTo>
                  <a:cubicBezTo>
                    <a:pt x="330" y="29"/>
                    <a:pt x="336" y="28"/>
                    <a:pt x="342" y="30"/>
                  </a:cubicBezTo>
                  <a:cubicBezTo>
                    <a:pt x="342" y="31"/>
                    <a:pt x="343" y="31"/>
                    <a:pt x="343" y="31"/>
                  </a:cubicBezTo>
                  <a:cubicBezTo>
                    <a:pt x="350" y="31"/>
                    <a:pt x="356" y="33"/>
                    <a:pt x="361" y="37"/>
                  </a:cubicBezTo>
                  <a:cubicBezTo>
                    <a:pt x="362" y="37"/>
                    <a:pt x="362" y="38"/>
                    <a:pt x="362" y="38"/>
                  </a:cubicBezTo>
                  <a:cubicBezTo>
                    <a:pt x="363" y="38"/>
                    <a:pt x="363" y="38"/>
                    <a:pt x="363" y="38"/>
                  </a:cubicBezTo>
                  <a:cubicBezTo>
                    <a:pt x="371" y="45"/>
                    <a:pt x="374" y="54"/>
                    <a:pt x="371" y="63"/>
                  </a:cubicBezTo>
                  <a:cubicBezTo>
                    <a:pt x="368" y="79"/>
                    <a:pt x="353" y="91"/>
                    <a:pt x="336" y="95"/>
                  </a:cubicBezTo>
                  <a:cubicBezTo>
                    <a:pt x="331" y="95"/>
                    <a:pt x="326" y="95"/>
                    <a:pt x="321" y="9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28" y="97"/>
                    <a:pt x="9" y="112"/>
                    <a:pt x="0" y="134"/>
                  </a:cubicBezTo>
                  <a:cubicBezTo>
                    <a:pt x="357" y="134"/>
                    <a:pt x="357" y="134"/>
                    <a:pt x="357" y="134"/>
                  </a:cubicBezTo>
                  <a:cubicBezTo>
                    <a:pt x="359" y="133"/>
                    <a:pt x="362" y="133"/>
                    <a:pt x="365" y="133"/>
                  </a:cubicBezTo>
                  <a:cubicBezTo>
                    <a:pt x="369" y="133"/>
                    <a:pt x="371" y="133"/>
                    <a:pt x="374" y="134"/>
                  </a:cubicBezTo>
                  <a:cubicBezTo>
                    <a:pt x="387" y="132"/>
                    <a:pt x="401" y="137"/>
                    <a:pt x="405" y="151"/>
                  </a:cubicBezTo>
                  <a:cubicBezTo>
                    <a:pt x="412" y="173"/>
                    <a:pt x="411" y="199"/>
                    <a:pt x="402" y="221"/>
                  </a:cubicBezTo>
                  <a:cubicBezTo>
                    <a:pt x="393" y="241"/>
                    <a:pt x="375" y="254"/>
                    <a:pt x="370" y="258"/>
                  </a:cubicBezTo>
                  <a:cubicBezTo>
                    <a:pt x="429" y="264"/>
                    <a:pt x="429" y="264"/>
                    <a:pt x="429" y="264"/>
                  </a:cubicBezTo>
                  <a:cubicBezTo>
                    <a:pt x="474" y="264"/>
                    <a:pt x="499" y="201"/>
                    <a:pt x="499" y="163"/>
                  </a:cubicBezTo>
                  <a:cubicBezTo>
                    <a:pt x="499" y="127"/>
                    <a:pt x="473" y="98"/>
                    <a:pt x="441" y="94"/>
                  </a:cubicBezTo>
                  <a:close/>
                </a:path>
              </a:pathLst>
            </a:custGeom>
            <a:solidFill>
              <a:srgbClr val="A2BE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6" name="Freeform 140"/>
            <p:cNvSpPr/>
            <p:nvPr/>
          </p:nvSpPr>
          <p:spPr bwMode="auto">
            <a:xfrm>
              <a:off x="7158038" y="1854200"/>
              <a:ext cx="388938" cy="898525"/>
            </a:xfrm>
            <a:custGeom>
              <a:avLst/>
              <a:gdLst>
                <a:gd name="T0" fmla="*/ 113 w 114"/>
                <a:gd name="T1" fmla="*/ 156 h 264"/>
                <a:gd name="T2" fmla="*/ 113 w 114"/>
                <a:gd name="T3" fmla="*/ 153 h 264"/>
                <a:gd name="T4" fmla="*/ 112 w 114"/>
                <a:gd name="T5" fmla="*/ 149 h 264"/>
                <a:gd name="T6" fmla="*/ 112 w 114"/>
                <a:gd name="T7" fmla="*/ 146 h 264"/>
                <a:gd name="T8" fmla="*/ 111 w 114"/>
                <a:gd name="T9" fmla="*/ 143 h 264"/>
                <a:gd name="T10" fmla="*/ 110 w 114"/>
                <a:gd name="T11" fmla="*/ 140 h 264"/>
                <a:gd name="T12" fmla="*/ 109 w 114"/>
                <a:gd name="T13" fmla="*/ 137 h 264"/>
                <a:gd name="T14" fmla="*/ 108 w 114"/>
                <a:gd name="T15" fmla="*/ 134 h 264"/>
                <a:gd name="T16" fmla="*/ 106 w 114"/>
                <a:gd name="T17" fmla="*/ 131 h 264"/>
                <a:gd name="T18" fmla="*/ 105 w 114"/>
                <a:gd name="T19" fmla="*/ 128 h 264"/>
                <a:gd name="T20" fmla="*/ 103 w 114"/>
                <a:gd name="T21" fmla="*/ 125 h 264"/>
                <a:gd name="T22" fmla="*/ 101 w 114"/>
                <a:gd name="T23" fmla="*/ 123 h 264"/>
                <a:gd name="T24" fmla="*/ 100 w 114"/>
                <a:gd name="T25" fmla="*/ 120 h 264"/>
                <a:gd name="T26" fmla="*/ 98 w 114"/>
                <a:gd name="T27" fmla="*/ 117 h 264"/>
                <a:gd name="T28" fmla="*/ 96 w 114"/>
                <a:gd name="T29" fmla="*/ 115 h 264"/>
                <a:gd name="T30" fmla="*/ 94 w 114"/>
                <a:gd name="T31" fmla="*/ 113 h 264"/>
                <a:gd name="T32" fmla="*/ 92 w 114"/>
                <a:gd name="T33" fmla="*/ 111 h 264"/>
                <a:gd name="T34" fmla="*/ 89 w 114"/>
                <a:gd name="T35" fmla="*/ 109 h 264"/>
                <a:gd name="T36" fmla="*/ 87 w 114"/>
                <a:gd name="T37" fmla="*/ 107 h 264"/>
                <a:gd name="T38" fmla="*/ 84 w 114"/>
                <a:gd name="T39" fmla="*/ 105 h 264"/>
                <a:gd name="T40" fmla="*/ 82 w 114"/>
                <a:gd name="T41" fmla="*/ 104 h 264"/>
                <a:gd name="T42" fmla="*/ 79 w 114"/>
                <a:gd name="T43" fmla="*/ 102 h 264"/>
                <a:gd name="T44" fmla="*/ 77 w 114"/>
                <a:gd name="T45" fmla="*/ 101 h 264"/>
                <a:gd name="T46" fmla="*/ 74 w 114"/>
                <a:gd name="T47" fmla="*/ 99 h 264"/>
                <a:gd name="T48" fmla="*/ 73 w 114"/>
                <a:gd name="T49" fmla="*/ 99 h 264"/>
                <a:gd name="T50" fmla="*/ 56 w 114"/>
                <a:gd name="T51" fmla="*/ 94 h 264"/>
                <a:gd name="T52" fmla="*/ 56 w 114"/>
                <a:gd name="T53" fmla="*/ 94 h 264"/>
                <a:gd name="T54" fmla="*/ 59 w 114"/>
                <a:gd name="T55" fmla="*/ 90 h 264"/>
                <a:gd name="T56" fmla="*/ 59 w 114"/>
                <a:gd name="T57" fmla="*/ 90 h 264"/>
                <a:gd name="T58" fmla="*/ 62 w 114"/>
                <a:gd name="T59" fmla="*/ 86 h 264"/>
                <a:gd name="T60" fmla="*/ 62 w 114"/>
                <a:gd name="T61" fmla="*/ 86 h 264"/>
                <a:gd name="T62" fmla="*/ 64 w 114"/>
                <a:gd name="T63" fmla="*/ 82 h 264"/>
                <a:gd name="T64" fmla="*/ 65 w 114"/>
                <a:gd name="T65" fmla="*/ 81 h 264"/>
                <a:gd name="T66" fmla="*/ 66 w 114"/>
                <a:gd name="T67" fmla="*/ 77 h 264"/>
                <a:gd name="T68" fmla="*/ 67 w 114"/>
                <a:gd name="T69" fmla="*/ 76 h 264"/>
                <a:gd name="T70" fmla="*/ 68 w 114"/>
                <a:gd name="T71" fmla="*/ 72 h 264"/>
                <a:gd name="T72" fmla="*/ 68 w 114"/>
                <a:gd name="T73" fmla="*/ 70 h 264"/>
                <a:gd name="T74" fmla="*/ 69 w 114"/>
                <a:gd name="T75" fmla="*/ 67 h 264"/>
                <a:gd name="T76" fmla="*/ 69 w 114"/>
                <a:gd name="T77" fmla="*/ 64 h 264"/>
                <a:gd name="T78" fmla="*/ 70 w 114"/>
                <a:gd name="T79" fmla="*/ 62 h 264"/>
                <a:gd name="T80" fmla="*/ 70 w 114"/>
                <a:gd name="T81" fmla="*/ 56 h 264"/>
                <a:gd name="T82" fmla="*/ 70 w 114"/>
                <a:gd name="T83" fmla="*/ 48 h 264"/>
                <a:gd name="T84" fmla="*/ 65 w 114"/>
                <a:gd name="T85" fmla="*/ 33 h 264"/>
                <a:gd name="T86" fmla="*/ 65 w 114"/>
                <a:gd name="T87" fmla="*/ 32 h 264"/>
                <a:gd name="T88" fmla="*/ 28 w 114"/>
                <a:gd name="T89" fmla="*/ 0 h 264"/>
                <a:gd name="T90" fmla="*/ 0 w 114"/>
                <a:gd name="T91" fmla="*/ 9 h 264"/>
                <a:gd name="T92" fmla="*/ 23 w 114"/>
                <a:gd name="T93" fmla="*/ 78 h 264"/>
                <a:gd name="T94" fmla="*/ 0 w 114"/>
                <a:gd name="T95" fmla="*/ 100 h 264"/>
                <a:gd name="T96" fmla="*/ 48 w 114"/>
                <a:gd name="T97" fmla="*/ 249 h 264"/>
                <a:gd name="T98" fmla="*/ 37 w 114"/>
                <a:gd name="T99" fmla="*/ 264 h 264"/>
                <a:gd name="T100" fmla="*/ 44 w 114"/>
                <a:gd name="T101" fmla="*/ 264 h 264"/>
                <a:gd name="T102" fmla="*/ 114 w 114"/>
                <a:gd name="T103" fmla="*/ 163 h 264"/>
                <a:gd name="T104" fmla="*/ 113 w 114"/>
                <a:gd name="T105" fmla="*/ 1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" h="264">
                  <a:moveTo>
                    <a:pt x="113" y="156"/>
                  </a:moveTo>
                  <a:cubicBezTo>
                    <a:pt x="113" y="155"/>
                    <a:pt x="113" y="154"/>
                    <a:pt x="113" y="153"/>
                  </a:cubicBezTo>
                  <a:cubicBezTo>
                    <a:pt x="113" y="152"/>
                    <a:pt x="113" y="151"/>
                    <a:pt x="112" y="149"/>
                  </a:cubicBezTo>
                  <a:cubicBezTo>
                    <a:pt x="112" y="148"/>
                    <a:pt x="112" y="147"/>
                    <a:pt x="112" y="146"/>
                  </a:cubicBezTo>
                  <a:cubicBezTo>
                    <a:pt x="111" y="145"/>
                    <a:pt x="111" y="144"/>
                    <a:pt x="111" y="143"/>
                  </a:cubicBezTo>
                  <a:cubicBezTo>
                    <a:pt x="111" y="142"/>
                    <a:pt x="110" y="141"/>
                    <a:pt x="110" y="140"/>
                  </a:cubicBezTo>
                  <a:cubicBezTo>
                    <a:pt x="110" y="139"/>
                    <a:pt x="109" y="138"/>
                    <a:pt x="109" y="137"/>
                  </a:cubicBezTo>
                  <a:cubicBezTo>
                    <a:pt x="108" y="136"/>
                    <a:pt x="108" y="135"/>
                    <a:pt x="108" y="134"/>
                  </a:cubicBezTo>
                  <a:cubicBezTo>
                    <a:pt x="107" y="133"/>
                    <a:pt x="107" y="132"/>
                    <a:pt x="106" y="131"/>
                  </a:cubicBezTo>
                  <a:cubicBezTo>
                    <a:pt x="106" y="130"/>
                    <a:pt x="105" y="129"/>
                    <a:pt x="105" y="128"/>
                  </a:cubicBezTo>
                  <a:cubicBezTo>
                    <a:pt x="104" y="127"/>
                    <a:pt x="104" y="126"/>
                    <a:pt x="103" y="125"/>
                  </a:cubicBezTo>
                  <a:cubicBezTo>
                    <a:pt x="103" y="124"/>
                    <a:pt x="102" y="123"/>
                    <a:pt x="101" y="123"/>
                  </a:cubicBezTo>
                  <a:cubicBezTo>
                    <a:pt x="101" y="122"/>
                    <a:pt x="100" y="121"/>
                    <a:pt x="100" y="120"/>
                  </a:cubicBezTo>
                  <a:cubicBezTo>
                    <a:pt x="99" y="119"/>
                    <a:pt x="98" y="118"/>
                    <a:pt x="98" y="117"/>
                  </a:cubicBezTo>
                  <a:cubicBezTo>
                    <a:pt x="97" y="117"/>
                    <a:pt x="97" y="116"/>
                    <a:pt x="96" y="115"/>
                  </a:cubicBezTo>
                  <a:cubicBezTo>
                    <a:pt x="95" y="114"/>
                    <a:pt x="94" y="114"/>
                    <a:pt x="94" y="113"/>
                  </a:cubicBezTo>
                  <a:cubicBezTo>
                    <a:pt x="93" y="112"/>
                    <a:pt x="92" y="112"/>
                    <a:pt x="92" y="111"/>
                  </a:cubicBezTo>
                  <a:cubicBezTo>
                    <a:pt x="91" y="110"/>
                    <a:pt x="90" y="109"/>
                    <a:pt x="89" y="109"/>
                  </a:cubicBezTo>
                  <a:cubicBezTo>
                    <a:pt x="88" y="108"/>
                    <a:pt x="88" y="108"/>
                    <a:pt x="87" y="107"/>
                  </a:cubicBezTo>
                  <a:cubicBezTo>
                    <a:pt x="86" y="106"/>
                    <a:pt x="85" y="106"/>
                    <a:pt x="84" y="105"/>
                  </a:cubicBezTo>
                  <a:cubicBezTo>
                    <a:pt x="84" y="104"/>
                    <a:pt x="83" y="104"/>
                    <a:pt x="82" y="104"/>
                  </a:cubicBezTo>
                  <a:cubicBezTo>
                    <a:pt x="81" y="103"/>
                    <a:pt x="80" y="102"/>
                    <a:pt x="79" y="102"/>
                  </a:cubicBezTo>
                  <a:cubicBezTo>
                    <a:pt x="78" y="101"/>
                    <a:pt x="78" y="101"/>
                    <a:pt x="77" y="101"/>
                  </a:cubicBezTo>
                  <a:cubicBezTo>
                    <a:pt x="76" y="100"/>
                    <a:pt x="75" y="99"/>
                    <a:pt x="74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68" y="96"/>
                    <a:pt x="62" y="95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3"/>
                    <a:pt x="58" y="92"/>
                    <a:pt x="59" y="90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60" y="89"/>
                    <a:pt x="61" y="87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3" y="84"/>
                    <a:pt x="64" y="83"/>
                    <a:pt x="64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0"/>
                    <a:pt x="66" y="78"/>
                    <a:pt x="66" y="77"/>
                  </a:cubicBezTo>
                  <a:cubicBezTo>
                    <a:pt x="66" y="77"/>
                    <a:pt x="67" y="76"/>
                    <a:pt x="67" y="76"/>
                  </a:cubicBezTo>
                  <a:cubicBezTo>
                    <a:pt x="67" y="75"/>
                    <a:pt x="67" y="73"/>
                    <a:pt x="68" y="72"/>
                  </a:cubicBezTo>
                  <a:cubicBezTo>
                    <a:pt x="68" y="71"/>
                    <a:pt x="68" y="71"/>
                    <a:pt x="68" y="70"/>
                  </a:cubicBezTo>
                  <a:cubicBezTo>
                    <a:pt x="69" y="69"/>
                    <a:pt x="69" y="68"/>
                    <a:pt x="69" y="67"/>
                  </a:cubicBezTo>
                  <a:cubicBezTo>
                    <a:pt x="69" y="66"/>
                    <a:pt x="69" y="65"/>
                    <a:pt x="69" y="64"/>
                  </a:cubicBezTo>
                  <a:cubicBezTo>
                    <a:pt x="70" y="63"/>
                    <a:pt x="70" y="62"/>
                    <a:pt x="70" y="62"/>
                  </a:cubicBezTo>
                  <a:cubicBezTo>
                    <a:pt x="70" y="60"/>
                    <a:pt x="70" y="58"/>
                    <a:pt x="70" y="56"/>
                  </a:cubicBezTo>
                  <a:cubicBezTo>
                    <a:pt x="70" y="53"/>
                    <a:pt x="70" y="51"/>
                    <a:pt x="70" y="48"/>
                  </a:cubicBezTo>
                  <a:cubicBezTo>
                    <a:pt x="69" y="43"/>
                    <a:pt x="67" y="38"/>
                    <a:pt x="65" y="33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58" y="16"/>
                    <a:pt x="45" y="4"/>
                    <a:pt x="28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23"/>
                    <a:pt x="44" y="38"/>
                    <a:pt x="23" y="78"/>
                  </a:cubicBezTo>
                  <a:cubicBezTo>
                    <a:pt x="17" y="90"/>
                    <a:pt x="4" y="96"/>
                    <a:pt x="0" y="100"/>
                  </a:cubicBezTo>
                  <a:cubicBezTo>
                    <a:pt x="78" y="113"/>
                    <a:pt x="84" y="190"/>
                    <a:pt x="48" y="249"/>
                  </a:cubicBezTo>
                  <a:cubicBezTo>
                    <a:pt x="44" y="254"/>
                    <a:pt x="41" y="259"/>
                    <a:pt x="37" y="264"/>
                  </a:cubicBezTo>
                  <a:cubicBezTo>
                    <a:pt x="44" y="264"/>
                    <a:pt x="44" y="264"/>
                    <a:pt x="44" y="264"/>
                  </a:cubicBezTo>
                  <a:cubicBezTo>
                    <a:pt x="89" y="264"/>
                    <a:pt x="114" y="201"/>
                    <a:pt x="114" y="163"/>
                  </a:cubicBezTo>
                  <a:cubicBezTo>
                    <a:pt x="114" y="160"/>
                    <a:pt x="113" y="158"/>
                    <a:pt x="113" y="156"/>
                  </a:cubicBezTo>
                  <a:close/>
                </a:path>
              </a:pathLst>
            </a:custGeom>
            <a:solidFill>
              <a:srgbClr val="819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7" name="Freeform 141"/>
            <p:cNvSpPr/>
            <p:nvPr/>
          </p:nvSpPr>
          <p:spPr bwMode="auto">
            <a:xfrm>
              <a:off x="6107113" y="1719263"/>
              <a:ext cx="1160463" cy="595313"/>
            </a:xfrm>
            <a:custGeom>
              <a:avLst/>
              <a:gdLst>
                <a:gd name="T0" fmla="*/ 15 w 341"/>
                <a:gd name="T1" fmla="*/ 5 h 175"/>
                <a:gd name="T2" fmla="*/ 55 w 341"/>
                <a:gd name="T3" fmla="*/ 80 h 175"/>
                <a:gd name="T4" fmla="*/ 182 w 341"/>
                <a:gd name="T5" fmla="*/ 76 h 175"/>
                <a:gd name="T6" fmla="*/ 222 w 341"/>
                <a:gd name="T7" fmla="*/ 89 h 175"/>
                <a:gd name="T8" fmla="*/ 258 w 341"/>
                <a:gd name="T9" fmla="*/ 138 h 175"/>
                <a:gd name="T10" fmla="*/ 260 w 341"/>
                <a:gd name="T11" fmla="*/ 60 h 175"/>
                <a:gd name="T12" fmla="*/ 311 w 341"/>
                <a:gd name="T13" fmla="*/ 61 h 175"/>
                <a:gd name="T14" fmla="*/ 341 w 341"/>
                <a:gd name="T1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175">
                  <a:moveTo>
                    <a:pt x="15" y="5"/>
                  </a:moveTo>
                  <a:cubicBezTo>
                    <a:pt x="15" y="5"/>
                    <a:pt x="0" y="75"/>
                    <a:pt x="55" y="80"/>
                  </a:cubicBezTo>
                  <a:cubicBezTo>
                    <a:pt x="110" y="85"/>
                    <a:pt x="130" y="115"/>
                    <a:pt x="182" y="76"/>
                  </a:cubicBezTo>
                  <a:cubicBezTo>
                    <a:pt x="234" y="37"/>
                    <a:pt x="237" y="71"/>
                    <a:pt x="222" y="89"/>
                  </a:cubicBezTo>
                  <a:cubicBezTo>
                    <a:pt x="182" y="136"/>
                    <a:pt x="238" y="175"/>
                    <a:pt x="258" y="138"/>
                  </a:cubicBezTo>
                  <a:cubicBezTo>
                    <a:pt x="278" y="101"/>
                    <a:pt x="241" y="76"/>
                    <a:pt x="260" y="60"/>
                  </a:cubicBezTo>
                  <a:cubicBezTo>
                    <a:pt x="279" y="43"/>
                    <a:pt x="290" y="62"/>
                    <a:pt x="311" y="61"/>
                  </a:cubicBezTo>
                  <a:cubicBezTo>
                    <a:pt x="336" y="60"/>
                    <a:pt x="340" y="34"/>
                    <a:pt x="341" y="0"/>
                  </a:cubicBezTo>
                </a:path>
              </a:pathLst>
            </a:custGeom>
            <a:solidFill>
              <a:srgbClr val="88A2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8" name="Freeform 142"/>
            <p:cNvSpPr/>
            <p:nvPr/>
          </p:nvSpPr>
          <p:spPr bwMode="auto">
            <a:xfrm>
              <a:off x="6056313" y="1701800"/>
              <a:ext cx="1201738" cy="577850"/>
            </a:xfrm>
            <a:custGeom>
              <a:avLst/>
              <a:gdLst>
                <a:gd name="T0" fmla="*/ 15 w 353"/>
                <a:gd name="T1" fmla="*/ 0 h 170"/>
                <a:gd name="T2" fmla="*/ 55 w 353"/>
                <a:gd name="T3" fmla="*/ 75 h 170"/>
                <a:gd name="T4" fmla="*/ 182 w 353"/>
                <a:gd name="T5" fmla="*/ 71 h 170"/>
                <a:gd name="T6" fmla="*/ 222 w 353"/>
                <a:gd name="T7" fmla="*/ 84 h 170"/>
                <a:gd name="T8" fmla="*/ 258 w 353"/>
                <a:gd name="T9" fmla="*/ 133 h 170"/>
                <a:gd name="T10" fmla="*/ 260 w 353"/>
                <a:gd name="T11" fmla="*/ 54 h 170"/>
                <a:gd name="T12" fmla="*/ 311 w 353"/>
                <a:gd name="T13" fmla="*/ 55 h 170"/>
                <a:gd name="T14" fmla="*/ 353 w 353"/>
                <a:gd name="T15" fmla="*/ 1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170">
                  <a:moveTo>
                    <a:pt x="15" y="0"/>
                  </a:moveTo>
                  <a:cubicBezTo>
                    <a:pt x="15" y="0"/>
                    <a:pt x="0" y="69"/>
                    <a:pt x="55" y="75"/>
                  </a:cubicBezTo>
                  <a:cubicBezTo>
                    <a:pt x="110" y="80"/>
                    <a:pt x="130" y="110"/>
                    <a:pt x="182" y="71"/>
                  </a:cubicBezTo>
                  <a:cubicBezTo>
                    <a:pt x="234" y="32"/>
                    <a:pt x="237" y="66"/>
                    <a:pt x="222" y="84"/>
                  </a:cubicBezTo>
                  <a:cubicBezTo>
                    <a:pt x="182" y="131"/>
                    <a:pt x="238" y="170"/>
                    <a:pt x="258" y="133"/>
                  </a:cubicBezTo>
                  <a:cubicBezTo>
                    <a:pt x="278" y="96"/>
                    <a:pt x="241" y="71"/>
                    <a:pt x="260" y="54"/>
                  </a:cubicBezTo>
                  <a:cubicBezTo>
                    <a:pt x="279" y="37"/>
                    <a:pt x="291" y="50"/>
                    <a:pt x="311" y="55"/>
                  </a:cubicBezTo>
                  <a:cubicBezTo>
                    <a:pt x="332" y="61"/>
                    <a:pt x="352" y="44"/>
                    <a:pt x="353" y="10"/>
                  </a:cubicBezTo>
                </a:path>
              </a:pathLst>
            </a:custGeom>
            <a:solidFill>
              <a:srgbClr val="FFF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9" name="Freeform 143"/>
            <p:cNvSpPr/>
            <p:nvPr/>
          </p:nvSpPr>
          <p:spPr bwMode="auto">
            <a:xfrm>
              <a:off x="6294438" y="885825"/>
              <a:ext cx="788988" cy="377825"/>
            </a:xfrm>
            <a:custGeom>
              <a:avLst/>
              <a:gdLst>
                <a:gd name="T0" fmla="*/ 164 w 232"/>
                <a:gd name="T1" fmla="*/ 46 h 111"/>
                <a:gd name="T2" fmla="*/ 116 w 232"/>
                <a:gd name="T3" fmla="*/ 0 h 111"/>
                <a:gd name="T4" fmla="*/ 68 w 232"/>
                <a:gd name="T5" fmla="*/ 46 h 111"/>
                <a:gd name="T6" fmla="*/ 5 w 232"/>
                <a:gd name="T7" fmla="*/ 111 h 111"/>
                <a:gd name="T8" fmla="*/ 116 w 232"/>
                <a:gd name="T9" fmla="*/ 103 h 111"/>
                <a:gd name="T10" fmla="*/ 227 w 232"/>
                <a:gd name="T11" fmla="*/ 111 h 111"/>
                <a:gd name="T12" fmla="*/ 164 w 232"/>
                <a:gd name="T13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111">
                  <a:moveTo>
                    <a:pt x="164" y="46"/>
                  </a:moveTo>
                  <a:cubicBezTo>
                    <a:pt x="127" y="26"/>
                    <a:pt x="116" y="0"/>
                    <a:pt x="116" y="0"/>
                  </a:cubicBezTo>
                  <a:cubicBezTo>
                    <a:pt x="116" y="0"/>
                    <a:pt x="105" y="26"/>
                    <a:pt x="68" y="46"/>
                  </a:cubicBezTo>
                  <a:cubicBezTo>
                    <a:pt x="31" y="66"/>
                    <a:pt x="0" y="68"/>
                    <a:pt x="5" y="111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32" y="68"/>
                    <a:pt x="201" y="66"/>
                    <a:pt x="164" y="46"/>
                  </a:cubicBezTo>
                  <a:close/>
                </a:path>
              </a:pathLst>
            </a:custGeom>
            <a:solidFill>
              <a:srgbClr val="FFF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0" name="Freeform 144"/>
            <p:cNvSpPr/>
            <p:nvPr/>
          </p:nvSpPr>
          <p:spPr bwMode="auto">
            <a:xfrm>
              <a:off x="6205538" y="1231900"/>
              <a:ext cx="960438" cy="306388"/>
            </a:xfrm>
            <a:custGeom>
              <a:avLst/>
              <a:gdLst>
                <a:gd name="T0" fmla="*/ 282 w 282"/>
                <a:gd name="T1" fmla="*/ 45 h 90"/>
                <a:gd name="T2" fmla="*/ 246 w 282"/>
                <a:gd name="T3" fmla="*/ 90 h 90"/>
                <a:gd name="T4" fmla="*/ 36 w 282"/>
                <a:gd name="T5" fmla="*/ 90 h 90"/>
                <a:gd name="T6" fmla="*/ 0 w 282"/>
                <a:gd name="T7" fmla="*/ 45 h 90"/>
                <a:gd name="T8" fmla="*/ 36 w 282"/>
                <a:gd name="T9" fmla="*/ 0 h 90"/>
                <a:gd name="T10" fmla="*/ 246 w 282"/>
                <a:gd name="T11" fmla="*/ 0 h 90"/>
                <a:gd name="T12" fmla="*/ 282 w 282"/>
                <a:gd name="T13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90">
                  <a:moveTo>
                    <a:pt x="282" y="45"/>
                  </a:moveTo>
                  <a:cubicBezTo>
                    <a:pt x="282" y="70"/>
                    <a:pt x="266" y="90"/>
                    <a:pt x="24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16" y="90"/>
                    <a:pt x="0" y="70"/>
                    <a:pt x="0" y="45"/>
                  </a:cubicBezTo>
                  <a:cubicBezTo>
                    <a:pt x="0" y="20"/>
                    <a:pt x="16" y="0"/>
                    <a:pt x="3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66" y="0"/>
                    <a:pt x="282" y="20"/>
                    <a:pt x="282" y="45"/>
                  </a:cubicBezTo>
                  <a:close/>
                </a:path>
              </a:pathLst>
            </a:custGeom>
            <a:solidFill>
              <a:srgbClr val="FFF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1" name="Freeform 145"/>
            <p:cNvSpPr/>
            <p:nvPr/>
          </p:nvSpPr>
          <p:spPr bwMode="auto">
            <a:xfrm>
              <a:off x="6107113" y="1487488"/>
              <a:ext cx="1160463" cy="366713"/>
            </a:xfrm>
            <a:custGeom>
              <a:avLst/>
              <a:gdLst>
                <a:gd name="T0" fmla="*/ 341 w 341"/>
                <a:gd name="T1" fmla="*/ 54 h 108"/>
                <a:gd name="T2" fmla="*/ 274 w 341"/>
                <a:gd name="T3" fmla="*/ 95 h 108"/>
                <a:gd name="T4" fmla="*/ 43 w 341"/>
                <a:gd name="T5" fmla="*/ 108 h 108"/>
                <a:gd name="T6" fmla="*/ 0 w 341"/>
                <a:gd name="T7" fmla="*/ 54 h 108"/>
                <a:gd name="T8" fmla="*/ 43 w 341"/>
                <a:gd name="T9" fmla="*/ 0 h 108"/>
                <a:gd name="T10" fmla="*/ 297 w 341"/>
                <a:gd name="T11" fmla="*/ 0 h 108"/>
                <a:gd name="T12" fmla="*/ 341 w 341"/>
                <a:gd name="T13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108">
                  <a:moveTo>
                    <a:pt x="341" y="54"/>
                  </a:moveTo>
                  <a:cubicBezTo>
                    <a:pt x="341" y="84"/>
                    <a:pt x="298" y="95"/>
                    <a:pt x="274" y="95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19" y="108"/>
                    <a:pt x="0" y="84"/>
                    <a:pt x="0" y="54"/>
                  </a:cubicBezTo>
                  <a:cubicBezTo>
                    <a:pt x="0" y="24"/>
                    <a:pt x="19" y="0"/>
                    <a:pt x="43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21" y="0"/>
                    <a:pt x="341" y="24"/>
                    <a:pt x="341" y="54"/>
                  </a:cubicBezTo>
                </a:path>
              </a:pathLst>
            </a:custGeom>
            <a:solidFill>
              <a:srgbClr val="FFF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2" name="Freeform 146"/>
            <p:cNvSpPr/>
            <p:nvPr/>
          </p:nvSpPr>
          <p:spPr bwMode="auto">
            <a:xfrm>
              <a:off x="6119813" y="892175"/>
              <a:ext cx="1147763" cy="1000125"/>
            </a:xfrm>
            <a:custGeom>
              <a:avLst/>
              <a:gdLst>
                <a:gd name="T0" fmla="*/ 298 w 337"/>
                <a:gd name="T1" fmla="*/ 175 h 294"/>
                <a:gd name="T2" fmla="*/ 307 w 337"/>
                <a:gd name="T3" fmla="*/ 145 h 294"/>
                <a:gd name="T4" fmla="*/ 278 w 337"/>
                <a:gd name="T5" fmla="*/ 101 h 294"/>
                <a:gd name="T6" fmla="*/ 215 w 337"/>
                <a:gd name="T7" fmla="*/ 44 h 294"/>
                <a:gd name="T8" fmla="*/ 168 w 337"/>
                <a:gd name="T9" fmla="*/ 0 h 294"/>
                <a:gd name="T10" fmla="*/ 170 w 337"/>
                <a:gd name="T11" fmla="*/ 11 h 294"/>
                <a:gd name="T12" fmla="*/ 173 w 337"/>
                <a:gd name="T13" fmla="*/ 11 h 294"/>
                <a:gd name="T14" fmla="*/ 173 w 337"/>
                <a:gd name="T15" fmla="*/ 24 h 294"/>
                <a:gd name="T16" fmla="*/ 189 w 337"/>
                <a:gd name="T17" fmla="*/ 54 h 294"/>
                <a:gd name="T18" fmla="*/ 191 w 337"/>
                <a:gd name="T19" fmla="*/ 79 h 294"/>
                <a:gd name="T20" fmla="*/ 184 w 337"/>
                <a:gd name="T21" fmla="*/ 85 h 294"/>
                <a:gd name="T22" fmla="*/ 174 w 337"/>
                <a:gd name="T23" fmla="*/ 87 h 294"/>
                <a:gd name="T24" fmla="*/ 173 w 337"/>
                <a:gd name="T25" fmla="*/ 87 h 294"/>
                <a:gd name="T26" fmla="*/ 173 w 337"/>
                <a:gd name="T27" fmla="*/ 89 h 294"/>
                <a:gd name="T28" fmla="*/ 162 w 337"/>
                <a:gd name="T29" fmla="*/ 89 h 294"/>
                <a:gd name="T30" fmla="*/ 56 w 337"/>
                <a:gd name="T31" fmla="*/ 99 h 294"/>
                <a:gd name="T32" fmla="*/ 56 w 337"/>
                <a:gd name="T33" fmla="*/ 101 h 294"/>
                <a:gd name="T34" fmla="*/ 29 w 337"/>
                <a:gd name="T35" fmla="*/ 124 h 294"/>
                <a:gd name="T36" fmla="*/ 219 w 337"/>
                <a:gd name="T37" fmla="*/ 124 h 294"/>
                <a:gd name="T38" fmla="*/ 219 w 337"/>
                <a:gd name="T39" fmla="*/ 125 h 294"/>
                <a:gd name="T40" fmla="*/ 231 w 337"/>
                <a:gd name="T41" fmla="*/ 125 h 294"/>
                <a:gd name="T42" fmla="*/ 231 w 337"/>
                <a:gd name="T43" fmla="*/ 125 h 294"/>
                <a:gd name="T44" fmla="*/ 244 w 337"/>
                <a:gd name="T45" fmla="*/ 130 h 294"/>
                <a:gd name="T46" fmla="*/ 245 w 337"/>
                <a:gd name="T47" fmla="*/ 131 h 294"/>
                <a:gd name="T48" fmla="*/ 245 w 337"/>
                <a:gd name="T49" fmla="*/ 131 h 294"/>
                <a:gd name="T50" fmla="*/ 251 w 337"/>
                <a:gd name="T51" fmla="*/ 151 h 294"/>
                <a:gd name="T52" fmla="*/ 227 w 337"/>
                <a:gd name="T53" fmla="*/ 175 h 294"/>
                <a:gd name="T54" fmla="*/ 217 w 337"/>
                <a:gd name="T55" fmla="*/ 175 h 294"/>
                <a:gd name="T56" fmla="*/ 34 w 337"/>
                <a:gd name="T57" fmla="*/ 175 h 294"/>
                <a:gd name="T58" fmla="*/ 0 w 337"/>
                <a:gd name="T59" fmla="*/ 206 h 294"/>
                <a:gd name="T60" fmla="*/ 241 w 337"/>
                <a:gd name="T61" fmla="*/ 206 h 294"/>
                <a:gd name="T62" fmla="*/ 247 w 337"/>
                <a:gd name="T63" fmla="*/ 205 h 294"/>
                <a:gd name="T64" fmla="*/ 252 w 337"/>
                <a:gd name="T65" fmla="*/ 206 h 294"/>
                <a:gd name="T66" fmla="*/ 274 w 337"/>
                <a:gd name="T67" fmla="*/ 220 h 294"/>
                <a:gd name="T68" fmla="*/ 269 w 337"/>
                <a:gd name="T69" fmla="*/ 272 h 294"/>
                <a:gd name="T70" fmla="*/ 261 w 337"/>
                <a:gd name="T71" fmla="*/ 283 h 294"/>
                <a:gd name="T72" fmla="*/ 295 w 337"/>
                <a:gd name="T73" fmla="*/ 294 h 294"/>
                <a:gd name="T74" fmla="*/ 337 w 337"/>
                <a:gd name="T75" fmla="*/ 229 h 294"/>
                <a:gd name="T76" fmla="*/ 298 w 337"/>
                <a:gd name="T77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7" h="294">
                  <a:moveTo>
                    <a:pt x="298" y="175"/>
                  </a:moveTo>
                  <a:cubicBezTo>
                    <a:pt x="304" y="167"/>
                    <a:pt x="307" y="157"/>
                    <a:pt x="307" y="145"/>
                  </a:cubicBezTo>
                  <a:cubicBezTo>
                    <a:pt x="307" y="123"/>
                    <a:pt x="295" y="105"/>
                    <a:pt x="278" y="101"/>
                  </a:cubicBezTo>
                  <a:cubicBezTo>
                    <a:pt x="279" y="66"/>
                    <a:pt x="250" y="63"/>
                    <a:pt x="215" y="44"/>
                  </a:cubicBezTo>
                  <a:cubicBezTo>
                    <a:pt x="184" y="28"/>
                    <a:pt x="171" y="6"/>
                    <a:pt x="168" y="0"/>
                  </a:cubicBezTo>
                  <a:cubicBezTo>
                    <a:pt x="169" y="3"/>
                    <a:pt x="169" y="7"/>
                    <a:pt x="170" y="11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6" y="35"/>
                    <a:pt x="181" y="45"/>
                    <a:pt x="189" y="54"/>
                  </a:cubicBezTo>
                  <a:cubicBezTo>
                    <a:pt x="197" y="62"/>
                    <a:pt x="196" y="72"/>
                    <a:pt x="191" y="79"/>
                  </a:cubicBezTo>
                  <a:cubicBezTo>
                    <a:pt x="189" y="81"/>
                    <a:pt x="187" y="83"/>
                    <a:pt x="184" y="85"/>
                  </a:cubicBezTo>
                  <a:cubicBezTo>
                    <a:pt x="181" y="86"/>
                    <a:pt x="178" y="87"/>
                    <a:pt x="174" y="87"/>
                  </a:cubicBezTo>
                  <a:cubicBezTo>
                    <a:pt x="173" y="87"/>
                    <a:pt x="173" y="87"/>
                    <a:pt x="173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27" y="94"/>
                    <a:pt x="92" y="98"/>
                    <a:pt x="56" y="99"/>
                  </a:cubicBezTo>
                  <a:cubicBezTo>
                    <a:pt x="56" y="99"/>
                    <a:pt x="56" y="100"/>
                    <a:pt x="56" y="101"/>
                  </a:cubicBezTo>
                  <a:cubicBezTo>
                    <a:pt x="44" y="103"/>
                    <a:pt x="35" y="112"/>
                    <a:pt x="29" y="124"/>
                  </a:cubicBezTo>
                  <a:cubicBezTo>
                    <a:pt x="219" y="124"/>
                    <a:pt x="219" y="124"/>
                    <a:pt x="219" y="124"/>
                  </a:cubicBezTo>
                  <a:cubicBezTo>
                    <a:pt x="219" y="125"/>
                    <a:pt x="219" y="125"/>
                    <a:pt x="219" y="125"/>
                  </a:cubicBezTo>
                  <a:cubicBezTo>
                    <a:pt x="223" y="124"/>
                    <a:pt x="227" y="123"/>
                    <a:pt x="231" y="125"/>
                  </a:cubicBezTo>
                  <a:cubicBezTo>
                    <a:pt x="231" y="125"/>
                    <a:pt x="231" y="125"/>
                    <a:pt x="231" y="125"/>
                  </a:cubicBezTo>
                  <a:cubicBezTo>
                    <a:pt x="236" y="125"/>
                    <a:pt x="240" y="127"/>
                    <a:pt x="244" y="130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50" y="136"/>
                    <a:pt x="252" y="144"/>
                    <a:pt x="251" y="151"/>
                  </a:cubicBezTo>
                  <a:cubicBezTo>
                    <a:pt x="248" y="163"/>
                    <a:pt x="239" y="173"/>
                    <a:pt x="227" y="175"/>
                  </a:cubicBezTo>
                  <a:cubicBezTo>
                    <a:pt x="223" y="176"/>
                    <a:pt x="220" y="176"/>
                    <a:pt x="217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19" y="177"/>
                    <a:pt x="6" y="190"/>
                    <a:pt x="0" y="206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3" y="206"/>
                    <a:pt x="244" y="205"/>
                    <a:pt x="247" y="205"/>
                  </a:cubicBezTo>
                  <a:cubicBezTo>
                    <a:pt x="249" y="205"/>
                    <a:pt x="251" y="206"/>
                    <a:pt x="252" y="206"/>
                  </a:cubicBezTo>
                  <a:cubicBezTo>
                    <a:pt x="261" y="205"/>
                    <a:pt x="271" y="209"/>
                    <a:pt x="274" y="220"/>
                  </a:cubicBezTo>
                  <a:cubicBezTo>
                    <a:pt x="278" y="237"/>
                    <a:pt x="279" y="257"/>
                    <a:pt x="269" y="272"/>
                  </a:cubicBezTo>
                  <a:cubicBezTo>
                    <a:pt x="267" y="276"/>
                    <a:pt x="264" y="280"/>
                    <a:pt x="261" y="283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329" y="294"/>
                    <a:pt x="337" y="259"/>
                    <a:pt x="337" y="229"/>
                  </a:cubicBezTo>
                  <a:cubicBezTo>
                    <a:pt x="337" y="201"/>
                    <a:pt x="320" y="178"/>
                    <a:pt x="298" y="175"/>
                  </a:cubicBezTo>
                </a:path>
              </a:pathLst>
            </a:cu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3" name="Freeform 147"/>
            <p:cNvSpPr/>
            <p:nvPr/>
          </p:nvSpPr>
          <p:spPr bwMode="auto">
            <a:xfrm>
              <a:off x="6689726" y="895350"/>
              <a:ext cx="577850" cy="1006475"/>
            </a:xfrm>
            <a:custGeom>
              <a:avLst/>
              <a:gdLst>
                <a:gd name="T0" fmla="*/ 169 w 170"/>
                <a:gd name="T1" fmla="*/ 221 h 296"/>
                <a:gd name="T2" fmla="*/ 168 w 170"/>
                <a:gd name="T3" fmla="*/ 215 h 296"/>
                <a:gd name="T4" fmla="*/ 167 w 170"/>
                <a:gd name="T5" fmla="*/ 210 h 296"/>
                <a:gd name="T6" fmla="*/ 166 w 170"/>
                <a:gd name="T7" fmla="*/ 205 h 296"/>
                <a:gd name="T8" fmla="*/ 164 w 170"/>
                <a:gd name="T9" fmla="*/ 201 h 296"/>
                <a:gd name="T10" fmla="*/ 161 w 170"/>
                <a:gd name="T11" fmla="*/ 197 h 296"/>
                <a:gd name="T12" fmla="*/ 159 w 170"/>
                <a:gd name="T13" fmla="*/ 193 h 296"/>
                <a:gd name="T14" fmla="*/ 156 w 170"/>
                <a:gd name="T15" fmla="*/ 189 h 296"/>
                <a:gd name="T16" fmla="*/ 153 w 170"/>
                <a:gd name="T17" fmla="*/ 186 h 296"/>
                <a:gd name="T18" fmla="*/ 150 w 170"/>
                <a:gd name="T19" fmla="*/ 183 h 296"/>
                <a:gd name="T20" fmla="*/ 146 w 170"/>
                <a:gd name="T21" fmla="*/ 180 h 296"/>
                <a:gd name="T22" fmla="*/ 143 w 170"/>
                <a:gd name="T23" fmla="*/ 178 h 296"/>
                <a:gd name="T24" fmla="*/ 131 w 170"/>
                <a:gd name="T25" fmla="*/ 174 h 296"/>
                <a:gd name="T26" fmla="*/ 131 w 170"/>
                <a:gd name="T27" fmla="*/ 174 h 296"/>
                <a:gd name="T28" fmla="*/ 133 w 170"/>
                <a:gd name="T29" fmla="*/ 171 h 296"/>
                <a:gd name="T30" fmla="*/ 135 w 170"/>
                <a:gd name="T31" fmla="*/ 167 h 296"/>
                <a:gd name="T32" fmla="*/ 136 w 170"/>
                <a:gd name="T33" fmla="*/ 164 h 296"/>
                <a:gd name="T34" fmla="*/ 138 w 170"/>
                <a:gd name="T35" fmla="*/ 160 h 296"/>
                <a:gd name="T36" fmla="*/ 139 w 170"/>
                <a:gd name="T37" fmla="*/ 155 h 296"/>
                <a:gd name="T38" fmla="*/ 140 w 170"/>
                <a:gd name="T39" fmla="*/ 150 h 296"/>
                <a:gd name="T40" fmla="*/ 140 w 170"/>
                <a:gd name="T41" fmla="*/ 144 h 296"/>
                <a:gd name="T42" fmla="*/ 140 w 170"/>
                <a:gd name="T43" fmla="*/ 138 h 296"/>
                <a:gd name="T44" fmla="*/ 139 w 170"/>
                <a:gd name="T45" fmla="*/ 134 h 296"/>
                <a:gd name="T46" fmla="*/ 138 w 170"/>
                <a:gd name="T47" fmla="*/ 130 h 296"/>
                <a:gd name="T48" fmla="*/ 137 w 170"/>
                <a:gd name="T49" fmla="*/ 126 h 296"/>
                <a:gd name="T50" fmla="*/ 136 w 170"/>
                <a:gd name="T51" fmla="*/ 122 h 296"/>
                <a:gd name="T52" fmla="*/ 134 w 170"/>
                <a:gd name="T53" fmla="*/ 119 h 296"/>
                <a:gd name="T54" fmla="*/ 132 w 170"/>
                <a:gd name="T55" fmla="*/ 115 h 296"/>
                <a:gd name="T56" fmla="*/ 129 w 170"/>
                <a:gd name="T57" fmla="*/ 111 h 296"/>
                <a:gd name="T58" fmla="*/ 126 w 170"/>
                <a:gd name="T59" fmla="*/ 109 h 296"/>
                <a:gd name="T60" fmla="*/ 124 w 170"/>
                <a:gd name="T61" fmla="*/ 106 h 296"/>
                <a:gd name="T62" fmla="*/ 121 w 170"/>
                <a:gd name="T63" fmla="*/ 104 h 296"/>
                <a:gd name="T64" fmla="*/ 118 w 170"/>
                <a:gd name="T65" fmla="*/ 102 h 296"/>
                <a:gd name="T66" fmla="*/ 115 w 170"/>
                <a:gd name="T67" fmla="*/ 101 h 296"/>
                <a:gd name="T68" fmla="*/ 66 w 170"/>
                <a:gd name="T69" fmla="*/ 52 h 296"/>
                <a:gd name="T70" fmla="*/ 60 w 170"/>
                <a:gd name="T71" fmla="*/ 49 h 296"/>
                <a:gd name="T72" fmla="*/ 54 w 170"/>
                <a:gd name="T73" fmla="*/ 46 h 296"/>
                <a:gd name="T74" fmla="*/ 42 w 170"/>
                <a:gd name="T75" fmla="*/ 40 h 296"/>
                <a:gd name="T76" fmla="*/ 36 w 170"/>
                <a:gd name="T77" fmla="*/ 36 h 296"/>
                <a:gd name="T78" fmla="*/ 31 w 170"/>
                <a:gd name="T79" fmla="*/ 32 h 296"/>
                <a:gd name="T80" fmla="*/ 26 w 170"/>
                <a:gd name="T81" fmla="*/ 28 h 296"/>
                <a:gd name="T82" fmla="*/ 21 w 170"/>
                <a:gd name="T83" fmla="*/ 24 h 296"/>
                <a:gd name="T84" fmla="*/ 17 w 170"/>
                <a:gd name="T85" fmla="*/ 20 h 296"/>
                <a:gd name="T86" fmla="*/ 13 w 170"/>
                <a:gd name="T87" fmla="*/ 16 h 296"/>
                <a:gd name="T88" fmla="*/ 11 w 170"/>
                <a:gd name="T89" fmla="*/ 13 h 296"/>
                <a:gd name="T90" fmla="*/ 8 w 170"/>
                <a:gd name="T91" fmla="*/ 10 h 296"/>
                <a:gd name="T92" fmla="*/ 6 w 170"/>
                <a:gd name="T93" fmla="*/ 7 h 296"/>
                <a:gd name="T94" fmla="*/ 4 w 170"/>
                <a:gd name="T95" fmla="*/ 4 h 296"/>
                <a:gd name="T96" fmla="*/ 3 w 170"/>
                <a:gd name="T97" fmla="*/ 2 h 296"/>
                <a:gd name="T98" fmla="*/ 2 w 170"/>
                <a:gd name="T99" fmla="*/ 0 h 296"/>
                <a:gd name="T100" fmla="*/ 33 w 170"/>
                <a:gd name="T101" fmla="*/ 45 h 296"/>
                <a:gd name="T102" fmla="*/ 96 w 170"/>
                <a:gd name="T103" fmla="*/ 109 h 296"/>
                <a:gd name="T104" fmla="*/ 99 w 170"/>
                <a:gd name="T105" fmla="*/ 179 h 296"/>
                <a:gd name="T106" fmla="*/ 119 w 170"/>
                <a:gd name="T107" fmla="*/ 274 h 296"/>
                <a:gd name="T108" fmla="*/ 128 w 170"/>
                <a:gd name="T109" fmla="*/ 293 h 296"/>
                <a:gd name="T110" fmla="*/ 169 w 170"/>
                <a:gd name="T111" fmla="*/ 2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0" h="296">
                  <a:moveTo>
                    <a:pt x="169" y="223"/>
                  </a:moveTo>
                  <a:cubicBezTo>
                    <a:pt x="169" y="222"/>
                    <a:pt x="169" y="221"/>
                    <a:pt x="169" y="221"/>
                  </a:cubicBezTo>
                  <a:cubicBezTo>
                    <a:pt x="169" y="220"/>
                    <a:pt x="169" y="219"/>
                    <a:pt x="169" y="217"/>
                  </a:cubicBezTo>
                  <a:cubicBezTo>
                    <a:pt x="169" y="217"/>
                    <a:pt x="168" y="216"/>
                    <a:pt x="168" y="215"/>
                  </a:cubicBezTo>
                  <a:cubicBezTo>
                    <a:pt x="168" y="214"/>
                    <a:pt x="168" y="213"/>
                    <a:pt x="168" y="212"/>
                  </a:cubicBezTo>
                  <a:cubicBezTo>
                    <a:pt x="168" y="212"/>
                    <a:pt x="167" y="211"/>
                    <a:pt x="167" y="210"/>
                  </a:cubicBezTo>
                  <a:cubicBezTo>
                    <a:pt x="167" y="209"/>
                    <a:pt x="167" y="208"/>
                    <a:pt x="166" y="208"/>
                  </a:cubicBezTo>
                  <a:cubicBezTo>
                    <a:pt x="166" y="207"/>
                    <a:pt x="166" y="206"/>
                    <a:pt x="166" y="205"/>
                  </a:cubicBezTo>
                  <a:cubicBezTo>
                    <a:pt x="165" y="205"/>
                    <a:pt x="165" y="204"/>
                    <a:pt x="165" y="203"/>
                  </a:cubicBezTo>
                  <a:cubicBezTo>
                    <a:pt x="164" y="202"/>
                    <a:pt x="164" y="201"/>
                    <a:pt x="164" y="201"/>
                  </a:cubicBezTo>
                  <a:cubicBezTo>
                    <a:pt x="163" y="200"/>
                    <a:pt x="163" y="199"/>
                    <a:pt x="163" y="199"/>
                  </a:cubicBezTo>
                  <a:cubicBezTo>
                    <a:pt x="162" y="198"/>
                    <a:pt x="162" y="197"/>
                    <a:pt x="161" y="197"/>
                  </a:cubicBezTo>
                  <a:cubicBezTo>
                    <a:pt x="161" y="196"/>
                    <a:pt x="161" y="195"/>
                    <a:pt x="160" y="195"/>
                  </a:cubicBezTo>
                  <a:cubicBezTo>
                    <a:pt x="160" y="194"/>
                    <a:pt x="159" y="193"/>
                    <a:pt x="159" y="193"/>
                  </a:cubicBezTo>
                  <a:cubicBezTo>
                    <a:pt x="158" y="192"/>
                    <a:pt x="158" y="191"/>
                    <a:pt x="158" y="191"/>
                  </a:cubicBezTo>
                  <a:cubicBezTo>
                    <a:pt x="157" y="190"/>
                    <a:pt x="157" y="189"/>
                    <a:pt x="156" y="189"/>
                  </a:cubicBezTo>
                  <a:cubicBezTo>
                    <a:pt x="156" y="188"/>
                    <a:pt x="155" y="188"/>
                    <a:pt x="155" y="187"/>
                  </a:cubicBezTo>
                  <a:cubicBezTo>
                    <a:pt x="154" y="187"/>
                    <a:pt x="154" y="186"/>
                    <a:pt x="153" y="186"/>
                  </a:cubicBezTo>
                  <a:cubicBezTo>
                    <a:pt x="153" y="185"/>
                    <a:pt x="152" y="185"/>
                    <a:pt x="152" y="184"/>
                  </a:cubicBezTo>
                  <a:cubicBezTo>
                    <a:pt x="151" y="184"/>
                    <a:pt x="150" y="183"/>
                    <a:pt x="150" y="183"/>
                  </a:cubicBezTo>
                  <a:cubicBezTo>
                    <a:pt x="149" y="182"/>
                    <a:pt x="149" y="182"/>
                    <a:pt x="148" y="181"/>
                  </a:cubicBezTo>
                  <a:cubicBezTo>
                    <a:pt x="148" y="181"/>
                    <a:pt x="147" y="180"/>
                    <a:pt x="146" y="180"/>
                  </a:cubicBezTo>
                  <a:cubicBezTo>
                    <a:pt x="146" y="180"/>
                    <a:pt x="145" y="179"/>
                    <a:pt x="145" y="179"/>
                  </a:cubicBezTo>
                  <a:cubicBezTo>
                    <a:pt x="144" y="179"/>
                    <a:pt x="143" y="178"/>
                    <a:pt x="143" y="178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38" y="176"/>
                    <a:pt x="135" y="175"/>
                    <a:pt x="131" y="174"/>
                  </a:cubicBezTo>
                  <a:cubicBezTo>
                    <a:pt x="131" y="174"/>
                    <a:pt x="131" y="174"/>
                    <a:pt x="131" y="174"/>
                  </a:cubicBezTo>
                  <a:cubicBezTo>
                    <a:pt x="131" y="174"/>
                    <a:pt x="131" y="174"/>
                    <a:pt x="131" y="174"/>
                  </a:cubicBezTo>
                  <a:cubicBezTo>
                    <a:pt x="132" y="173"/>
                    <a:pt x="132" y="172"/>
                    <a:pt x="133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4" y="170"/>
                    <a:pt x="134" y="169"/>
                    <a:pt x="135" y="168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6"/>
                    <a:pt x="136" y="165"/>
                    <a:pt x="136" y="164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37" y="163"/>
                    <a:pt x="137" y="162"/>
                    <a:pt x="138" y="161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8" y="159"/>
                    <a:pt x="138" y="158"/>
                    <a:pt x="139" y="157"/>
                  </a:cubicBezTo>
                  <a:cubicBezTo>
                    <a:pt x="139" y="156"/>
                    <a:pt x="139" y="156"/>
                    <a:pt x="139" y="155"/>
                  </a:cubicBezTo>
                  <a:cubicBezTo>
                    <a:pt x="139" y="154"/>
                    <a:pt x="139" y="154"/>
                    <a:pt x="140" y="153"/>
                  </a:cubicBezTo>
                  <a:cubicBezTo>
                    <a:pt x="140" y="152"/>
                    <a:pt x="140" y="151"/>
                    <a:pt x="140" y="150"/>
                  </a:cubicBezTo>
                  <a:cubicBezTo>
                    <a:pt x="140" y="150"/>
                    <a:pt x="140" y="149"/>
                    <a:pt x="140" y="148"/>
                  </a:cubicBezTo>
                  <a:cubicBezTo>
                    <a:pt x="140" y="147"/>
                    <a:pt x="140" y="145"/>
                    <a:pt x="140" y="144"/>
                  </a:cubicBezTo>
                  <a:cubicBezTo>
                    <a:pt x="140" y="143"/>
                    <a:pt x="140" y="141"/>
                    <a:pt x="140" y="140"/>
                  </a:cubicBezTo>
                  <a:cubicBezTo>
                    <a:pt x="140" y="139"/>
                    <a:pt x="140" y="139"/>
                    <a:pt x="140" y="138"/>
                  </a:cubicBezTo>
                  <a:cubicBezTo>
                    <a:pt x="140" y="137"/>
                    <a:pt x="140" y="136"/>
                    <a:pt x="140" y="135"/>
                  </a:cubicBezTo>
                  <a:cubicBezTo>
                    <a:pt x="139" y="135"/>
                    <a:pt x="139" y="134"/>
                    <a:pt x="139" y="134"/>
                  </a:cubicBezTo>
                  <a:cubicBezTo>
                    <a:pt x="139" y="133"/>
                    <a:pt x="139" y="132"/>
                    <a:pt x="139" y="131"/>
                  </a:cubicBezTo>
                  <a:cubicBezTo>
                    <a:pt x="139" y="131"/>
                    <a:pt x="138" y="130"/>
                    <a:pt x="138" y="130"/>
                  </a:cubicBezTo>
                  <a:cubicBezTo>
                    <a:pt x="138" y="129"/>
                    <a:pt x="138" y="128"/>
                    <a:pt x="138" y="127"/>
                  </a:cubicBezTo>
                  <a:cubicBezTo>
                    <a:pt x="137" y="127"/>
                    <a:pt x="137" y="126"/>
                    <a:pt x="137" y="126"/>
                  </a:cubicBezTo>
                  <a:cubicBezTo>
                    <a:pt x="137" y="125"/>
                    <a:pt x="137" y="124"/>
                    <a:pt x="136" y="124"/>
                  </a:cubicBezTo>
                  <a:cubicBezTo>
                    <a:pt x="136" y="123"/>
                    <a:pt x="136" y="123"/>
                    <a:pt x="136" y="122"/>
                  </a:cubicBezTo>
                  <a:cubicBezTo>
                    <a:pt x="135" y="121"/>
                    <a:pt x="135" y="121"/>
                    <a:pt x="134" y="120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3" y="118"/>
                    <a:pt x="133" y="116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1" y="114"/>
                    <a:pt x="131" y="113"/>
                    <a:pt x="130" y="112"/>
                  </a:cubicBezTo>
                  <a:cubicBezTo>
                    <a:pt x="129" y="111"/>
                    <a:pt x="129" y="111"/>
                    <a:pt x="129" y="111"/>
                  </a:cubicBezTo>
                  <a:cubicBezTo>
                    <a:pt x="128" y="111"/>
                    <a:pt x="128" y="110"/>
                    <a:pt x="127" y="110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26" y="108"/>
                    <a:pt x="125" y="108"/>
                    <a:pt x="125" y="107"/>
                  </a:cubicBezTo>
                  <a:cubicBezTo>
                    <a:pt x="124" y="107"/>
                    <a:pt x="124" y="107"/>
                    <a:pt x="124" y="106"/>
                  </a:cubicBezTo>
                  <a:cubicBezTo>
                    <a:pt x="123" y="106"/>
                    <a:pt x="123" y="105"/>
                    <a:pt x="122" y="105"/>
                  </a:cubicBezTo>
                  <a:cubicBezTo>
                    <a:pt x="122" y="105"/>
                    <a:pt x="121" y="104"/>
                    <a:pt x="121" y="104"/>
                  </a:cubicBezTo>
                  <a:cubicBezTo>
                    <a:pt x="120" y="104"/>
                    <a:pt x="120" y="103"/>
                    <a:pt x="119" y="103"/>
                  </a:cubicBezTo>
                  <a:cubicBezTo>
                    <a:pt x="119" y="103"/>
                    <a:pt x="118" y="103"/>
                    <a:pt x="118" y="102"/>
                  </a:cubicBezTo>
                  <a:cubicBezTo>
                    <a:pt x="117" y="102"/>
                    <a:pt x="116" y="102"/>
                    <a:pt x="116" y="101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114" y="101"/>
                    <a:pt x="113" y="100"/>
                    <a:pt x="111" y="100"/>
                  </a:cubicBezTo>
                  <a:cubicBezTo>
                    <a:pt x="112" y="71"/>
                    <a:pt x="92" y="64"/>
                    <a:pt x="66" y="52"/>
                  </a:cubicBezTo>
                  <a:cubicBezTo>
                    <a:pt x="64" y="51"/>
                    <a:pt x="63" y="51"/>
                    <a:pt x="62" y="50"/>
                  </a:cubicBezTo>
                  <a:cubicBezTo>
                    <a:pt x="61" y="50"/>
                    <a:pt x="61" y="50"/>
                    <a:pt x="60" y="49"/>
                  </a:cubicBezTo>
                  <a:cubicBezTo>
                    <a:pt x="58" y="48"/>
                    <a:pt x="57" y="48"/>
                    <a:pt x="55" y="47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2" y="45"/>
                    <a:pt x="50" y="44"/>
                    <a:pt x="48" y="43"/>
                  </a:cubicBezTo>
                  <a:cubicBezTo>
                    <a:pt x="46" y="42"/>
                    <a:pt x="44" y="41"/>
                    <a:pt x="42" y="40"/>
                  </a:cubicBezTo>
                  <a:cubicBezTo>
                    <a:pt x="41" y="39"/>
                    <a:pt x="41" y="39"/>
                    <a:pt x="40" y="39"/>
                  </a:cubicBezTo>
                  <a:cubicBezTo>
                    <a:pt x="39" y="38"/>
                    <a:pt x="37" y="37"/>
                    <a:pt x="36" y="36"/>
                  </a:cubicBezTo>
                  <a:cubicBezTo>
                    <a:pt x="35" y="36"/>
                    <a:pt x="35" y="35"/>
                    <a:pt x="34" y="35"/>
                  </a:cubicBezTo>
                  <a:cubicBezTo>
                    <a:pt x="33" y="34"/>
                    <a:pt x="32" y="33"/>
                    <a:pt x="31" y="32"/>
                  </a:cubicBezTo>
                  <a:cubicBezTo>
                    <a:pt x="30" y="32"/>
                    <a:pt x="30" y="31"/>
                    <a:pt x="29" y="31"/>
                  </a:cubicBezTo>
                  <a:cubicBezTo>
                    <a:pt x="28" y="30"/>
                    <a:pt x="27" y="29"/>
                    <a:pt x="26" y="28"/>
                  </a:cubicBezTo>
                  <a:cubicBezTo>
                    <a:pt x="25" y="28"/>
                    <a:pt x="25" y="28"/>
                    <a:pt x="25" y="27"/>
                  </a:cubicBezTo>
                  <a:cubicBezTo>
                    <a:pt x="23" y="26"/>
                    <a:pt x="22" y="25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8"/>
                    <a:pt x="14" y="17"/>
                    <a:pt x="13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9"/>
                    <a:pt x="20" y="34"/>
                    <a:pt x="33" y="45"/>
                  </a:cubicBezTo>
                  <a:cubicBezTo>
                    <a:pt x="49" y="57"/>
                    <a:pt x="66" y="68"/>
                    <a:pt x="83" y="78"/>
                  </a:cubicBezTo>
                  <a:cubicBezTo>
                    <a:pt x="96" y="85"/>
                    <a:pt x="99" y="98"/>
                    <a:pt x="96" y="109"/>
                  </a:cubicBezTo>
                  <a:cubicBezTo>
                    <a:pt x="97" y="110"/>
                    <a:pt x="97" y="110"/>
                    <a:pt x="98" y="111"/>
                  </a:cubicBezTo>
                  <a:cubicBezTo>
                    <a:pt x="109" y="134"/>
                    <a:pt x="114" y="158"/>
                    <a:pt x="99" y="179"/>
                  </a:cubicBezTo>
                  <a:cubicBezTo>
                    <a:pt x="100" y="180"/>
                    <a:pt x="101" y="180"/>
                    <a:pt x="102" y="181"/>
                  </a:cubicBezTo>
                  <a:cubicBezTo>
                    <a:pt x="130" y="204"/>
                    <a:pt x="143" y="243"/>
                    <a:pt x="119" y="274"/>
                  </a:cubicBezTo>
                  <a:cubicBezTo>
                    <a:pt x="116" y="279"/>
                    <a:pt x="112" y="283"/>
                    <a:pt x="109" y="287"/>
                  </a:cubicBezTo>
                  <a:cubicBezTo>
                    <a:pt x="128" y="293"/>
                    <a:pt x="128" y="293"/>
                    <a:pt x="128" y="293"/>
                  </a:cubicBezTo>
                  <a:cubicBezTo>
                    <a:pt x="162" y="296"/>
                    <a:pt x="170" y="258"/>
                    <a:pt x="170" y="228"/>
                  </a:cubicBezTo>
                  <a:cubicBezTo>
                    <a:pt x="170" y="226"/>
                    <a:pt x="169" y="224"/>
                    <a:pt x="169" y="223"/>
                  </a:cubicBezTo>
                </a:path>
              </a:pathLst>
            </a:custGeom>
            <a:solidFill>
              <a:srgbClr val="D5C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4" name="Oval 148"/>
            <p:cNvSpPr>
              <a:spLocks noChangeArrowheads="1"/>
            </p:cNvSpPr>
            <p:nvPr/>
          </p:nvSpPr>
          <p:spPr bwMode="auto">
            <a:xfrm>
              <a:off x="6818313" y="1738313"/>
              <a:ext cx="61913" cy="61913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5" name="Oval 149"/>
            <p:cNvSpPr>
              <a:spLocks noChangeArrowheads="1"/>
            </p:cNvSpPr>
            <p:nvPr/>
          </p:nvSpPr>
          <p:spPr bwMode="auto">
            <a:xfrm>
              <a:off x="6307138" y="1484313"/>
              <a:ext cx="61913" cy="6350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6" name="Oval 150"/>
            <p:cNvSpPr>
              <a:spLocks noChangeArrowheads="1"/>
            </p:cNvSpPr>
            <p:nvPr/>
          </p:nvSpPr>
          <p:spPr bwMode="auto">
            <a:xfrm>
              <a:off x="6627813" y="1358900"/>
              <a:ext cx="65088" cy="60325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7" name="Oval 151"/>
            <p:cNvSpPr>
              <a:spLocks noChangeArrowheads="1"/>
            </p:cNvSpPr>
            <p:nvPr/>
          </p:nvSpPr>
          <p:spPr bwMode="auto">
            <a:xfrm>
              <a:off x="6399213" y="1738313"/>
              <a:ext cx="61913" cy="61913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8" name="Oval 152"/>
            <p:cNvSpPr>
              <a:spLocks noChangeArrowheads="1"/>
            </p:cNvSpPr>
            <p:nvPr/>
          </p:nvSpPr>
          <p:spPr bwMode="auto">
            <a:xfrm>
              <a:off x="6899276" y="1163638"/>
              <a:ext cx="61913" cy="61913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9" name="Oval 153"/>
            <p:cNvSpPr>
              <a:spLocks noChangeArrowheads="1"/>
            </p:cNvSpPr>
            <p:nvPr/>
          </p:nvSpPr>
          <p:spPr bwMode="auto">
            <a:xfrm>
              <a:off x="6488113" y="1857375"/>
              <a:ext cx="44450" cy="47625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0" name="Oval 154"/>
            <p:cNvSpPr>
              <a:spLocks noChangeArrowheads="1"/>
            </p:cNvSpPr>
            <p:nvPr/>
          </p:nvSpPr>
          <p:spPr bwMode="auto">
            <a:xfrm>
              <a:off x="6300788" y="1377950"/>
              <a:ext cx="47625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1" name="Oval 155"/>
            <p:cNvSpPr>
              <a:spLocks noChangeArrowheads="1"/>
            </p:cNvSpPr>
            <p:nvPr/>
          </p:nvSpPr>
          <p:spPr bwMode="auto">
            <a:xfrm>
              <a:off x="6577013" y="1463675"/>
              <a:ext cx="44450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2" name="Oval 156"/>
            <p:cNvSpPr>
              <a:spLocks noChangeArrowheads="1"/>
            </p:cNvSpPr>
            <p:nvPr/>
          </p:nvSpPr>
          <p:spPr bwMode="auto">
            <a:xfrm>
              <a:off x="6838951" y="1500188"/>
              <a:ext cx="44450" cy="47625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3" name="Oval 157"/>
            <p:cNvSpPr>
              <a:spLocks noChangeArrowheads="1"/>
            </p:cNvSpPr>
            <p:nvPr/>
          </p:nvSpPr>
          <p:spPr bwMode="auto">
            <a:xfrm>
              <a:off x="6621463" y="1062038"/>
              <a:ext cx="47625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4" name="Oval 158"/>
            <p:cNvSpPr>
              <a:spLocks noChangeArrowheads="1"/>
            </p:cNvSpPr>
            <p:nvPr/>
          </p:nvSpPr>
          <p:spPr bwMode="auto">
            <a:xfrm>
              <a:off x="6934201" y="1330325"/>
              <a:ext cx="44450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5" name="Oval 159"/>
            <p:cNvSpPr>
              <a:spLocks noChangeArrowheads="1"/>
            </p:cNvSpPr>
            <p:nvPr/>
          </p:nvSpPr>
          <p:spPr bwMode="auto">
            <a:xfrm>
              <a:off x="6600826" y="1606550"/>
              <a:ext cx="44450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6" name="Oval 160"/>
            <p:cNvSpPr>
              <a:spLocks noChangeArrowheads="1"/>
            </p:cNvSpPr>
            <p:nvPr/>
          </p:nvSpPr>
          <p:spPr bwMode="auto">
            <a:xfrm>
              <a:off x="6961188" y="1558925"/>
              <a:ext cx="47625" cy="47625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3" name="Oval 161"/>
            <p:cNvSpPr>
              <a:spLocks noChangeArrowheads="1"/>
            </p:cNvSpPr>
            <p:nvPr/>
          </p:nvSpPr>
          <p:spPr bwMode="auto">
            <a:xfrm>
              <a:off x="6267451" y="1666875"/>
              <a:ext cx="47625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5" name="Oval 162"/>
            <p:cNvSpPr>
              <a:spLocks noChangeArrowheads="1"/>
            </p:cNvSpPr>
            <p:nvPr/>
          </p:nvSpPr>
          <p:spPr bwMode="auto">
            <a:xfrm>
              <a:off x="6892926" y="1973263"/>
              <a:ext cx="30163" cy="317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6" name="Oval 163"/>
            <p:cNvSpPr>
              <a:spLocks noChangeArrowheads="1"/>
            </p:cNvSpPr>
            <p:nvPr/>
          </p:nvSpPr>
          <p:spPr bwMode="auto">
            <a:xfrm>
              <a:off x="6767513" y="1627188"/>
              <a:ext cx="30163" cy="26988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7" name="Oval 164"/>
            <p:cNvSpPr>
              <a:spLocks noChangeArrowheads="1"/>
            </p:cNvSpPr>
            <p:nvPr/>
          </p:nvSpPr>
          <p:spPr bwMode="auto">
            <a:xfrm>
              <a:off x="6607176" y="1225550"/>
              <a:ext cx="30163" cy="30163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8" name="Oval 165"/>
            <p:cNvSpPr>
              <a:spLocks noChangeArrowheads="1"/>
            </p:cNvSpPr>
            <p:nvPr/>
          </p:nvSpPr>
          <p:spPr bwMode="auto">
            <a:xfrm>
              <a:off x="6788151" y="1266825"/>
              <a:ext cx="30163" cy="30163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0" name="Oval 166"/>
            <p:cNvSpPr>
              <a:spLocks noChangeArrowheads="1"/>
            </p:cNvSpPr>
            <p:nvPr/>
          </p:nvSpPr>
          <p:spPr bwMode="auto">
            <a:xfrm>
              <a:off x="6753226" y="1100138"/>
              <a:ext cx="31750" cy="26988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2" name="Freeform 167"/>
            <p:cNvSpPr/>
            <p:nvPr/>
          </p:nvSpPr>
          <p:spPr bwMode="auto">
            <a:xfrm>
              <a:off x="6383338" y="1246188"/>
              <a:ext cx="33338" cy="33338"/>
            </a:xfrm>
            <a:custGeom>
              <a:avLst/>
              <a:gdLst>
                <a:gd name="T0" fmla="*/ 1 w 10"/>
                <a:gd name="T1" fmla="*/ 3 h 10"/>
                <a:gd name="T2" fmla="*/ 6 w 10"/>
                <a:gd name="T3" fmla="*/ 0 h 10"/>
                <a:gd name="T4" fmla="*/ 9 w 10"/>
                <a:gd name="T5" fmla="*/ 6 h 10"/>
                <a:gd name="T6" fmla="*/ 4 w 10"/>
                <a:gd name="T7" fmla="*/ 9 h 10"/>
                <a:gd name="T8" fmla="*/ 1 w 1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3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9" y="1"/>
                    <a:pt x="10" y="4"/>
                    <a:pt x="9" y="6"/>
                  </a:cubicBezTo>
                  <a:cubicBezTo>
                    <a:pt x="9" y="8"/>
                    <a:pt x="6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lose/>
                </a:path>
              </a:pathLst>
            </a:cu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4" name="Freeform 168"/>
            <p:cNvSpPr/>
            <p:nvPr/>
          </p:nvSpPr>
          <p:spPr bwMode="auto">
            <a:xfrm>
              <a:off x="6723063" y="1470025"/>
              <a:ext cx="30163" cy="30163"/>
            </a:xfrm>
            <a:custGeom>
              <a:avLst/>
              <a:gdLst>
                <a:gd name="T0" fmla="*/ 0 w 9"/>
                <a:gd name="T1" fmla="*/ 3 h 9"/>
                <a:gd name="T2" fmla="*/ 6 w 9"/>
                <a:gd name="T3" fmla="*/ 0 h 9"/>
                <a:gd name="T4" fmla="*/ 9 w 9"/>
                <a:gd name="T5" fmla="*/ 6 h 9"/>
                <a:gd name="T6" fmla="*/ 3 w 9"/>
                <a:gd name="T7" fmla="*/ 9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8" y="1"/>
                    <a:pt x="9" y="3"/>
                    <a:pt x="9" y="6"/>
                  </a:cubicBezTo>
                  <a:cubicBezTo>
                    <a:pt x="8" y="8"/>
                    <a:pt x="6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6" name="Freeform 169"/>
            <p:cNvSpPr/>
            <p:nvPr/>
          </p:nvSpPr>
          <p:spPr bwMode="auto">
            <a:xfrm>
              <a:off x="7019926" y="1452563"/>
              <a:ext cx="30163" cy="34925"/>
            </a:xfrm>
            <a:custGeom>
              <a:avLst/>
              <a:gdLst>
                <a:gd name="T0" fmla="*/ 0 w 9"/>
                <a:gd name="T1" fmla="*/ 4 h 10"/>
                <a:gd name="T2" fmla="*/ 6 w 9"/>
                <a:gd name="T3" fmla="*/ 1 h 10"/>
                <a:gd name="T4" fmla="*/ 9 w 9"/>
                <a:gd name="T5" fmla="*/ 6 h 10"/>
                <a:gd name="T6" fmla="*/ 3 w 9"/>
                <a:gd name="T7" fmla="*/ 9 h 10"/>
                <a:gd name="T8" fmla="*/ 0 w 9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4"/>
                  </a:moveTo>
                  <a:cubicBezTo>
                    <a:pt x="1" y="1"/>
                    <a:pt x="3" y="0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8" y="9"/>
                    <a:pt x="6" y="10"/>
                    <a:pt x="3" y="9"/>
                  </a:cubicBezTo>
                  <a:cubicBezTo>
                    <a:pt x="1" y="9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7" name="Freeform 170"/>
            <p:cNvSpPr/>
            <p:nvPr/>
          </p:nvSpPr>
          <p:spPr bwMode="auto">
            <a:xfrm>
              <a:off x="6954838" y="1657350"/>
              <a:ext cx="33338" cy="33338"/>
            </a:xfrm>
            <a:custGeom>
              <a:avLst/>
              <a:gdLst>
                <a:gd name="T0" fmla="*/ 1 w 10"/>
                <a:gd name="T1" fmla="*/ 4 h 10"/>
                <a:gd name="T2" fmla="*/ 6 w 10"/>
                <a:gd name="T3" fmla="*/ 1 h 10"/>
                <a:gd name="T4" fmla="*/ 9 w 10"/>
                <a:gd name="T5" fmla="*/ 6 h 10"/>
                <a:gd name="T6" fmla="*/ 4 w 10"/>
                <a:gd name="T7" fmla="*/ 9 h 10"/>
                <a:gd name="T8" fmla="*/ 1 w 10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4"/>
                  </a:moveTo>
                  <a:cubicBezTo>
                    <a:pt x="1" y="1"/>
                    <a:pt x="4" y="0"/>
                    <a:pt x="6" y="1"/>
                  </a:cubicBezTo>
                  <a:cubicBezTo>
                    <a:pt x="8" y="2"/>
                    <a:pt x="10" y="4"/>
                    <a:pt x="9" y="6"/>
                  </a:cubicBezTo>
                  <a:cubicBezTo>
                    <a:pt x="8" y="9"/>
                    <a:pt x="6" y="10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8" name="Oval 171"/>
            <p:cNvSpPr>
              <a:spLocks noChangeArrowheads="1"/>
            </p:cNvSpPr>
            <p:nvPr/>
          </p:nvSpPr>
          <p:spPr bwMode="auto">
            <a:xfrm>
              <a:off x="6437313" y="1609725"/>
              <a:ext cx="26988" cy="30163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0" name="Oval 172"/>
            <p:cNvSpPr>
              <a:spLocks noChangeArrowheads="1"/>
            </p:cNvSpPr>
            <p:nvPr/>
          </p:nvSpPr>
          <p:spPr bwMode="auto">
            <a:xfrm>
              <a:off x="6311901" y="1806575"/>
              <a:ext cx="30163" cy="317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1" name="Oval 173"/>
            <p:cNvSpPr>
              <a:spLocks noChangeArrowheads="1"/>
            </p:cNvSpPr>
            <p:nvPr/>
          </p:nvSpPr>
          <p:spPr bwMode="auto">
            <a:xfrm>
              <a:off x="6607176" y="1782763"/>
              <a:ext cx="30163" cy="317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2" name="Oval 174"/>
            <p:cNvSpPr>
              <a:spLocks noChangeArrowheads="1"/>
            </p:cNvSpPr>
            <p:nvPr/>
          </p:nvSpPr>
          <p:spPr bwMode="auto">
            <a:xfrm>
              <a:off x="6450013" y="1381125"/>
              <a:ext cx="44450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4" name="Oval 175"/>
            <p:cNvSpPr>
              <a:spLocks noChangeArrowheads="1"/>
            </p:cNvSpPr>
            <p:nvPr/>
          </p:nvSpPr>
          <p:spPr bwMode="auto">
            <a:xfrm>
              <a:off x="6450013" y="1144588"/>
              <a:ext cx="44450" cy="42863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5" name="Oval 176"/>
            <p:cNvSpPr>
              <a:spLocks noChangeArrowheads="1"/>
            </p:cNvSpPr>
            <p:nvPr/>
          </p:nvSpPr>
          <p:spPr bwMode="auto">
            <a:xfrm>
              <a:off x="6838951" y="2085975"/>
              <a:ext cx="44450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6" name="Oval 177"/>
            <p:cNvSpPr>
              <a:spLocks noChangeArrowheads="1"/>
            </p:cNvSpPr>
            <p:nvPr/>
          </p:nvSpPr>
          <p:spPr bwMode="auto">
            <a:xfrm>
              <a:off x="6946901" y="1800225"/>
              <a:ext cx="44450" cy="44450"/>
            </a:xfrm>
            <a:prstGeom prst="ellipse">
              <a:avLst/>
            </a:prstGeom>
            <a:solidFill>
              <a:srgbClr val="F0E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7" name="Freeform 178"/>
            <p:cNvSpPr/>
            <p:nvPr/>
          </p:nvSpPr>
          <p:spPr bwMode="auto">
            <a:xfrm>
              <a:off x="6137276" y="1728788"/>
              <a:ext cx="288925" cy="204788"/>
            </a:xfrm>
            <a:custGeom>
              <a:avLst/>
              <a:gdLst>
                <a:gd name="T0" fmla="*/ 0 w 85"/>
                <a:gd name="T1" fmla="*/ 0 h 60"/>
                <a:gd name="T2" fmla="*/ 11 w 85"/>
                <a:gd name="T3" fmla="*/ 38 h 60"/>
                <a:gd name="T4" fmla="*/ 47 w 85"/>
                <a:gd name="T5" fmla="*/ 55 h 60"/>
                <a:gd name="T6" fmla="*/ 85 w 85"/>
                <a:gd name="T7" fmla="*/ 60 h 60"/>
                <a:gd name="T8" fmla="*/ 37 w 85"/>
                <a:gd name="T9" fmla="*/ 45 h 60"/>
                <a:gd name="T10" fmla="*/ 22 w 85"/>
                <a:gd name="T11" fmla="*/ 32 h 60"/>
                <a:gd name="T12" fmla="*/ 0 w 85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0">
                  <a:moveTo>
                    <a:pt x="0" y="0"/>
                  </a:moveTo>
                  <a:cubicBezTo>
                    <a:pt x="0" y="0"/>
                    <a:pt x="11" y="19"/>
                    <a:pt x="11" y="38"/>
                  </a:cubicBezTo>
                  <a:cubicBezTo>
                    <a:pt x="11" y="58"/>
                    <a:pt x="28" y="56"/>
                    <a:pt x="47" y="55"/>
                  </a:cubicBezTo>
                  <a:cubicBezTo>
                    <a:pt x="72" y="53"/>
                    <a:pt x="85" y="60"/>
                    <a:pt x="85" y="60"/>
                  </a:cubicBezTo>
                  <a:cubicBezTo>
                    <a:pt x="85" y="60"/>
                    <a:pt x="59" y="40"/>
                    <a:pt x="37" y="45"/>
                  </a:cubicBezTo>
                  <a:cubicBezTo>
                    <a:pt x="37" y="45"/>
                    <a:pt x="24" y="42"/>
                    <a:pt x="22" y="32"/>
                  </a:cubicBezTo>
                  <a:cubicBezTo>
                    <a:pt x="22" y="32"/>
                    <a:pt x="9" y="6"/>
                    <a:pt x="0" y="0"/>
                  </a:cubicBez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0" name="Oval 179"/>
            <p:cNvSpPr>
              <a:spLocks noChangeArrowheads="1"/>
            </p:cNvSpPr>
            <p:nvPr/>
          </p:nvSpPr>
          <p:spPr bwMode="auto">
            <a:xfrm>
              <a:off x="6800851" y="1728788"/>
              <a:ext cx="61913" cy="61913"/>
            </a:xfrm>
            <a:prstGeom prst="ellipse">
              <a:avLst/>
            </a:pr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1" name="Oval 180"/>
            <p:cNvSpPr>
              <a:spLocks noChangeArrowheads="1"/>
            </p:cNvSpPr>
            <p:nvPr/>
          </p:nvSpPr>
          <p:spPr bwMode="auto">
            <a:xfrm>
              <a:off x="6291263" y="1476375"/>
              <a:ext cx="60325" cy="61913"/>
            </a:xfrm>
            <a:prstGeom prst="ellipse">
              <a:avLst/>
            </a:pr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2" name="Oval 181"/>
            <p:cNvSpPr>
              <a:spLocks noChangeArrowheads="1"/>
            </p:cNvSpPr>
            <p:nvPr/>
          </p:nvSpPr>
          <p:spPr bwMode="auto">
            <a:xfrm>
              <a:off x="6610351" y="1347788"/>
              <a:ext cx="65088" cy="61913"/>
            </a:xfrm>
            <a:prstGeom prst="ellipse">
              <a:avLst/>
            </a:pr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3" name="Oval 182"/>
            <p:cNvSpPr>
              <a:spLocks noChangeArrowheads="1"/>
            </p:cNvSpPr>
            <p:nvPr/>
          </p:nvSpPr>
          <p:spPr bwMode="auto">
            <a:xfrm>
              <a:off x="6383338" y="1728788"/>
              <a:ext cx="60325" cy="61913"/>
            </a:xfrm>
            <a:prstGeom prst="ellipse">
              <a:avLst/>
            </a:pr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4" name="Oval 183"/>
            <p:cNvSpPr>
              <a:spLocks noChangeArrowheads="1"/>
            </p:cNvSpPr>
            <p:nvPr/>
          </p:nvSpPr>
          <p:spPr bwMode="auto">
            <a:xfrm>
              <a:off x="6883401" y="1154113"/>
              <a:ext cx="60325" cy="65088"/>
            </a:xfrm>
            <a:prstGeom prst="ellipse">
              <a:avLst/>
            </a:pr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5" name="Oval 184"/>
            <p:cNvSpPr>
              <a:spLocks noChangeArrowheads="1"/>
            </p:cNvSpPr>
            <p:nvPr/>
          </p:nvSpPr>
          <p:spPr bwMode="auto">
            <a:xfrm>
              <a:off x="6470651" y="1851025"/>
              <a:ext cx="44450" cy="44450"/>
            </a:xfrm>
            <a:prstGeom prst="ellipse">
              <a:avLst/>
            </a:pr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6" name="Oval 185"/>
            <p:cNvSpPr>
              <a:spLocks noChangeArrowheads="1"/>
            </p:cNvSpPr>
            <p:nvPr/>
          </p:nvSpPr>
          <p:spPr bwMode="auto">
            <a:xfrm>
              <a:off x="6283326" y="1368425"/>
              <a:ext cx="47625" cy="47625"/>
            </a:xfrm>
            <a:prstGeom prst="ellipse">
              <a:avLst/>
            </a:pr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7" name="Oval 186"/>
            <p:cNvSpPr>
              <a:spLocks noChangeArrowheads="1"/>
            </p:cNvSpPr>
            <p:nvPr/>
          </p:nvSpPr>
          <p:spPr bwMode="auto">
            <a:xfrm>
              <a:off x="6559551" y="1452563"/>
              <a:ext cx="44450" cy="44450"/>
            </a:xfrm>
            <a:prstGeom prst="ellipse">
              <a:avLst/>
            </a:pr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8" name="Oval 187"/>
            <p:cNvSpPr>
              <a:spLocks noChangeArrowheads="1"/>
            </p:cNvSpPr>
            <p:nvPr/>
          </p:nvSpPr>
          <p:spPr bwMode="auto">
            <a:xfrm>
              <a:off x="6821488" y="1490663"/>
              <a:ext cx="44450" cy="47625"/>
            </a:xfrm>
            <a:prstGeom prst="ellipse">
              <a:avLst/>
            </a:pr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9" name="Oval 188"/>
            <p:cNvSpPr>
              <a:spLocks noChangeArrowheads="1"/>
            </p:cNvSpPr>
            <p:nvPr/>
          </p:nvSpPr>
          <p:spPr bwMode="auto">
            <a:xfrm>
              <a:off x="7086601" y="1704975"/>
              <a:ext cx="47625" cy="47625"/>
            </a:xfrm>
            <a:prstGeom prst="ellipse">
              <a:avLst/>
            </a:pr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0" name="Oval 189"/>
            <p:cNvSpPr>
              <a:spLocks noChangeArrowheads="1"/>
            </p:cNvSpPr>
            <p:nvPr/>
          </p:nvSpPr>
          <p:spPr bwMode="auto">
            <a:xfrm>
              <a:off x="6604001" y="1052513"/>
              <a:ext cx="47625" cy="44450"/>
            </a:xfrm>
            <a:prstGeom prst="ellipse">
              <a:avLst/>
            </a:prstGeom>
            <a:solidFill>
              <a:srgbClr val="E4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1" name="Oval 190"/>
            <p:cNvSpPr>
              <a:spLocks noChangeArrowheads="1"/>
            </p:cNvSpPr>
            <p:nvPr/>
          </p:nvSpPr>
          <p:spPr bwMode="auto">
            <a:xfrm>
              <a:off x="6916738" y="1320800"/>
              <a:ext cx="44450" cy="47625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2" name="Freeform 191"/>
            <p:cNvSpPr/>
            <p:nvPr/>
          </p:nvSpPr>
          <p:spPr bwMode="auto">
            <a:xfrm>
              <a:off x="6910388" y="1317625"/>
              <a:ext cx="57150" cy="53975"/>
            </a:xfrm>
            <a:custGeom>
              <a:avLst/>
              <a:gdLst>
                <a:gd name="T0" fmla="*/ 2 w 17"/>
                <a:gd name="T1" fmla="*/ 8 h 16"/>
                <a:gd name="T2" fmla="*/ 3 w 17"/>
                <a:gd name="T3" fmla="*/ 8 h 16"/>
                <a:gd name="T4" fmla="*/ 8 w 17"/>
                <a:gd name="T5" fmla="*/ 3 h 16"/>
                <a:gd name="T6" fmla="*/ 14 w 17"/>
                <a:gd name="T7" fmla="*/ 8 h 16"/>
                <a:gd name="T8" fmla="*/ 8 w 17"/>
                <a:gd name="T9" fmla="*/ 13 h 16"/>
                <a:gd name="T10" fmla="*/ 3 w 17"/>
                <a:gd name="T11" fmla="*/ 8 h 16"/>
                <a:gd name="T12" fmla="*/ 2 w 17"/>
                <a:gd name="T13" fmla="*/ 8 h 16"/>
                <a:gd name="T14" fmla="*/ 0 w 17"/>
                <a:gd name="T15" fmla="*/ 8 h 16"/>
                <a:gd name="T16" fmla="*/ 8 w 17"/>
                <a:gd name="T17" fmla="*/ 16 h 16"/>
                <a:gd name="T18" fmla="*/ 17 w 17"/>
                <a:gd name="T19" fmla="*/ 8 h 16"/>
                <a:gd name="T20" fmla="*/ 8 w 17"/>
                <a:gd name="T21" fmla="*/ 0 h 16"/>
                <a:gd name="T22" fmla="*/ 0 w 17"/>
                <a:gd name="T23" fmla="*/ 8 h 16"/>
                <a:gd name="T24" fmla="*/ 2 w 17"/>
                <a:gd name="T2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6">
                  <a:moveTo>
                    <a:pt x="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6" y="3"/>
                    <a:pt x="8" y="3"/>
                  </a:cubicBezTo>
                  <a:cubicBezTo>
                    <a:pt x="11" y="3"/>
                    <a:pt x="14" y="5"/>
                    <a:pt x="14" y="8"/>
                  </a:cubicBezTo>
                  <a:cubicBezTo>
                    <a:pt x="14" y="11"/>
                    <a:pt x="11" y="13"/>
                    <a:pt x="8" y="13"/>
                  </a:cubicBezTo>
                  <a:cubicBezTo>
                    <a:pt x="6" y="13"/>
                    <a:pt x="3" y="11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7" y="13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3" name="Oval 192"/>
            <p:cNvSpPr>
              <a:spLocks noChangeArrowheads="1"/>
            </p:cNvSpPr>
            <p:nvPr/>
          </p:nvSpPr>
          <p:spPr bwMode="auto">
            <a:xfrm>
              <a:off x="6583363" y="1595438"/>
              <a:ext cx="44450" cy="47625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4" name="Freeform 193"/>
            <p:cNvSpPr/>
            <p:nvPr/>
          </p:nvSpPr>
          <p:spPr bwMode="auto">
            <a:xfrm>
              <a:off x="6577013" y="1592263"/>
              <a:ext cx="53975" cy="55563"/>
            </a:xfrm>
            <a:custGeom>
              <a:avLst/>
              <a:gdLst>
                <a:gd name="T0" fmla="*/ 2 w 16"/>
                <a:gd name="T1" fmla="*/ 8 h 16"/>
                <a:gd name="T2" fmla="*/ 3 w 16"/>
                <a:gd name="T3" fmla="*/ 8 h 16"/>
                <a:gd name="T4" fmla="*/ 8 w 16"/>
                <a:gd name="T5" fmla="*/ 3 h 16"/>
                <a:gd name="T6" fmla="*/ 13 w 16"/>
                <a:gd name="T7" fmla="*/ 8 h 16"/>
                <a:gd name="T8" fmla="*/ 8 w 16"/>
                <a:gd name="T9" fmla="*/ 13 h 16"/>
                <a:gd name="T10" fmla="*/ 3 w 16"/>
                <a:gd name="T11" fmla="*/ 8 h 16"/>
                <a:gd name="T12" fmla="*/ 2 w 16"/>
                <a:gd name="T13" fmla="*/ 8 h 16"/>
                <a:gd name="T14" fmla="*/ 0 w 16"/>
                <a:gd name="T15" fmla="*/ 8 h 16"/>
                <a:gd name="T16" fmla="*/ 8 w 16"/>
                <a:gd name="T17" fmla="*/ 16 h 16"/>
                <a:gd name="T18" fmla="*/ 16 w 16"/>
                <a:gd name="T19" fmla="*/ 8 h 16"/>
                <a:gd name="T20" fmla="*/ 8 w 16"/>
                <a:gd name="T21" fmla="*/ 0 h 16"/>
                <a:gd name="T22" fmla="*/ 0 w 16"/>
                <a:gd name="T23" fmla="*/ 8 h 16"/>
                <a:gd name="T24" fmla="*/ 2 w 16"/>
                <a:gd name="T2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ubicBezTo>
                    <a:pt x="11" y="3"/>
                    <a:pt x="13" y="5"/>
                    <a:pt x="13" y="8"/>
                  </a:cubicBezTo>
                  <a:cubicBezTo>
                    <a:pt x="13" y="11"/>
                    <a:pt x="11" y="13"/>
                    <a:pt x="8" y="13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5" name="Oval 194"/>
            <p:cNvSpPr>
              <a:spLocks noChangeArrowheads="1"/>
            </p:cNvSpPr>
            <p:nvPr/>
          </p:nvSpPr>
          <p:spPr bwMode="auto">
            <a:xfrm>
              <a:off x="6943726" y="1552575"/>
              <a:ext cx="47625" cy="42863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6" name="Freeform 195"/>
            <p:cNvSpPr/>
            <p:nvPr/>
          </p:nvSpPr>
          <p:spPr bwMode="auto">
            <a:xfrm>
              <a:off x="6940551" y="1544638"/>
              <a:ext cx="55563" cy="55563"/>
            </a:xfrm>
            <a:custGeom>
              <a:avLst/>
              <a:gdLst>
                <a:gd name="T0" fmla="*/ 1 w 16"/>
                <a:gd name="T1" fmla="*/ 8 h 16"/>
                <a:gd name="T2" fmla="*/ 3 w 16"/>
                <a:gd name="T3" fmla="*/ 8 h 16"/>
                <a:gd name="T4" fmla="*/ 8 w 16"/>
                <a:gd name="T5" fmla="*/ 3 h 16"/>
                <a:gd name="T6" fmla="*/ 13 w 16"/>
                <a:gd name="T7" fmla="*/ 8 h 16"/>
                <a:gd name="T8" fmla="*/ 8 w 16"/>
                <a:gd name="T9" fmla="*/ 13 h 16"/>
                <a:gd name="T10" fmla="*/ 3 w 16"/>
                <a:gd name="T11" fmla="*/ 8 h 16"/>
                <a:gd name="T12" fmla="*/ 1 w 16"/>
                <a:gd name="T13" fmla="*/ 8 h 16"/>
                <a:gd name="T14" fmla="*/ 0 w 16"/>
                <a:gd name="T15" fmla="*/ 8 h 16"/>
                <a:gd name="T16" fmla="*/ 8 w 16"/>
                <a:gd name="T17" fmla="*/ 16 h 16"/>
                <a:gd name="T18" fmla="*/ 16 w 16"/>
                <a:gd name="T19" fmla="*/ 8 h 16"/>
                <a:gd name="T20" fmla="*/ 8 w 16"/>
                <a:gd name="T21" fmla="*/ 0 h 16"/>
                <a:gd name="T22" fmla="*/ 0 w 16"/>
                <a:gd name="T23" fmla="*/ 8 h 16"/>
                <a:gd name="T24" fmla="*/ 1 w 16"/>
                <a:gd name="T2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ubicBezTo>
                    <a:pt x="11" y="3"/>
                    <a:pt x="13" y="5"/>
                    <a:pt x="13" y="8"/>
                  </a:cubicBezTo>
                  <a:cubicBezTo>
                    <a:pt x="13" y="11"/>
                    <a:pt x="11" y="13"/>
                    <a:pt x="8" y="13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7" name="Oval 196"/>
            <p:cNvSpPr>
              <a:spLocks noChangeArrowheads="1"/>
            </p:cNvSpPr>
            <p:nvPr/>
          </p:nvSpPr>
          <p:spPr bwMode="auto">
            <a:xfrm>
              <a:off x="6249988" y="1657350"/>
              <a:ext cx="47625" cy="44450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8" name="Freeform 197"/>
            <p:cNvSpPr/>
            <p:nvPr/>
          </p:nvSpPr>
          <p:spPr bwMode="auto">
            <a:xfrm>
              <a:off x="6246813" y="1651000"/>
              <a:ext cx="53975" cy="57150"/>
            </a:xfrm>
            <a:custGeom>
              <a:avLst/>
              <a:gdLst>
                <a:gd name="T0" fmla="*/ 1 w 16"/>
                <a:gd name="T1" fmla="*/ 9 h 17"/>
                <a:gd name="T2" fmla="*/ 3 w 16"/>
                <a:gd name="T3" fmla="*/ 9 h 17"/>
                <a:gd name="T4" fmla="*/ 8 w 16"/>
                <a:gd name="T5" fmla="*/ 3 h 17"/>
                <a:gd name="T6" fmla="*/ 13 w 16"/>
                <a:gd name="T7" fmla="*/ 9 h 17"/>
                <a:gd name="T8" fmla="*/ 8 w 16"/>
                <a:gd name="T9" fmla="*/ 14 h 17"/>
                <a:gd name="T10" fmla="*/ 3 w 16"/>
                <a:gd name="T11" fmla="*/ 9 h 17"/>
                <a:gd name="T12" fmla="*/ 1 w 16"/>
                <a:gd name="T13" fmla="*/ 9 h 17"/>
                <a:gd name="T14" fmla="*/ 0 w 16"/>
                <a:gd name="T15" fmla="*/ 9 h 17"/>
                <a:gd name="T16" fmla="*/ 8 w 16"/>
                <a:gd name="T17" fmla="*/ 17 h 17"/>
                <a:gd name="T18" fmla="*/ 16 w 16"/>
                <a:gd name="T19" fmla="*/ 9 h 17"/>
                <a:gd name="T20" fmla="*/ 8 w 16"/>
                <a:gd name="T21" fmla="*/ 0 h 17"/>
                <a:gd name="T22" fmla="*/ 0 w 16"/>
                <a:gd name="T23" fmla="*/ 9 h 17"/>
                <a:gd name="T24" fmla="*/ 1 w 16"/>
                <a:gd name="T2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1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6"/>
                    <a:pt x="5" y="3"/>
                    <a:pt x="8" y="3"/>
                  </a:cubicBezTo>
                  <a:cubicBezTo>
                    <a:pt x="11" y="3"/>
                    <a:pt x="13" y="6"/>
                    <a:pt x="13" y="9"/>
                  </a:cubicBezTo>
                  <a:cubicBezTo>
                    <a:pt x="13" y="12"/>
                    <a:pt x="11" y="14"/>
                    <a:pt x="8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6" y="13"/>
                    <a:pt x="16" y="9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9" name="Oval 198"/>
            <p:cNvSpPr>
              <a:spLocks noChangeArrowheads="1"/>
            </p:cNvSpPr>
            <p:nvPr/>
          </p:nvSpPr>
          <p:spPr bwMode="auto">
            <a:xfrm>
              <a:off x="6875463" y="1963738"/>
              <a:ext cx="31750" cy="30163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0" name="Oval 199"/>
            <p:cNvSpPr>
              <a:spLocks noChangeArrowheads="1"/>
            </p:cNvSpPr>
            <p:nvPr/>
          </p:nvSpPr>
          <p:spPr bwMode="auto">
            <a:xfrm>
              <a:off x="6750051" y="1616075"/>
              <a:ext cx="30163" cy="31750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1" name="Oval 200"/>
            <p:cNvSpPr>
              <a:spLocks noChangeArrowheads="1"/>
            </p:cNvSpPr>
            <p:nvPr/>
          </p:nvSpPr>
          <p:spPr bwMode="auto">
            <a:xfrm>
              <a:off x="6589713" y="1219200"/>
              <a:ext cx="31750" cy="26988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2" name="Oval 201"/>
            <p:cNvSpPr>
              <a:spLocks noChangeArrowheads="1"/>
            </p:cNvSpPr>
            <p:nvPr/>
          </p:nvSpPr>
          <p:spPr bwMode="auto">
            <a:xfrm>
              <a:off x="7097713" y="1565275"/>
              <a:ext cx="26988" cy="30163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3" name="Oval 202"/>
            <p:cNvSpPr>
              <a:spLocks noChangeArrowheads="1"/>
            </p:cNvSpPr>
            <p:nvPr/>
          </p:nvSpPr>
          <p:spPr bwMode="auto">
            <a:xfrm>
              <a:off x="6770688" y="1255713"/>
              <a:ext cx="30163" cy="31750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4" name="Oval 203"/>
            <p:cNvSpPr>
              <a:spLocks noChangeArrowheads="1"/>
            </p:cNvSpPr>
            <p:nvPr/>
          </p:nvSpPr>
          <p:spPr bwMode="auto">
            <a:xfrm>
              <a:off x="6737351" y="1089025"/>
              <a:ext cx="30163" cy="31750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5" name="Freeform 204"/>
            <p:cNvSpPr/>
            <p:nvPr/>
          </p:nvSpPr>
          <p:spPr bwMode="auto">
            <a:xfrm>
              <a:off x="6365876" y="1235075"/>
              <a:ext cx="33338" cy="34925"/>
            </a:xfrm>
            <a:custGeom>
              <a:avLst/>
              <a:gdLst>
                <a:gd name="T0" fmla="*/ 1 w 10"/>
                <a:gd name="T1" fmla="*/ 4 h 10"/>
                <a:gd name="T2" fmla="*/ 6 w 10"/>
                <a:gd name="T3" fmla="*/ 1 h 10"/>
                <a:gd name="T4" fmla="*/ 9 w 10"/>
                <a:gd name="T5" fmla="*/ 6 h 10"/>
                <a:gd name="T6" fmla="*/ 4 w 10"/>
                <a:gd name="T7" fmla="*/ 9 h 10"/>
                <a:gd name="T8" fmla="*/ 1 w 10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4"/>
                  </a:moveTo>
                  <a:cubicBezTo>
                    <a:pt x="2" y="1"/>
                    <a:pt x="4" y="0"/>
                    <a:pt x="6" y="1"/>
                  </a:cubicBezTo>
                  <a:cubicBezTo>
                    <a:pt x="9" y="1"/>
                    <a:pt x="10" y="4"/>
                    <a:pt x="9" y="6"/>
                  </a:cubicBezTo>
                  <a:cubicBezTo>
                    <a:pt x="9" y="8"/>
                    <a:pt x="6" y="10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6" name="Freeform 206"/>
            <p:cNvSpPr/>
            <p:nvPr/>
          </p:nvSpPr>
          <p:spPr bwMode="auto">
            <a:xfrm>
              <a:off x="6705601" y="1460500"/>
              <a:ext cx="31750" cy="33338"/>
            </a:xfrm>
            <a:custGeom>
              <a:avLst/>
              <a:gdLst>
                <a:gd name="T0" fmla="*/ 0 w 9"/>
                <a:gd name="T1" fmla="*/ 3 h 10"/>
                <a:gd name="T2" fmla="*/ 6 w 9"/>
                <a:gd name="T3" fmla="*/ 0 h 10"/>
                <a:gd name="T4" fmla="*/ 9 w 9"/>
                <a:gd name="T5" fmla="*/ 6 h 10"/>
                <a:gd name="T6" fmla="*/ 3 w 9"/>
                <a:gd name="T7" fmla="*/ 9 h 10"/>
                <a:gd name="T8" fmla="*/ 0 w 9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3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8" y="1"/>
                    <a:pt x="9" y="4"/>
                    <a:pt x="9" y="6"/>
                  </a:cubicBezTo>
                  <a:cubicBezTo>
                    <a:pt x="8" y="8"/>
                    <a:pt x="5" y="10"/>
                    <a:pt x="3" y="9"/>
                  </a:cubicBezTo>
                  <a:cubicBezTo>
                    <a:pt x="1" y="8"/>
                    <a:pt x="0" y="6"/>
                    <a:pt x="0" y="3"/>
                  </a:cubicBezTo>
                  <a:close/>
                </a:path>
              </a:pathLst>
            </a:cu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7" name="Freeform 207"/>
            <p:cNvSpPr/>
            <p:nvPr/>
          </p:nvSpPr>
          <p:spPr bwMode="auto">
            <a:xfrm>
              <a:off x="7002463" y="1443038"/>
              <a:ext cx="30163" cy="33338"/>
            </a:xfrm>
            <a:custGeom>
              <a:avLst/>
              <a:gdLst>
                <a:gd name="T0" fmla="*/ 0 w 9"/>
                <a:gd name="T1" fmla="*/ 4 h 10"/>
                <a:gd name="T2" fmla="*/ 6 w 9"/>
                <a:gd name="T3" fmla="*/ 1 h 10"/>
                <a:gd name="T4" fmla="*/ 9 w 9"/>
                <a:gd name="T5" fmla="*/ 7 h 10"/>
                <a:gd name="T6" fmla="*/ 3 w 9"/>
                <a:gd name="T7" fmla="*/ 9 h 10"/>
                <a:gd name="T8" fmla="*/ 0 w 9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4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2"/>
                    <a:pt x="9" y="4"/>
                    <a:pt x="9" y="7"/>
                  </a:cubicBezTo>
                  <a:cubicBezTo>
                    <a:pt x="8" y="9"/>
                    <a:pt x="6" y="10"/>
                    <a:pt x="3" y="9"/>
                  </a:cubicBezTo>
                  <a:cubicBezTo>
                    <a:pt x="1" y="9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8" name="Freeform 208"/>
            <p:cNvSpPr/>
            <p:nvPr/>
          </p:nvSpPr>
          <p:spPr bwMode="auto">
            <a:xfrm>
              <a:off x="6937376" y="1647825"/>
              <a:ext cx="34925" cy="33338"/>
            </a:xfrm>
            <a:custGeom>
              <a:avLst/>
              <a:gdLst>
                <a:gd name="T0" fmla="*/ 1 w 10"/>
                <a:gd name="T1" fmla="*/ 4 h 10"/>
                <a:gd name="T2" fmla="*/ 6 w 10"/>
                <a:gd name="T3" fmla="*/ 1 h 10"/>
                <a:gd name="T4" fmla="*/ 9 w 10"/>
                <a:gd name="T5" fmla="*/ 7 h 10"/>
                <a:gd name="T6" fmla="*/ 4 w 10"/>
                <a:gd name="T7" fmla="*/ 9 h 10"/>
                <a:gd name="T8" fmla="*/ 1 w 10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4"/>
                  </a:moveTo>
                  <a:cubicBezTo>
                    <a:pt x="1" y="2"/>
                    <a:pt x="4" y="0"/>
                    <a:pt x="6" y="1"/>
                  </a:cubicBezTo>
                  <a:cubicBezTo>
                    <a:pt x="8" y="2"/>
                    <a:pt x="10" y="4"/>
                    <a:pt x="9" y="7"/>
                  </a:cubicBezTo>
                  <a:cubicBezTo>
                    <a:pt x="8" y="9"/>
                    <a:pt x="6" y="10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59" name="Oval 209"/>
            <p:cNvSpPr>
              <a:spLocks noChangeArrowheads="1"/>
            </p:cNvSpPr>
            <p:nvPr/>
          </p:nvSpPr>
          <p:spPr bwMode="auto">
            <a:xfrm>
              <a:off x="6419851" y="1600200"/>
              <a:ext cx="26988" cy="30163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0" name="Oval 210"/>
            <p:cNvSpPr>
              <a:spLocks noChangeArrowheads="1"/>
            </p:cNvSpPr>
            <p:nvPr/>
          </p:nvSpPr>
          <p:spPr bwMode="auto">
            <a:xfrm>
              <a:off x="6294438" y="1797050"/>
              <a:ext cx="30163" cy="30163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1" name="Oval 211"/>
            <p:cNvSpPr>
              <a:spLocks noChangeArrowheads="1"/>
            </p:cNvSpPr>
            <p:nvPr/>
          </p:nvSpPr>
          <p:spPr bwMode="auto">
            <a:xfrm>
              <a:off x="6589713" y="1776413"/>
              <a:ext cx="31750" cy="26988"/>
            </a:xfrm>
            <a:prstGeom prst="ellipse">
              <a:avLst/>
            </a:prstGeom>
            <a:solidFill>
              <a:srgbClr val="71B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2" name="Oval 212"/>
            <p:cNvSpPr>
              <a:spLocks noChangeArrowheads="1"/>
            </p:cNvSpPr>
            <p:nvPr/>
          </p:nvSpPr>
          <p:spPr bwMode="auto">
            <a:xfrm>
              <a:off x="6434138" y="1371600"/>
              <a:ext cx="44450" cy="47625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3" name="Freeform 213"/>
            <p:cNvSpPr/>
            <p:nvPr/>
          </p:nvSpPr>
          <p:spPr bwMode="auto">
            <a:xfrm>
              <a:off x="6430963" y="1368425"/>
              <a:ext cx="53975" cy="53975"/>
            </a:xfrm>
            <a:custGeom>
              <a:avLst/>
              <a:gdLst>
                <a:gd name="T0" fmla="*/ 1 w 16"/>
                <a:gd name="T1" fmla="*/ 8 h 16"/>
                <a:gd name="T2" fmla="*/ 3 w 16"/>
                <a:gd name="T3" fmla="*/ 8 h 16"/>
                <a:gd name="T4" fmla="*/ 8 w 16"/>
                <a:gd name="T5" fmla="*/ 3 h 16"/>
                <a:gd name="T6" fmla="*/ 13 w 16"/>
                <a:gd name="T7" fmla="*/ 8 h 16"/>
                <a:gd name="T8" fmla="*/ 8 w 16"/>
                <a:gd name="T9" fmla="*/ 13 h 16"/>
                <a:gd name="T10" fmla="*/ 3 w 16"/>
                <a:gd name="T11" fmla="*/ 8 h 16"/>
                <a:gd name="T12" fmla="*/ 1 w 16"/>
                <a:gd name="T13" fmla="*/ 8 h 16"/>
                <a:gd name="T14" fmla="*/ 0 w 16"/>
                <a:gd name="T15" fmla="*/ 8 h 16"/>
                <a:gd name="T16" fmla="*/ 8 w 16"/>
                <a:gd name="T17" fmla="*/ 16 h 16"/>
                <a:gd name="T18" fmla="*/ 16 w 16"/>
                <a:gd name="T19" fmla="*/ 8 h 16"/>
                <a:gd name="T20" fmla="*/ 8 w 16"/>
                <a:gd name="T21" fmla="*/ 0 h 16"/>
                <a:gd name="T22" fmla="*/ 0 w 16"/>
                <a:gd name="T23" fmla="*/ 8 h 16"/>
                <a:gd name="T24" fmla="*/ 1 w 16"/>
                <a:gd name="T2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ubicBezTo>
                    <a:pt x="11" y="3"/>
                    <a:pt x="13" y="5"/>
                    <a:pt x="13" y="8"/>
                  </a:cubicBezTo>
                  <a:cubicBezTo>
                    <a:pt x="13" y="11"/>
                    <a:pt x="11" y="13"/>
                    <a:pt x="8" y="13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2" y="16"/>
                    <a:pt x="16" y="13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4" name="Oval 214"/>
            <p:cNvSpPr>
              <a:spLocks noChangeArrowheads="1"/>
            </p:cNvSpPr>
            <p:nvPr/>
          </p:nvSpPr>
          <p:spPr bwMode="auto">
            <a:xfrm>
              <a:off x="6434138" y="1133475"/>
              <a:ext cx="44450" cy="44450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5" name="Freeform 215"/>
            <p:cNvSpPr/>
            <p:nvPr/>
          </p:nvSpPr>
          <p:spPr bwMode="auto">
            <a:xfrm>
              <a:off x="6430963" y="1127125"/>
              <a:ext cx="53975" cy="57150"/>
            </a:xfrm>
            <a:custGeom>
              <a:avLst/>
              <a:gdLst>
                <a:gd name="T0" fmla="*/ 1 w 16"/>
                <a:gd name="T1" fmla="*/ 8 h 17"/>
                <a:gd name="T2" fmla="*/ 3 w 16"/>
                <a:gd name="T3" fmla="*/ 8 h 17"/>
                <a:gd name="T4" fmla="*/ 8 w 16"/>
                <a:gd name="T5" fmla="*/ 3 h 17"/>
                <a:gd name="T6" fmla="*/ 13 w 16"/>
                <a:gd name="T7" fmla="*/ 8 h 17"/>
                <a:gd name="T8" fmla="*/ 8 w 16"/>
                <a:gd name="T9" fmla="*/ 14 h 17"/>
                <a:gd name="T10" fmla="*/ 3 w 16"/>
                <a:gd name="T11" fmla="*/ 8 h 17"/>
                <a:gd name="T12" fmla="*/ 1 w 16"/>
                <a:gd name="T13" fmla="*/ 8 h 17"/>
                <a:gd name="T14" fmla="*/ 0 w 16"/>
                <a:gd name="T15" fmla="*/ 8 h 17"/>
                <a:gd name="T16" fmla="*/ 8 w 16"/>
                <a:gd name="T17" fmla="*/ 17 h 17"/>
                <a:gd name="T18" fmla="*/ 16 w 16"/>
                <a:gd name="T19" fmla="*/ 8 h 17"/>
                <a:gd name="T20" fmla="*/ 8 w 16"/>
                <a:gd name="T21" fmla="*/ 0 h 17"/>
                <a:gd name="T22" fmla="*/ 0 w 16"/>
                <a:gd name="T23" fmla="*/ 8 h 17"/>
                <a:gd name="T24" fmla="*/ 1 w 16"/>
                <a:gd name="T2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5" y="3"/>
                    <a:pt x="8" y="3"/>
                  </a:cubicBezTo>
                  <a:cubicBezTo>
                    <a:pt x="11" y="3"/>
                    <a:pt x="13" y="6"/>
                    <a:pt x="13" y="8"/>
                  </a:cubicBezTo>
                  <a:cubicBezTo>
                    <a:pt x="13" y="11"/>
                    <a:pt x="11" y="14"/>
                    <a:pt x="8" y="14"/>
                  </a:cubicBezTo>
                  <a:cubicBezTo>
                    <a:pt x="5" y="14"/>
                    <a:pt x="3" y="11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2" y="17"/>
                    <a:pt x="16" y="13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6" name="Oval 216"/>
            <p:cNvSpPr>
              <a:spLocks noChangeArrowheads="1"/>
            </p:cNvSpPr>
            <p:nvPr/>
          </p:nvSpPr>
          <p:spPr bwMode="auto">
            <a:xfrm>
              <a:off x="6821488" y="2076450"/>
              <a:ext cx="44450" cy="42863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7" name="Freeform 217"/>
            <p:cNvSpPr/>
            <p:nvPr/>
          </p:nvSpPr>
          <p:spPr bwMode="auto">
            <a:xfrm>
              <a:off x="6818313" y="2071688"/>
              <a:ext cx="53975" cy="55563"/>
            </a:xfrm>
            <a:custGeom>
              <a:avLst/>
              <a:gdLst>
                <a:gd name="T0" fmla="*/ 1 w 16"/>
                <a:gd name="T1" fmla="*/ 8 h 16"/>
                <a:gd name="T2" fmla="*/ 3 w 16"/>
                <a:gd name="T3" fmla="*/ 8 h 16"/>
                <a:gd name="T4" fmla="*/ 8 w 16"/>
                <a:gd name="T5" fmla="*/ 3 h 16"/>
                <a:gd name="T6" fmla="*/ 13 w 16"/>
                <a:gd name="T7" fmla="*/ 8 h 16"/>
                <a:gd name="T8" fmla="*/ 8 w 16"/>
                <a:gd name="T9" fmla="*/ 13 h 16"/>
                <a:gd name="T10" fmla="*/ 3 w 16"/>
                <a:gd name="T11" fmla="*/ 8 h 16"/>
                <a:gd name="T12" fmla="*/ 1 w 16"/>
                <a:gd name="T13" fmla="*/ 8 h 16"/>
                <a:gd name="T14" fmla="*/ 0 w 16"/>
                <a:gd name="T15" fmla="*/ 8 h 16"/>
                <a:gd name="T16" fmla="*/ 8 w 16"/>
                <a:gd name="T17" fmla="*/ 16 h 16"/>
                <a:gd name="T18" fmla="*/ 16 w 16"/>
                <a:gd name="T19" fmla="*/ 8 h 16"/>
                <a:gd name="T20" fmla="*/ 8 w 16"/>
                <a:gd name="T21" fmla="*/ 0 h 16"/>
                <a:gd name="T22" fmla="*/ 0 w 16"/>
                <a:gd name="T23" fmla="*/ 8 h 16"/>
                <a:gd name="T24" fmla="*/ 1 w 16"/>
                <a:gd name="T2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ubicBezTo>
                    <a:pt x="11" y="3"/>
                    <a:pt x="13" y="5"/>
                    <a:pt x="13" y="8"/>
                  </a:cubicBezTo>
                  <a:cubicBezTo>
                    <a:pt x="13" y="11"/>
                    <a:pt x="11" y="13"/>
                    <a:pt x="8" y="13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8" name="Oval 218"/>
            <p:cNvSpPr>
              <a:spLocks noChangeArrowheads="1"/>
            </p:cNvSpPr>
            <p:nvPr/>
          </p:nvSpPr>
          <p:spPr bwMode="auto">
            <a:xfrm>
              <a:off x="6931026" y="1790700"/>
              <a:ext cx="44450" cy="42863"/>
            </a:xfrm>
            <a:prstGeom prst="ellipse">
              <a:avLst/>
            </a:pr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69" name="Freeform 219"/>
            <p:cNvSpPr/>
            <p:nvPr/>
          </p:nvSpPr>
          <p:spPr bwMode="auto">
            <a:xfrm>
              <a:off x="6927851" y="1782763"/>
              <a:ext cx="53975" cy="58738"/>
            </a:xfrm>
            <a:custGeom>
              <a:avLst/>
              <a:gdLst>
                <a:gd name="T0" fmla="*/ 1 w 16"/>
                <a:gd name="T1" fmla="*/ 9 h 17"/>
                <a:gd name="T2" fmla="*/ 3 w 16"/>
                <a:gd name="T3" fmla="*/ 9 h 17"/>
                <a:gd name="T4" fmla="*/ 8 w 16"/>
                <a:gd name="T5" fmla="*/ 3 h 17"/>
                <a:gd name="T6" fmla="*/ 13 w 16"/>
                <a:gd name="T7" fmla="*/ 9 h 17"/>
                <a:gd name="T8" fmla="*/ 8 w 16"/>
                <a:gd name="T9" fmla="*/ 14 h 17"/>
                <a:gd name="T10" fmla="*/ 3 w 16"/>
                <a:gd name="T11" fmla="*/ 9 h 17"/>
                <a:gd name="T12" fmla="*/ 1 w 16"/>
                <a:gd name="T13" fmla="*/ 9 h 17"/>
                <a:gd name="T14" fmla="*/ 0 w 16"/>
                <a:gd name="T15" fmla="*/ 9 h 17"/>
                <a:gd name="T16" fmla="*/ 8 w 16"/>
                <a:gd name="T17" fmla="*/ 17 h 17"/>
                <a:gd name="T18" fmla="*/ 16 w 16"/>
                <a:gd name="T19" fmla="*/ 9 h 17"/>
                <a:gd name="T20" fmla="*/ 8 w 16"/>
                <a:gd name="T21" fmla="*/ 0 h 17"/>
                <a:gd name="T22" fmla="*/ 0 w 16"/>
                <a:gd name="T23" fmla="*/ 9 h 17"/>
                <a:gd name="T24" fmla="*/ 1 w 16"/>
                <a:gd name="T2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1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6"/>
                    <a:pt x="5" y="3"/>
                    <a:pt x="8" y="3"/>
                  </a:cubicBezTo>
                  <a:cubicBezTo>
                    <a:pt x="11" y="3"/>
                    <a:pt x="13" y="6"/>
                    <a:pt x="13" y="9"/>
                  </a:cubicBezTo>
                  <a:cubicBezTo>
                    <a:pt x="13" y="11"/>
                    <a:pt x="11" y="14"/>
                    <a:pt x="8" y="14"/>
                  </a:cubicBezTo>
                  <a:cubicBezTo>
                    <a:pt x="5" y="14"/>
                    <a:pt x="3" y="11"/>
                    <a:pt x="3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2" y="17"/>
                    <a:pt x="16" y="13"/>
                    <a:pt x="16" y="9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72C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0" name="Freeform 220"/>
            <p:cNvSpPr/>
            <p:nvPr/>
          </p:nvSpPr>
          <p:spPr bwMode="auto">
            <a:xfrm>
              <a:off x="5881688" y="2466975"/>
              <a:ext cx="287338" cy="207963"/>
            </a:xfrm>
            <a:custGeom>
              <a:avLst/>
              <a:gdLst>
                <a:gd name="T0" fmla="*/ 0 w 84"/>
                <a:gd name="T1" fmla="*/ 0 h 61"/>
                <a:gd name="T2" fmla="*/ 53 w 84"/>
                <a:gd name="T3" fmla="*/ 59 h 61"/>
                <a:gd name="T4" fmla="*/ 84 w 84"/>
                <a:gd name="T5" fmla="*/ 51 h 61"/>
                <a:gd name="T6" fmla="*/ 0 w 8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61">
                  <a:moveTo>
                    <a:pt x="0" y="0"/>
                  </a:moveTo>
                  <a:cubicBezTo>
                    <a:pt x="0" y="0"/>
                    <a:pt x="2" y="48"/>
                    <a:pt x="53" y="59"/>
                  </a:cubicBezTo>
                  <a:cubicBezTo>
                    <a:pt x="53" y="59"/>
                    <a:pt x="78" y="61"/>
                    <a:pt x="84" y="51"/>
                  </a:cubicBezTo>
                  <a:cubicBezTo>
                    <a:pt x="84" y="51"/>
                    <a:pt x="19" y="55"/>
                    <a:pt x="0" y="0"/>
                  </a:cubicBez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1" name="Freeform 221"/>
            <p:cNvSpPr/>
            <p:nvPr/>
          </p:nvSpPr>
          <p:spPr bwMode="auto">
            <a:xfrm>
              <a:off x="6359526" y="2905125"/>
              <a:ext cx="142875" cy="180975"/>
            </a:xfrm>
            <a:custGeom>
              <a:avLst/>
              <a:gdLst>
                <a:gd name="T0" fmla="*/ 0 w 42"/>
                <a:gd name="T1" fmla="*/ 0 h 53"/>
                <a:gd name="T2" fmla="*/ 26 w 42"/>
                <a:gd name="T3" fmla="*/ 49 h 53"/>
                <a:gd name="T4" fmla="*/ 42 w 42"/>
                <a:gd name="T5" fmla="*/ 42 h 53"/>
                <a:gd name="T6" fmla="*/ 0 w 42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3">
                  <a:moveTo>
                    <a:pt x="0" y="0"/>
                  </a:moveTo>
                  <a:cubicBezTo>
                    <a:pt x="0" y="0"/>
                    <a:pt x="1" y="43"/>
                    <a:pt x="26" y="49"/>
                  </a:cubicBezTo>
                  <a:cubicBezTo>
                    <a:pt x="26" y="49"/>
                    <a:pt x="36" y="53"/>
                    <a:pt x="42" y="42"/>
                  </a:cubicBezTo>
                  <a:cubicBezTo>
                    <a:pt x="42" y="42"/>
                    <a:pt x="14" y="48"/>
                    <a:pt x="0" y="0"/>
                  </a:cubicBezTo>
                  <a:close/>
                </a:path>
              </a:pathLst>
            </a:custGeom>
            <a:solidFill>
              <a:srgbClr val="FFF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2" name="Freeform 223"/>
            <p:cNvSpPr/>
            <p:nvPr/>
          </p:nvSpPr>
          <p:spPr bwMode="auto">
            <a:xfrm>
              <a:off x="7277101" y="1511300"/>
              <a:ext cx="100013" cy="139700"/>
            </a:xfrm>
            <a:custGeom>
              <a:avLst/>
              <a:gdLst>
                <a:gd name="T0" fmla="*/ 63 w 63"/>
                <a:gd name="T1" fmla="*/ 0 h 88"/>
                <a:gd name="T2" fmla="*/ 39 w 63"/>
                <a:gd name="T3" fmla="*/ 4 h 88"/>
                <a:gd name="T4" fmla="*/ 0 w 63"/>
                <a:gd name="T5" fmla="*/ 88 h 88"/>
                <a:gd name="T6" fmla="*/ 5 w 63"/>
                <a:gd name="T7" fmla="*/ 88 h 88"/>
                <a:gd name="T8" fmla="*/ 7 w 63"/>
                <a:gd name="T9" fmla="*/ 86 h 88"/>
                <a:gd name="T10" fmla="*/ 63 w 63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8">
                  <a:moveTo>
                    <a:pt x="63" y="0"/>
                  </a:moveTo>
                  <a:lnTo>
                    <a:pt x="39" y="4"/>
                  </a:lnTo>
                  <a:lnTo>
                    <a:pt x="0" y="88"/>
                  </a:lnTo>
                  <a:lnTo>
                    <a:pt x="5" y="88"/>
                  </a:lnTo>
                  <a:lnTo>
                    <a:pt x="7" y="8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B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3" name="Freeform 224"/>
            <p:cNvSpPr/>
            <p:nvPr/>
          </p:nvSpPr>
          <p:spPr bwMode="auto">
            <a:xfrm>
              <a:off x="7277101" y="1511300"/>
              <a:ext cx="100013" cy="139700"/>
            </a:xfrm>
            <a:custGeom>
              <a:avLst/>
              <a:gdLst>
                <a:gd name="T0" fmla="*/ 63 w 63"/>
                <a:gd name="T1" fmla="*/ 0 h 88"/>
                <a:gd name="T2" fmla="*/ 39 w 63"/>
                <a:gd name="T3" fmla="*/ 4 h 88"/>
                <a:gd name="T4" fmla="*/ 0 w 63"/>
                <a:gd name="T5" fmla="*/ 88 h 88"/>
                <a:gd name="T6" fmla="*/ 5 w 63"/>
                <a:gd name="T7" fmla="*/ 88 h 88"/>
                <a:gd name="T8" fmla="*/ 7 w 63"/>
                <a:gd name="T9" fmla="*/ 86 h 88"/>
                <a:gd name="T10" fmla="*/ 63 w 63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8">
                  <a:moveTo>
                    <a:pt x="63" y="0"/>
                  </a:moveTo>
                  <a:lnTo>
                    <a:pt x="39" y="4"/>
                  </a:lnTo>
                  <a:lnTo>
                    <a:pt x="0" y="88"/>
                  </a:lnTo>
                  <a:lnTo>
                    <a:pt x="5" y="88"/>
                  </a:lnTo>
                  <a:lnTo>
                    <a:pt x="7" y="86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4" name="Freeform 225"/>
            <p:cNvSpPr/>
            <p:nvPr/>
          </p:nvSpPr>
          <p:spPr bwMode="auto">
            <a:xfrm>
              <a:off x="7386638" y="1252538"/>
              <a:ext cx="160338" cy="152400"/>
            </a:xfrm>
            <a:custGeom>
              <a:avLst/>
              <a:gdLst>
                <a:gd name="T0" fmla="*/ 101 w 101"/>
                <a:gd name="T1" fmla="*/ 0 h 96"/>
                <a:gd name="T2" fmla="*/ 39 w 101"/>
                <a:gd name="T3" fmla="*/ 13 h 96"/>
                <a:gd name="T4" fmla="*/ 0 w 101"/>
                <a:gd name="T5" fmla="*/ 96 h 96"/>
                <a:gd name="T6" fmla="*/ 43 w 101"/>
                <a:gd name="T7" fmla="*/ 88 h 96"/>
                <a:gd name="T8" fmla="*/ 101 w 101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6">
                  <a:moveTo>
                    <a:pt x="101" y="0"/>
                  </a:moveTo>
                  <a:lnTo>
                    <a:pt x="39" y="13"/>
                  </a:lnTo>
                  <a:lnTo>
                    <a:pt x="0" y="96"/>
                  </a:lnTo>
                  <a:lnTo>
                    <a:pt x="43" y="8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EB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5" name="Freeform 226"/>
            <p:cNvSpPr/>
            <p:nvPr/>
          </p:nvSpPr>
          <p:spPr bwMode="auto">
            <a:xfrm>
              <a:off x="7386638" y="1252538"/>
              <a:ext cx="160338" cy="152400"/>
            </a:xfrm>
            <a:custGeom>
              <a:avLst/>
              <a:gdLst>
                <a:gd name="T0" fmla="*/ 101 w 101"/>
                <a:gd name="T1" fmla="*/ 0 h 96"/>
                <a:gd name="T2" fmla="*/ 39 w 101"/>
                <a:gd name="T3" fmla="*/ 13 h 96"/>
                <a:gd name="T4" fmla="*/ 0 w 101"/>
                <a:gd name="T5" fmla="*/ 96 h 96"/>
                <a:gd name="T6" fmla="*/ 43 w 101"/>
                <a:gd name="T7" fmla="*/ 88 h 96"/>
                <a:gd name="T8" fmla="*/ 101 w 101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6">
                  <a:moveTo>
                    <a:pt x="101" y="0"/>
                  </a:moveTo>
                  <a:lnTo>
                    <a:pt x="39" y="13"/>
                  </a:lnTo>
                  <a:lnTo>
                    <a:pt x="0" y="96"/>
                  </a:lnTo>
                  <a:lnTo>
                    <a:pt x="43" y="88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6" name="Freeform 227"/>
            <p:cNvSpPr/>
            <p:nvPr/>
          </p:nvSpPr>
          <p:spPr bwMode="auto">
            <a:xfrm>
              <a:off x="7267576" y="1651000"/>
              <a:ext cx="17463" cy="26988"/>
            </a:xfrm>
            <a:custGeom>
              <a:avLst/>
              <a:gdLst>
                <a:gd name="T0" fmla="*/ 11 w 11"/>
                <a:gd name="T1" fmla="*/ 0 h 17"/>
                <a:gd name="T2" fmla="*/ 6 w 11"/>
                <a:gd name="T3" fmla="*/ 0 h 17"/>
                <a:gd name="T4" fmla="*/ 0 w 11"/>
                <a:gd name="T5" fmla="*/ 17 h 17"/>
                <a:gd name="T6" fmla="*/ 11 w 11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7">
                  <a:moveTo>
                    <a:pt x="11" y="0"/>
                  </a:moveTo>
                  <a:lnTo>
                    <a:pt x="6" y="0"/>
                  </a:lnTo>
                  <a:lnTo>
                    <a:pt x="0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6A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7" name="Freeform 228"/>
            <p:cNvSpPr/>
            <p:nvPr/>
          </p:nvSpPr>
          <p:spPr bwMode="auto">
            <a:xfrm>
              <a:off x="7267576" y="1651000"/>
              <a:ext cx="17463" cy="26988"/>
            </a:xfrm>
            <a:custGeom>
              <a:avLst/>
              <a:gdLst>
                <a:gd name="T0" fmla="*/ 11 w 11"/>
                <a:gd name="T1" fmla="*/ 0 h 17"/>
                <a:gd name="T2" fmla="*/ 6 w 11"/>
                <a:gd name="T3" fmla="*/ 0 h 17"/>
                <a:gd name="T4" fmla="*/ 0 w 11"/>
                <a:gd name="T5" fmla="*/ 17 h 17"/>
                <a:gd name="T6" fmla="*/ 11 w 11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7">
                  <a:moveTo>
                    <a:pt x="11" y="0"/>
                  </a:moveTo>
                  <a:lnTo>
                    <a:pt x="6" y="0"/>
                  </a:lnTo>
                  <a:lnTo>
                    <a:pt x="0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8" name="Freeform 229"/>
            <p:cNvSpPr/>
            <p:nvPr/>
          </p:nvSpPr>
          <p:spPr bwMode="auto">
            <a:xfrm>
              <a:off x="7339013" y="1392238"/>
              <a:ext cx="115888" cy="125413"/>
            </a:xfrm>
            <a:custGeom>
              <a:avLst/>
              <a:gdLst>
                <a:gd name="T0" fmla="*/ 73 w 73"/>
                <a:gd name="T1" fmla="*/ 0 h 79"/>
                <a:gd name="T2" fmla="*/ 30 w 73"/>
                <a:gd name="T3" fmla="*/ 8 h 79"/>
                <a:gd name="T4" fmla="*/ 0 w 73"/>
                <a:gd name="T5" fmla="*/ 79 h 79"/>
                <a:gd name="T6" fmla="*/ 24 w 73"/>
                <a:gd name="T7" fmla="*/ 75 h 79"/>
                <a:gd name="T8" fmla="*/ 64 w 73"/>
                <a:gd name="T9" fmla="*/ 15 h 79"/>
                <a:gd name="T10" fmla="*/ 73 w 73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9">
                  <a:moveTo>
                    <a:pt x="73" y="0"/>
                  </a:moveTo>
                  <a:lnTo>
                    <a:pt x="30" y="8"/>
                  </a:lnTo>
                  <a:lnTo>
                    <a:pt x="0" y="79"/>
                  </a:lnTo>
                  <a:lnTo>
                    <a:pt x="24" y="75"/>
                  </a:lnTo>
                  <a:lnTo>
                    <a:pt x="64" y="1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7B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79" name="Freeform 230"/>
            <p:cNvSpPr/>
            <p:nvPr/>
          </p:nvSpPr>
          <p:spPr bwMode="auto">
            <a:xfrm>
              <a:off x="7339013" y="1392238"/>
              <a:ext cx="115888" cy="125413"/>
            </a:xfrm>
            <a:custGeom>
              <a:avLst/>
              <a:gdLst>
                <a:gd name="T0" fmla="*/ 73 w 73"/>
                <a:gd name="T1" fmla="*/ 0 h 79"/>
                <a:gd name="T2" fmla="*/ 30 w 73"/>
                <a:gd name="T3" fmla="*/ 8 h 79"/>
                <a:gd name="T4" fmla="*/ 0 w 73"/>
                <a:gd name="T5" fmla="*/ 79 h 79"/>
                <a:gd name="T6" fmla="*/ 24 w 73"/>
                <a:gd name="T7" fmla="*/ 75 h 79"/>
                <a:gd name="T8" fmla="*/ 64 w 73"/>
                <a:gd name="T9" fmla="*/ 15 h 79"/>
                <a:gd name="T10" fmla="*/ 73 w 73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9">
                  <a:moveTo>
                    <a:pt x="73" y="0"/>
                  </a:moveTo>
                  <a:lnTo>
                    <a:pt x="30" y="8"/>
                  </a:lnTo>
                  <a:lnTo>
                    <a:pt x="0" y="79"/>
                  </a:lnTo>
                  <a:lnTo>
                    <a:pt x="24" y="75"/>
                  </a:lnTo>
                  <a:lnTo>
                    <a:pt x="64" y="15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0" name="Freeform 231"/>
            <p:cNvSpPr/>
            <p:nvPr/>
          </p:nvSpPr>
          <p:spPr bwMode="auto">
            <a:xfrm>
              <a:off x="7496176" y="993775"/>
              <a:ext cx="220663" cy="166688"/>
            </a:xfrm>
            <a:custGeom>
              <a:avLst/>
              <a:gdLst>
                <a:gd name="T0" fmla="*/ 139 w 139"/>
                <a:gd name="T1" fmla="*/ 0 h 105"/>
                <a:gd name="T2" fmla="*/ 126 w 139"/>
                <a:gd name="T3" fmla="*/ 2 h 105"/>
                <a:gd name="T4" fmla="*/ 38 w 139"/>
                <a:gd name="T5" fmla="*/ 22 h 105"/>
                <a:gd name="T6" fmla="*/ 0 w 139"/>
                <a:gd name="T7" fmla="*/ 105 h 105"/>
                <a:gd name="T8" fmla="*/ 81 w 139"/>
                <a:gd name="T9" fmla="*/ 88 h 105"/>
                <a:gd name="T10" fmla="*/ 98 w 139"/>
                <a:gd name="T11" fmla="*/ 65 h 105"/>
                <a:gd name="T12" fmla="*/ 139 w 139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05">
                  <a:moveTo>
                    <a:pt x="139" y="0"/>
                  </a:moveTo>
                  <a:lnTo>
                    <a:pt x="126" y="2"/>
                  </a:lnTo>
                  <a:lnTo>
                    <a:pt x="38" y="22"/>
                  </a:lnTo>
                  <a:lnTo>
                    <a:pt x="0" y="105"/>
                  </a:lnTo>
                  <a:lnTo>
                    <a:pt x="81" y="88"/>
                  </a:lnTo>
                  <a:lnTo>
                    <a:pt x="98" y="65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EB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1" name="Freeform 232"/>
            <p:cNvSpPr/>
            <p:nvPr/>
          </p:nvSpPr>
          <p:spPr bwMode="auto">
            <a:xfrm>
              <a:off x="7496176" y="993775"/>
              <a:ext cx="220663" cy="166688"/>
            </a:xfrm>
            <a:custGeom>
              <a:avLst/>
              <a:gdLst>
                <a:gd name="T0" fmla="*/ 139 w 139"/>
                <a:gd name="T1" fmla="*/ 0 h 105"/>
                <a:gd name="T2" fmla="*/ 126 w 139"/>
                <a:gd name="T3" fmla="*/ 2 h 105"/>
                <a:gd name="T4" fmla="*/ 38 w 139"/>
                <a:gd name="T5" fmla="*/ 22 h 105"/>
                <a:gd name="T6" fmla="*/ 0 w 139"/>
                <a:gd name="T7" fmla="*/ 105 h 105"/>
                <a:gd name="T8" fmla="*/ 81 w 139"/>
                <a:gd name="T9" fmla="*/ 88 h 105"/>
                <a:gd name="T10" fmla="*/ 98 w 139"/>
                <a:gd name="T11" fmla="*/ 65 h 105"/>
                <a:gd name="T12" fmla="*/ 139 w 139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05">
                  <a:moveTo>
                    <a:pt x="139" y="0"/>
                  </a:moveTo>
                  <a:lnTo>
                    <a:pt x="126" y="2"/>
                  </a:lnTo>
                  <a:lnTo>
                    <a:pt x="38" y="22"/>
                  </a:lnTo>
                  <a:lnTo>
                    <a:pt x="0" y="105"/>
                  </a:lnTo>
                  <a:lnTo>
                    <a:pt x="81" y="88"/>
                  </a:lnTo>
                  <a:lnTo>
                    <a:pt x="98" y="65"/>
                  </a:lnTo>
                  <a:lnTo>
                    <a:pt x="1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2" name="Freeform 233"/>
            <p:cNvSpPr/>
            <p:nvPr/>
          </p:nvSpPr>
          <p:spPr bwMode="auto">
            <a:xfrm>
              <a:off x="7556501" y="877888"/>
              <a:ext cx="234950" cy="150813"/>
            </a:xfrm>
            <a:custGeom>
              <a:avLst/>
              <a:gdLst>
                <a:gd name="T0" fmla="*/ 146 w 148"/>
                <a:gd name="T1" fmla="*/ 0 h 95"/>
                <a:gd name="T2" fmla="*/ 30 w 148"/>
                <a:gd name="T3" fmla="*/ 24 h 95"/>
                <a:gd name="T4" fmla="*/ 0 w 148"/>
                <a:gd name="T5" fmla="*/ 95 h 95"/>
                <a:gd name="T6" fmla="*/ 88 w 148"/>
                <a:gd name="T7" fmla="*/ 75 h 95"/>
                <a:gd name="T8" fmla="*/ 101 w 148"/>
                <a:gd name="T9" fmla="*/ 73 h 95"/>
                <a:gd name="T10" fmla="*/ 148 w 148"/>
                <a:gd name="T11" fmla="*/ 0 h 95"/>
                <a:gd name="T12" fmla="*/ 146 w 148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95">
                  <a:moveTo>
                    <a:pt x="146" y="0"/>
                  </a:moveTo>
                  <a:lnTo>
                    <a:pt x="30" y="24"/>
                  </a:lnTo>
                  <a:lnTo>
                    <a:pt x="0" y="95"/>
                  </a:lnTo>
                  <a:lnTo>
                    <a:pt x="88" y="75"/>
                  </a:lnTo>
                  <a:lnTo>
                    <a:pt x="101" y="73"/>
                  </a:lnTo>
                  <a:lnTo>
                    <a:pt x="148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7B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3" name="Freeform 234"/>
            <p:cNvSpPr/>
            <p:nvPr/>
          </p:nvSpPr>
          <p:spPr bwMode="auto">
            <a:xfrm>
              <a:off x="7556501" y="877888"/>
              <a:ext cx="234950" cy="150813"/>
            </a:xfrm>
            <a:custGeom>
              <a:avLst/>
              <a:gdLst>
                <a:gd name="T0" fmla="*/ 146 w 148"/>
                <a:gd name="T1" fmla="*/ 0 h 95"/>
                <a:gd name="T2" fmla="*/ 30 w 148"/>
                <a:gd name="T3" fmla="*/ 24 h 95"/>
                <a:gd name="T4" fmla="*/ 0 w 148"/>
                <a:gd name="T5" fmla="*/ 95 h 95"/>
                <a:gd name="T6" fmla="*/ 88 w 148"/>
                <a:gd name="T7" fmla="*/ 75 h 95"/>
                <a:gd name="T8" fmla="*/ 101 w 148"/>
                <a:gd name="T9" fmla="*/ 73 h 95"/>
                <a:gd name="T10" fmla="*/ 148 w 148"/>
                <a:gd name="T11" fmla="*/ 0 h 95"/>
                <a:gd name="T12" fmla="*/ 146 w 148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95">
                  <a:moveTo>
                    <a:pt x="146" y="0"/>
                  </a:moveTo>
                  <a:lnTo>
                    <a:pt x="30" y="24"/>
                  </a:lnTo>
                  <a:lnTo>
                    <a:pt x="0" y="95"/>
                  </a:lnTo>
                  <a:lnTo>
                    <a:pt x="88" y="75"/>
                  </a:lnTo>
                  <a:lnTo>
                    <a:pt x="101" y="73"/>
                  </a:lnTo>
                  <a:lnTo>
                    <a:pt x="148" y="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4" name="Freeform 235"/>
            <p:cNvSpPr/>
            <p:nvPr/>
          </p:nvSpPr>
          <p:spPr bwMode="auto">
            <a:xfrm>
              <a:off x="7604126" y="793750"/>
              <a:ext cx="184150" cy="122238"/>
            </a:xfrm>
            <a:custGeom>
              <a:avLst/>
              <a:gdLst>
                <a:gd name="T0" fmla="*/ 35 w 116"/>
                <a:gd name="T1" fmla="*/ 0 h 77"/>
                <a:gd name="T2" fmla="*/ 35 w 116"/>
                <a:gd name="T3" fmla="*/ 0 h 77"/>
                <a:gd name="T4" fmla="*/ 0 w 116"/>
                <a:gd name="T5" fmla="*/ 77 h 77"/>
                <a:gd name="T6" fmla="*/ 116 w 116"/>
                <a:gd name="T7" fmla="*/ 53 h 77"/>
                <a:gd name="T8" fmla="*/ 35 w 116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7">
                  <a:moveTo>
                    <a:pt x="35" y="0"/>
                  </a:moveTo>
                  <a:lnTo>
                    <a:pt x="35" y="0"/>
                  </a:lnTo>
                  <a:lnTo>
                    <a:pt x="0" y="77"/>
                  </a:lnTo>
                  <a:lnTo>
                    <a:pt x="116" y="5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BE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5" name="Freeform 236"/>
            <p:cNvSpPr/>
            <p:nvPr/>
          </p:nvSpPr>
          <p:spPr bwMode="auto">
            <a:xfrm>
              <a:off x="7604126" y="793750"/>
              <a:ext cx="184150" cy="122238"/>
            </a:xfrm>
            <a:custGeom>
              <a:avLst/>
              <a:gdLst>
                <a:gd name="T0" fmla="*/ 35 w 116"/>
                <a:gd name="T1" fmla="*/ 0 h 77"/>
                <a:gd name="T2" fmla="*/ 35 w 116"/>
                <a:gd name="T3" fmla="*/ 0 h 77"/>
                <a:gd name="T4" fmla="*/ 0 w 116"/>
                <a:gd name="T5" fmla="*/ 77 h 77"/>
                <a:gd name="T6" fmla="*/ 116 w 116"/>
                <a:gd name="T7" fmla="*/ 53 h 77"/>
                <a:gd name="T8" fmla="*/ 35 w 116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7">
                  <a:moveTo>
                    <a:pt x="35" y="0"/>
                  </a:moveTo>
                  <a:lnTo>
                    <a:pt x="35" y="0"/>
                  </a:lnTo>
                  <a:lnTo>
                    <a:pt x="0" y="77"/>
                  </a:lnTo>
                  <a:lnTo>
                    <a:pt x="116" y="53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6" name="Freeform 237"/>
            <p:cNvSpPr/>
            <p:nvPr/>
          </p:nvSpPr>
          <p:spPr bwMode="auto">
            <a:xfrm>
              <a:off x="7448551" y="1133475"/>
              <a:ext cx="176213" cy="139700"/>
            </a:xfrm>
            <a:custGeom>
              <a:avLst/>
              <a:gdLst>
                <a:gd name="T0" fmla="*/ 111 w 111"/>
                <a:gd name="T1" fmla="*/ 0 h 88"/>
                <a:gd name="T2" fmla="*/ 30 w 111"/>
                <a:gd name="T3" fmla="*/ 17 h 88"/>
                <a:gd name="T4" fmla="*/ 0 w 111"/>
                <a:gd name="T5" fmla="*/ 88 h 88"/>
                <a:gd name="T6" fmla="*/ 62 w 111"/>
                <a:gd name="T7" fmla="*/ 75 h 88"/>
                <a:gd name="T8" fmla="*/ 111 w 111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8">
                  <a:moveTo>
                    <a:pt x="111" y="0"/>
                  </a:moveTo>
                  <a:lnTo>
                    <a:pt x="30" y="17"/>
                  </a:lnTo>
                  <a:lnTo>
                    <a:pt x="0" y="88"/>
                  </a:lnTo>
                  <a:lnTo>
                    <a:pt x="62" y="7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A7BD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7" name="Freeform 238"/>
            <p:cNvSpPr/>
            <p:nvPr/>
          </p:nvSpPr>
          <p:spPr bwMode="auto">
            <a:xfrm>
              <a:off x="7448551" y="1133475"/>
              <a:ext cx="176213" cy="139700"/>
            </a:xfrm>
            <a:custGeom>
              <a:avLst/>
              <a:gdLst>
                <a:gd name="T0" fmla="*/ 111 w 111"/>
                <a:gd name="T1" fmla="*/ 0 h 88"/>
                <a:gd name="T2" fmla="*/ 30 w 111"/>
                <a:gd name="T3" fmla="*/ 17 h 88"/>
                <a:gd name="T4" fmla="*/ 0 w 111"/>
                <a:gd name="T5" fmla="*/ 88 h 88"/>
                <a:gd name="T6" fmla="*/ 62 w 111"/>
                <a:gd name="T7" fmla="*/ 75 h 88"/>
                <a:gd name="T8" fmla="*/ 111 w 111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8">
                  <a:moveTo>
                    <a:pt x="111" y="0"/>
                  </a:moveTo>
                  <a:lnTo>
                    <a:pt x="30" y="17"/>
                  </a:lnTo>
                  <a:lnTo>
                    <a:pt x="0" y="88"/>
                  </a:lnTo>
                  <a:lnTo>
                    <a:pt x="62" y="75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78800" y="2057400"/>
            <a:ext cx="7200000" cy="27882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66237" y="4366592"/>
            <a:ext cx="5859526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604" y="1860903"/>
            <a:ext cx="8266792" cy="2086096"/>
          </a:xfrm>
          <a:noFill/>
        </p:spPr>
        <p:txBody>
          <a:bodyPr lIns="0" anchor="ctr" anchorCtr="0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334432" y="4156795"/>
            <a:ext cx="752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078800" y="1355271"/>
            <a:ext cx="7200000" cy="2179929"/>
          </a:xfrm>
        </p:spPr>
        <p:txBody>
          <a:bodyPr>
            <a:normAutofit/>
          </a:bodyPr>
          <a:lstStyle>
            <a:lvl1pPr marL="0" indent="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078800" y="3641271"/>
            <a:ext cx="7200000" cy="2179929"/>
          </a:xfrm>
        </p:spPr>
        <p:txBody>
          <a:bodyPr>
            <a:normAutofit/>
          </a:bodyPr>
          <a:lstStyle>
            <a:lvl1pPr marL="0" indent="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162000"/>
            <a:ext cx="10515600" cy="1080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93520"/>
            <a:ext cx="5157787" cy="904875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400" b="0"/>
            </a:lvl1pPr>
            <a:lvl2pPr marL="800100" indent="-342900">
              <a:buFont typeface="Arial" panose="020B0604020202020204" pitchFamily="34" charset="0"/>
              <a:buChar char="•"/>
              <a:defRPr sz="2000" b="0"/>
            </a:lvl2pPr>
            <a:lvl3pPr marL="1257300" indent="-342900">
              <a:buFont typeface="Arial" panose="020B0604020202020204" pitchFamily="34" charset="0"/>
              <a:buChar char="•"/>
              <a:defRPr sz="1800" b="0"/>
            </a:lvl3pPr>
            <a:lvl4pPr marL="1657350" indent="-285750">
              <a:buFont typeface="Arial" panose="020B0604020202020204" pitchFamily="34" charset="0"/>
              <a:buChar char="•"/>
              <a:defRPr sz="1800" b="0"/>
            </a:lvl4pPr>
            <a:lvl5pPr marL="2114550" indent="-285750">
              <a:buFont typeface="Arial" panose="020B0604020202020204" pitchFamily="34" charset="0"/>
              <a:buChar char="•"/>
              <a:defRPr sz="1800" b="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93520"/>
            <a:ext cx="5183188" cy="904875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400" b="0"/>
            </a:lvl1pPr>
            <a:lvl2pPr marL="800100" indent="-342900">
              <a:buFont typeface="Arial" panose="020B0604020202020204" pitchFamily="34" charset="0"/>
              <a:buChar char="•"/>
              <a:defRPr sz="2000" b="0"/>
            </a:lvl2pPr>
            <a:lvl3pPr marL="1257300" indent="-342900">
              <a:buFont typeface="Arial" panose="020B0604020202020204" pitchFamily="34" charset="0"/>
              <a:buChar char="•"/>
              <a:defRPr sz="1800" b="0"/>
            </a:lvl3pPr>
            <a:lvl4pPr marL="1657350" indent="-285750">
              <a:buFont typeface="Arial" panose="020B0604020202020204" pitchFamily="34" charset="0"/>
              <a:buChar char="•"/>
              <a:defRPr sz="1800" b="0"/>
            </a:lvl4pPr>
            <a:lvl5pPr marL="2114550" indent="-285750">
              <a:buFont typeface="Arial" panose="020B0604020202020204" pitchFamily="34" charset="0"/>
              <a:buChar char="•"/>
              <a:defRPr sz="1800" b="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447293" y="1178563"/>
            <a:ext cx="8782682" cy="4884101"/>
            <a:chOff x="2447293" y="1178563"/>
            <a:chExt cx="8782682" cy="4884101"/>
          </a:xfrm>
        </p:grpSpPr>
        <p:sp>
          <p:nvSpPr>
            <p:cNvPr id="6" name="椭圆 5"/>
            <p:cNvSpPr/>
            <p:nvPr userDrawn="1">
              <p:custDataLst>
                <p:tags r:id="rId2"/>
              </p:custDataLst>
            </p:nvPr>
          </p:nvSpPr>
          <p:spPr>
            <a:xfrm>
              <a:off x="4521200" y="1376364"/>
              <a:ext cx="3594100" cy="359568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 userDrawn="1">
              <p:custDataLst>
                <p:tags r:id="rId3"/>
              </p:custDataLst>
            </p:nvPr>
          </p:nvSpPr>
          <p:spPr>
            <a:xfrm>
              <a:off x="4357689" y="1427163"/>
              <a:ext cx="3519487" cy="3517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4400">
                <a:latin typeface="Broadway BT" panose="04040905080B02020502" pitchFamily="82" charset="0"/>
                <a:ea typeface="汉仪丫丫体简" panose="02010604000101010101" pitchFamily="2" charset="-122"/>
                <a:cs typeface="Verdana" panose="020B0604030504040204" pitchFamily="34" charset="0"/>
              </a:endParaRPr>
            </a:p>
          </p:txBody>
        </p:sp>
        <p:sp>
          <p:nvSpPr>
            <p:cNvPr id="8" name="椭圆 7"/>
            <p:cNvSpPr/>
            <p:nvPr userDrawn="1">
              <p:custDataLst>
                <p:tags r:id="rId4"/>
              </p:custDataLst>
            </p:nvPr>
          </p:nvSpPr>
          <p:spPr>
            <a:xfrm>
              <a:off x="9390063" y="2457451"/>
              <a:ext cx="506412" cy="506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5"/>
              </p:custDataLst>
            </p:nvPr>
          </p:nvSpPr>
          <p:spPr>
            <a:xfrm>
              <a:off x="7997826" y="1719264"/>
              <a:ext cx="231775" cy="231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6"/>
              </p:custDataLst>
            </p:nvPr>
          </p:nvSpPr>
          <p:spPr>
            <a:xfrm>
              <a:off x="3514726" y="4508501"/>
              <a:ext cx="506413" cy="506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 userDrawn="1">
              <p:custDataLst>
                <p:tags r:id="rId7"/>
              </p:custDataLst>
            </p:nvPr>
          </p:nvSpPr>
          <p:spPr>
            <a:xfrm>
              <a:off x="5303838" y="5184776"/>
              <a:ext cx="233362" cy="2333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8"/>
              </p:custDataLst>
            </p:nvPr>
          </p:nvSpPr>
          <p:spPr>
            <a:xfrm>
              <a:off x="10452100" y="5284787"/>
              <a:ext cx="777875" cy="7778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9"/>
              </p:custDataLst>
            </p:nvPr>
          </p:nvSpPr>
          <p:spPr>
            <a:xfrm>
              <a:off x="10109199" y="5184776"/>
              <a:ext cx="565151" cy="56515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10"/>
              </p:custDataLst>
            </p:nvPr>
          </p:nvSpPr>
          <p:spPr>
            <a:xfrm>
              <a:off x="2447293" y="1178563"/>
              <a:ext cx="572451" cy="57245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>
              <a:off x="2517305" y="1577978"/>
              <a:ext cx="373060" cy="373061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7688" y="1427163"/>
            <a:ext cx="3519487" cy="3517900"/>
          </a:xfrm>
          <a:noFill/>
        </p:spPr>
        <p:txBody>
          <a:bodyPr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62000"/>
            <a:ext cx="8344800" cy="10800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1155600"/>
            <a:ext cx="12196800" cy="381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3200" y="5162400"/>
            <a:ext cx="10000800" cy="114696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207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20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207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051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0515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0515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 smtClean="0"/>
              <a:t>小帮饭</a:t>
            </a:r>
            <a:endParaRPr lang="zh-CN" altLang="en-US" smtClean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smtClean="0"/>
              <a:t>产品设计简单介绍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谢谢大家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二组作品。</a:t>
            </a:r>
            <a:endParaRPr lang="zh-CN" altLang="en-US"/>
          </a:p>
          <a:p>
            <a:r>
              <a:rPr lang="zh-CN" altLang="en-US"/>
              <a:t>产品：王宇</a:t>
            </a:r>
            <a:endParaRPr lang="zh-CN" altLang="en-US"/>
          </a:p>
          <a:p>
            <a:r>
              <a:rPr lang="zh-CN" altLang="en-US"/>
              <a:t>运营：杨立</a:t>
            </a:r>
            <a:endParaRPr lang="zh-CN" altLang="en-US"/>
          </a:p>
          <a:p>
            <a:r>
              <a:rPr lang="zh-CN" altLang="en-US"/>
              <a:t>前端：张晓宇</a:t>
            </a:r>
            <a:endParaRPr lang="zh-CN" altLang="en-US"/>
          </a:p>
          <a:p>
            <a:r>
              <a:rPr lang="zh-CN" altLang="en-US"/>
              <a:t>后台：张昕乐</a:t>
            </a:r>
            <a:endParaRPr lang="zh-CN" altLang="en-US"/>
          </a:p>
          <a:p>
            <a:r>
              <a:rPr lang="zh-CN" altLang="en-US"/>
              <a:t>视觉：周声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市场分析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目前西邮并没有类似的订餐软件</a:t>
            </a:r>
            <a:endParaRPr lang="zh-CN" altLang="en-US"/>
          </a:p>
          <a:p>
            <a:r>
              <a:rPr lang="zh-CN" altLang="en-US"/>
              <a:t>所以我认为这个产品在西邮可行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12</a:t>
            </a:r>
            <a:r>
              <a:rPr lang="zh-CN" altLang="en-US"/>
              <a:t>点是同学们用餐的高峰期，而长时间得排队也大大影响了大家的食欲。顾经过调查有很多同学愿意通过这个产品来订餐节约自己的时间。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小帮饭逻辑图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inde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" y="1006475"/>
            <a:ext cx="11076940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用户订餐及商家接单流程图</a:t>
            </a:r>
            <a:endParaRPr lang="zh-CN" altLang="en-US"/>
          </a:p>
        </p:txBody>
      </p:sp>
      <p:pic>
        <p:nvPicPr>
          <p:cNvPr id="4" name="内容占位符 3" descr="QQ图片201611171731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1655" y="1220470"/>
            <a:ext cx="10337165" cy="5278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下面是我们的网页平面图</a:t>
            </a:r>
            <a:endParaRPr lang="zh-CN" altLang="en-US"/>
          </a:p>
        </p:txBody>
      </p:sp>
      <p:pic>
        <p:nvPicPr>
          <p:cNvPr id="4" name="内容占位符 3" descr="QQ图片201611171711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860" y="1156335"/>
            <a:ext cx="9964420" cy="5492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68660" y="3518535"/>
            <a:ext cx="9518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这是我们的首页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登录页面</a:t>
            </a:r>
            <a:endParaRPr lang="zh-CN" altLang="en-US"/>
          </a:p>
        </p:txBody>
      </p:sp>
      <p:pic>
        <p:nvPicPr>
          <p:cNvPr id="4" name="内容占位符 3" descr="QQ图片201611171712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155700"/>
            <a:ext cx="1029335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商家登陆后的页面</a:t>
            </a:r>
            <a:endParaRPr lang="zh-CN" altLang="en-US"/>
          </a:p>
        </p:txBody>
      </p:sp>
      <p:pic>
        <p:nvPicPr>
          <p:cNvPr id="4" name="内容占位符 3" descr="QQ图片201611171714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325" y="1155700"/>
            <a:ext cx="10803255" cy="5102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同学们的选菜页面以及结算页面</a:t>
            </a:r>
            <a:endParaRPr lang="zh-CN" altLang="en-US"/>
          </a:p>
        </p:txBody>
      </p:sp>
      <p:pic>
        <p:nvPicPr>
          <p:cNvPr id="4" name="内容占位符 3" descr="QQ图片201611171713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234440"/>
            <a:ext cx="10012045" cy="5302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110150244"/>
  <p:tag name="MH_LIBRARY" val="GRAPHIC"/>
  <p:tag name="MH_ORDER" val="Oval 41"/>
</p:tagLst>
</file>

<file path=ppt/tags/tag10.xml><?xml version="1.0" encoding="utf-8"?>
<p:tagLst xmlns:p="http://schemas.openxmlformats.org/presentationml/2006/main">
  <p:tag name="MH" val="20151110150244"/>
  <p:tag name="MH_LIBRARY" val="GRAPHIC"/>
  <p:tag name="MH_ORDER" val="Oval 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1"/>
  <p:tag name="KSO_WM_UNIT_TYPE" val="a"/>
  <p:tag name="KSO_WM_UNIT_INDEX" val="1"/>
  <p:tag name="KSO_WM_UNIT_ID" val="custom16021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11"/>
  <p:tag name="KSO_WM_UNIT_TYPE" val="b"/>
  <p:tag name="KSO_WM_UNIT_INDEX" val="1"/>
  <p:tag name="KSO_WM_UNIT_ID" val="custom160211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p="http://schemas.openxmlformats.org/presentationml/2006/main">
  <p:tag name="KSO_WM_TEMPLATE_THUMBS_INDEX" val="1、5、8、13、16、22、23、24、25"/>
  <p:tag name="KSO_WM_TEMPLATE_CATEGORY" val="custom"/>
  <p:tag name="KSO_WM_TEMPLATE_INDEX" val="160211"/>
  <p:tag name="KSO_WM_TAG_VERSION" val="1.0"/>
  <p:tag name="KSO_WM_SLIDE_ID" val="custom16021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110150244"/>
  <p:tag name="MH_LIBRARY" val="GRAPHIC"/>
  <p:tag name="MH_ORDER" val="Oval 28"/>
</p:tagLst>
</file>

<file path=ppt/tags/tag3.xml><?xml version="1.0" encoding="utf-8"?>
<p:tagLst xmlns:p="http://schemas.openxmlformats.org/presentationml/2006/main">
  <p:tag name="MH" val="20151110150244"/>
  <p:tag name="MH_LIBRARY" val="GRAPHIC"/>
  <p:tag name="MH_ORDER" val="Oval 6"/>
</p:tagLst>
</file>

<file path=ppt/tags/tag4.xml><?xml version="1.0" encoding="utf-8"?>
<p:tagLst xmlns:p="http://schemas.openxmlformats.org/presentationml/2006/main">
  <p:tag name="MH" val="20151110150244"/>
  <p:tag name="MH_LIBRARY" val="GRAPHIC"/>
  <p:tag name="MH_ORDER" val="Oval 7"/>
</p:tagLst>
</file>

<file path=ppt/tags/tag5.xml><?xml version="1.0" encoding="utf-8"?>
<p:tagLst xmlns:p="http://schemas.openxmlformats.org/presentationml/2006/main">
  <p:tag name="MH" val="20151110150244"/>
  <p:tag name="MH_LIBRARY" val="GRAPHIC"/>
  <p:tag name="MH_ORDER" val="Oval 8"/>
</p:tagLst>
</file>

<file path=ppt/tags/tag6.xml><?xml version="1.0" encoding="utf-8"?>
<p:tagLst xmlns:p="http://schemas.openxmlformats.org/presentationml/2006/main">
  <p:tag name="MH" val="20151110150244"/>
  <p:tag name="MH_LIBRARY" val="GRAPHIC"/>
  <p:tag name="MH_ORDER" val="Oval 9"/>
</p:tagLst>
</file>

<file path=ppt/tags/tag7.xml><?xml version="1.0" encoding="utf-8"?>
<p:tagLst xmlns:p="http://schemas.openxmlformats.org/presentationml/2006/main">
  <p:tag name="MH" val="20151110150244"/>
  <p:tag name="MH_LIBRARY" val="GRAPHIC"/>
  <p:tag name="MH_ORDER" val="Oval 6"/>
</p:tagLst>
</file>

<file path=ppt/tags/tag8.xml><?xml version="1.0" encoding="utf-8"?>
<p:tagLst xmlns:p="http://schemas.openxmlformats.org/presentationml/2006/main">
  <p:tag name="MH" val="20151110150244"/>
  <p:tag name="MH_LIBRARY" val="GRAPHIC"/>
  <p:tag name="MH_ORDER" val="Oval 6"/>
</p:tagLst>
</file>

<file path=ppt/tags/tag9.xml><?xml version="1.0" encoding="utf-8"?>
<p:tagLst xmlns:p="http://schemas.openxmlformats.org/presentationml/2006/main">
  <p:tag name="MH" val="20151110150244"/>
  <p:tag name="MH_LIBRARY" val="GRAPHIC"/>
  <p:tag name="MH_ORDER" val="Oval 6"/>
</p:tagLst>
</file>

<file path=ppt/theme/theme1.xml><?xml version="1.0" encoding="utf-8"?>
<a:theme xmlns:a="http://schemas.openxmlformats.org/drawingml/2006/main" name="1_向天歌稻壳儿模板23XIN - 副本">
  <a:themeElements>
    <a:clrScheme name="自定义 9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CB4D5F"/>
      </a:accent1>
      <a:accent2>
        <a:srgbClr val="F1803B"/>
      </a:accent2>
      <a:accent3>
        <a:srgbClr val="B07056"/>
      </a:accent3>
      <a:accent4>
        <a:srgbClr val="695365"/>
      </a:accent4>
      <a:accent5>
        <a:srgbClr val="9DB258"/>
      </a:accent5>
      <a:accent6>
        <a:srgbClr val="2998E3"/>
      </a:accent6>
      <a:hlink>
        <a:srgbClr val="7030A0"/>
      </a:hlink>
      <a:folHlink>
        <a:srgbClr val="1F5A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黑体</vt:lpstr>
      <vt:lpstr>Broadway BT</vt:lpstr>
      <vt:lpstr>汉仪丫丫体简</vt:lpstr>
      <vt:lpstr>Verdana</vt:lpstr>
      <vt:lpstr>微软雅黑</vt:lpstr>
      <vt:lpstr>Calibri</vt:lpstr>
      <vt:lpstr>Broadway</vt:lpstr>
      <vt:lpstr>1_向天歌稻壳儿模板23XIN - 副本</vt:lpstr>
      <vt:lpstr>小帮饭</vt:lpstr>
      <vt:lpstr>市场分析</vt:lpstr>
      <vt:lpstr>场景分析</vt:lpstr>
      <vt:lpstr>小帮饭逻辑图 </vt:lpstr>
      <vt:lpstr>用户订餐及商家接单流程图</vt:lpstr>
      <vt:lpstr>下面是我们的网页平面图</vt:lpstr>
      <vt:lpstr>登录页面</vt:lpstr>
      <vt:lpstr>商家登陆后的页面</vt:lpstr>
      <vt:lpstr>同学们的选菜页面以及结算页面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</cp:revision>
  <dcterms:created xsi:type="dcterms:W3CDTF">2016-11-17T08:53:00Z</dcterms:created>
  <dcterms:modified xsi:type="dcterms:W3CDTF">2016-11-17T12:17:39Z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