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2" r:id="rId5"/>
    <p:sldId id="283" r:id="rId6"/>
    <p:sldId id="262" r:id="rId7"/>
    <p:sldId id="277" r:id="rId8"/>
    <p:sldId id="265" r:id="rId9"/>
    <p:sldId id="263" r:id="rId10"/>
    <p:sldId id="271" r:id="rId11"/>
    <p:sldId id="278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B"/>
    <a:srgbClr val="C0C0C0"/>
    <a:srgbClr val="171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8" autoAdjust="0"/>
    <p:restoredTop sz="96362" autoAdjust="0"/>
  </p:normalViewPr>
  <p:slideViewPr>
    <p:cSldViewPr snapToGrid="0">
      <p:cViewPr varScale="1">
        <p:scale>
          <a:sx n="74" d="100"/>
          <a:sy n="74" d="100"/>
        </p:scale>
        <p:origin x="90" y="756"/>
      </p:cViewPr>
      <p:guideLst>
        <p:guide orient="horz" pos="2137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F22FE-CCE1-432F-B7AD-6F76D48612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6"/>
          <p:cNvSpPr>
            <a:spLocks noChangeArrowheads="1"/>
          </p:cNvSpPr>
          <p:nvPr userDrawn="1"/>
        </p:nvSpPr>
        <p:spPr bwMode="auto">
          <a:xfrm>
            <a:off x="0" y="1466687"/>
            <a:ext cx="12192000" cy="3466469"/>
          </a:xfrm>
          <a:prstGeom prst="rect">
            <a:avLst/>
          </a:prstGeom>
          <a:solidFill>
            <a:srgbClr val="E74E3E"/>
          </a:solidFill>
          <a:ln w="12700">
            <a:noFill/>
            <a:bevel/>
          </a:ln>
        </p:spPr>
        <p:txBody>
          <a:bodyPr anchor="ctr">
            <a:normAutofit/>
          </a:bodyPr>
          <a:lstStyle/>
          <a:p>
            <a:pPr algn="ctr"/>
            <a:endParaRPr lang="zh-CN" altLang="zh-CN" sz="1035" baseline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grpSp>
        <p:nvGrpSpPr>
          <p:cNvPr id="8" name="Group 4"/>
          <p:cNvGrpSpPr/>
          <p:nvPr userDrawn="1"/>
        </p:nvGrpSpPr>
        <p:grpSpPr bwMode="auto">
          <a:xfrm>
            <a:off x="2209800" y="2421707"/>
            <a:ext cx="2713331" cy="2080260"/>
            <a:chOff x="0" y="0"/>
            <a:chExt cx="3219" cy="2998"/>
          </a:xfrm>
        </p:grpSpPr>
        <p:sp>
          <p:nvSpPr>
            <p:cNvPr id="9" name="Freeform 6"/>
            <p:cNvSpPr>
              <a:spLocks noChangeArrowheads="1"/>
            </p:cNvSpPr>
            <p:nvPr/>
          </p:nvSpPr>
          <p:spPr bwMode="auto">
            <a:xfrm>
              <a:off x="0" y="0"/>
              <a:ext cx="3219" cy="2998"/>
            </a:xfrm>
            <a:custGeom>
              <a:avLst/>
              <a:gdLst>
                <a:gd name="T0" fmla="*/ 537 w 1360"/>
                <a:gd name="T1" fmla="*/ 2266 h 1266"/>
                <a:gd name="T2" fmla="*/ 537 w 1360"/>
                <a:gd name="T3" fmla="*/ 2955 h 1266"/>
                <a:gd name="T4" fmla="*/ 589 w 1360"/>
                <a:gd name="T5" fmla="*/ 3012 h 1266"/>
                <a:gd name="T6" fmla="*/ 689 w 1360"/>
                <a:gd name="T7" fmla="*/ 3455 h 1266"/>
                <a:gd name="T8" fmla="*/ 667 w 1360"/>
                <a:gd name="T9" fmla="*/ 3528 h 1266"/>
                <a:gd name="T10" fmla="*/ 824 w 1360"/>
                <a:gd name="T11" fmla="*/ 5271 h 1266"/>
                <a:gd name="T12" fmla="*/ 947 w 1360"/>
                <a:gd name="T13" fmla="*/ 6695 h 1266"/>
                <a:gd name="T14" fmla="*/ 980 w 1360"/>
                <a:gd name="T15" fmla="*/ 7100 h 1266"/>
                <a:gd name="T16" fmla="*/ 0 w 1360"/>
                <a:gd name="T17" fmla="*/ 7100 h 1266"/>
                <a:gd name="T18" fmla="*/ 33 w 1360"/>
                <a:gd name="T19" fmla="*/ 6714 h 1266"/>
                <a:gd name="T20" fmla="*/ 213 w 1360"/>
                <a:gd name="T21" fmla="*/ 4549 h 1266"/>
                <a:gd name="T22" fmla="*/ 303 w 1360"/>
                <a:gd name="T23" fmla="*/ 3528 h 1266"/>
                <a:gd name="T24" fmla="*/ 279 w 1360"/>
                <a:gd name="T25" fmla="*/ 3438 h 1266"/>
                <a:gd name="T26" fmla="*/ 398 w 1360"/>
                <a:gd name="T27" fmla="*/ 3012 h 1266"/>
                <a:gd name="T28" fmla="*/ 443 w 1360"/>
                <a:gd name="T29" fmla="*/ 2944 h 1266"/>
                <a:gd name="T30" fmla="*/ 443 w 1360"/>
                <a:gd name="T31" fmla="*/ 2283 h 1266"/>
                <a:gd name="T32" fmla="*/ 393 w 1360"/>
                <a:gd name="T33" fmla="*/ 2198 h 1266"/>
                <a:gd name="T34" fmla="*/ 173 w 1360"/>
                <a:gd name="T35" fmla="*/ 2098 h 1266"/>
                <a:gd name="T36" fmla="*/ 246 w 1360"/>
                <a:gd name="T37" fmla="*/ 2053 h 1266"/>
                <a:gd name="T38" fmla="*/ 3496 w 1360"/>
                <a:gd name="T39" fmla="*/ 246 h 1266"/>
                <a:gd name="T40" fmla="*/ 3877 w 1360"/>
                <a:gd name="T41" fmla="*/ 28 h 1266"/>
                <a:gd name="T42" fmla="*/ 4021 w 1360"/>
                <a:gd name="T43" fmla="*/ 28 h 1266"/>
                <a:gd name="T44" fmla="*/ 7030 w 1360"/>
                <a:gd name="T45" fmla="*/ 1542 h 1266"/>
                <a:gd name="T46" fmla="*/ 7619 w 1360"/>
                <a:gd name="T47" fmla="*/ 1840 h 1266"/>
                <a:gd name="T48" fmla="*/ 7295 w 1360"/>
                <a:gd name="T49" fmla="*/ 2020 h 1266"/>
                <a:gd name="T50" fmla="*/ 4050 w 1360"/>
                <a:gd name="T51" fmla="*/ 3734 h 1266"/>
                <a:gd name="T52" fmla="*/ 3853 w 1360"/>
                <a:gd name="T53" fmla="*/ 3746 h 1266"/>
                <a:gd name="T54" fmla="*/ 627 w 1360"/>
                <a:gd name="T55" fmla="*/ 2304 h 1266"/>
                <a:gd name="T56" fmla="*/ 537 w 1360"/>
                <a:gd name="T57" fmla="*/ 2266 h 12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60"/>
                <a:gd name="T88" fmla="*/ 0 h 1266"/>
                <a:gd name="T89" fmla="*/ 1360 w 1360"/>
                <a:gd name="T90" fmla="*/ 1266 h 12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</a:ln>
          </p:spPr>
          <p:txBody>
            <a:bodyPr>
              <a:normAutofit/>
            </a:bodyPr>
            <a:lstStyle/>
            <a:p>
              <a:endParaRPr lang="zh-CN" altLang="zh-CN" sz="1035" baseline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665" y="1272"/>
              <a:ext cx="2000" cy="947"/>
            </a:xfrm>
            <a:custGeom>
              <a:avLst/>
              <a:gdLst>
                <a:gd name="T0" fmla="*/ 0 w 845"/>
                <a:gd name="T1" fmla="*/ 824 h 400"/>
                <a:gd name="T2" fmla="*/ 438 w 845"/>
                <a:gd name="T3" fmla="*/ 180 h 400"/>
                <a:gd name="T4" fmla="*/ 537 w 845"/>
                <a:gd name="T5" fmla="*/ 156 h 400"/>
                <a:gd name="T6" fmla="*/ 1467 w 845"/>
                <a:gd name="T7" fmla="*/ 566 h 400"/>
                <a:gd name="T8" fmla="*/ 2336 w 845"/>
                <a:gd name="T9" fmla="*/ 952 h 400"/>
                <a:gd name="T10" fmla="*/ 2431 w 845"/>
                <a:gd name="T11" fmla="*/ 935 h 400"/>
                <a:gd name="T12" fmla="*/ 4057 w 845"/>
                <a:gd name="T13" fmla="*/ 73 h 400"/>
                <a:gd name="T14" fmla="*/ 4196 w 845"/>
                <a:gd name="T15" fmla="*/ 0 h 400"/>
                <a:gd name="T16" fmla="*/ 4734 w 845"/>
                <a:gd name="T17" fmla="*/ 803 h 400"/>
                <a:gd name="T18" fmla="*/ 4163 w 845"/>
                <a:gd name="T19" fmla="*/ 1160 h 400"/>
                <a:gd name="T20" fmla="*/ 2509 w 845"/>
                <a:gd name="T21" fmla="*/ 2202 h 400"/>
                <a:gd name="T22" fmla="*/ 2357 w 845"/>
                <a:gd name="T23" fmla="*/ 2209 h 400"/>
                <a:gd name="T24" fmla="*/ 45 w 845"/>
                <a:gd name="T25" fmla="*/ 857 h 400"/>
                <a:gd name="T26" fmla="*/ 0 w 845"/>
                <a:gd name="T27" fmla="*/ 824 h 4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45"/>
                <a:gd name="T43" fmla="*/ 0 h 400"/>
                <a:gd name="T44" fmla="*/ 845 w 845"/>
                <a:gd name="T45" fmla="*/ 400 h 4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</a:ln>
          </p:spPr>
          <p:txBody>
            <a:bodyPr>
              <a:normAutofit/>
            </a:bodyPr>
            <a:lstStyle/>
            <a:p>
              <a:endParaRPr lang="zh-CN" altLang="zh-CN" sz="1035" baseline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5536" y="1780673"/>
            <a:ext cx="5550569" cy="1909011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5536" y="3823948"/>
            <a:ext cx="5550569" cy="796178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DE6-ED54-4C9D-8765-7671D1A2B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E7C9-9825-4CAE-AE98-C04501B832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6"/>
          <p:cNvSpPr>
            <a:spLocks noChangeArrowheads="1"/>
          </p:cNvSpPr>
          <p:nvPr userDrawn="1"/>
        </p:nvSpPr>
        <p:spPr bwMode="auto">
          <a:xfrm>
            <a:off x="0" y="-10817"/>
            <a:ext cx="12192000" cy="1460257"/>
          </a:xfrm>
          <a:prstGeom prst="rect">
            <a:avLst/>
          </a:prstGeom>
          <a:solidFill>
            <a:srgbClr val="E74E3E"/>
          </a:solidFill>
          <a:ln w="12700">
            <a:noFill/>
            <a:bevel/>
          </a:ln>
        </p:spPr>
        <p:txBody>
          <a:bodyPr anchor="ctr">
            <a:normAutofit/>
          </a:bodyPr>
          <a:lstStyle/>
          <a:p>
            <a:pPr algn="ctr"/>
            <a:endParaRPr lang="zh-CN" altLang="zh-CN" sz="1035" baseline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619" y="1962149"/>
            <a:ext cx="7875588" cy="41334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DE6-ED54-4C9D-8765-7671D1A2B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E7C9-9825-4CAE-AE98-C04501B832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6"/>
          <p:cNvSpPr>
            <a:spLocks noChangeArrowheads="1"/>
          </p:cNvSpPr>
          <p:nvPr userDrawn="1"/>
        </p:nvSpPr>
        <p:spPr bwMode="auto">
          <a:xfrm>
            <a:off x="0" y="-10817"/>
            <a:ext cx="12192000" cy="1460257"/>
          </a:xfrm>
          <a:prstGeom prst="rect">
            <a:avLst/>
          </a:prstGeom>
          <a:solidFill>
            <a:srgbClr val="E74E3E"/>
          </a:solidFill>
          <a:ln w="12700">
            <a:noFill/>
            <a:bevel/>
          </a:ln>
        </p:spPr>
        <p:txBody>
          <a:bodyPr anchor="ctr">
            <a:normAutofit/>
          </a:bodyPr>
          <a:lstStyle/>
          <a:p>
            <a:pPr algn="ctr"/>
            <a:endParaRPr lang="zh-CN" altLang="zh-CN" sz="1035" baseline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1470" y="1966413"/>
            <a:ext cx="7778750" cy="231683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1470" y="4636168"/>
            <a:ext cx="7778750" cy="7058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DE6-ED54-4C9D-8765-7671D1A2B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E7C9-9825-4CAE-AE98-C04501B8328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" y="0"/>
            <a:ext cx="12192000" cy="10624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5285" dirty="0" smtClean="0">
              <a:solidFill>
                <a:srgbClr val="F9F9FB">
                  <a:alpha val="17000"/>
                </a:srgb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6"/>
          <p:cNvSpPr>
            <a:spLocks noChangeArrowheads="1"/>
          </p:cNvSpPr>
          <p:nvPr userDrawn="1"/>
        </p:nvSpPr>
        <p:spPr bwMode="auto">
          <a:xfrm>
            <a:off x="0" y="-10817"/>
            <a:ext cx="12192000" cy="1460257"/>
          </a:xfrm>
          <a:prstGeom prst="rect">
            <a:avLst/>
          </a:prstGeom>
          <a:solidFill>
            <a:srgbClr val="E74E3E"/>
          </a:solidFill>
          <a:ln w="12700">
            <a:noFill/>
            <a:bevel/>
          </a:ln>
        </p:spPr>
        <p:txBody>
          <a:bodyPr anchor="ctr">
            <a:normAutofit/>
          </a:bodyPr>
          <a:lstStyle/>
          <a:p>
            <a:pPr algn="ctr"/>
            <a:endParaRPr lang="zh-CN" altLang="zh-CN" sz="1035" baseline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DE6-ED54-4C9D-8765-7671D1A2B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E7C9-9825-4CAE-AE98-C04501B832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6"/>
          <p:cNvSpPr>
            <a:spLocks noChangeArrowheads="1"/>
          </p:cNvSpPr>
          <p:nvPr userDrawn="1"/>
        </p:nvSpPr>
        <p:spPr bwMode="auto">
          <a:xfrm>
            <a:off x="0" y="-10817"/>
            <a:ext cx="12192000" cy="1460257"/>
          </a:xfrm>
          <a:prstGeom prst="rect">
            <a:avLst/>
          </a:prstGeom>
          <a:solidFill>
            <a:srgbClr val="E74E3E"/>
          </a:solidFill>
          <a:ln w="12700">
            <a:noFill/>
            <a:bevel/>
          </a:ln>
        </p:spPr>
        <p:txBody>
          <a:bodyPr anchor="ctr">
            <a:normAutofit/>
          </a:bodyPr>
          <a:lstStyle/>
          <a:p>
            <a:pPr algn="ctr"/>
            <a:endParaRPr lang="zh-CN" altLang="zh-CN" sz="1035" baseline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3200"/>
            <a:ext cx="10515600" cy="87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DE6-ED54-4C9D-8765-7671D1A2B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E7C9-9825-4CAE-AE98-C04501B832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08550" y="2202944"/>
            <a:ext cx="4284614" cy="1347698"/>
          </a:xfrm>
        </p:spPr>
        <p:txBody>
          <a:bodyPr>
            <a:normAutofit/>
          </a:bodyPr>
          <a:lstStyle>
            <a:lvl1pPr algn="ctr">
              <a:defRPr sz="80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DE6-ED54-4C9D-8765-7671D1A2B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E7C9-9825-4CAE-AE98-C04501B8328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9950992" y="3294500"/>
            <a:ext cx="2241006" cy="748111"/>
          </a:xfrm>
          <a:custGeom>
            <a:avLst/>
            <a:gdLst>
              <a:gd name="connsiteX0" fmla="*/ 0 w 1672048"/>
              <a:gd name="connsiteY0" fmla="*/ 0 h 949233"/>
              <a:gd name="connsiteX1" fmla="*/ 1672048 w 1672048"/>
              <a:gd name="connsiteY1" fmla="*/ 0 h 949233"/>
              <a:gd name="connsiteX2" fmla="*/ 1672048 w 1672048"/>
              <a:gd name="connsiteY2" fmla="*/ 949233 h 949233"/>
              <a:gd name="connsiteX3" fmla="*/ 0 w 1672048"/>
              <a:gd name="connsiteY3" fmla="*/ 949233 h 949233"/>
              <a:gd name="connsiteX4" fmla="*/ 0 w 1672048"/>
              <a:gd name="connsiteY4" fmla="*/ 0 h 949233"/>
              <a:gd name="connsiteX0-1" fmla="*/ 0 w 1672048"/>
              <a:gd name="connsiteY0-2" fmla="*/ 235132 h 1184365"/>
              <a:gd name="connsiteX1-3" fmla="*/ 1672048 w 1672048"/>
              <a:gd name="connsiteY1-4" fmla="*/ 0 h 1184365"/>
              <a:gd name="connsiteX2-5" fmla="*/ 1672048 w 1672048"/>
              <a:gd name="connsiteY2-6" fmla="*/ 1184365 h 1184365"/>
              <a:gd name="connsiteX3-7" fmla="*/ 0 w 1672048"/>
              <a:gd name="connsiteY3-8" fmla="*/ 1184365 h 1184365"/>
              <a:gd name="connsiteX4-9" fmla="*/ 0 w 1672048"/>
              <a:gd name="connsiteY4-10" fmla="*/ 235132 h 11843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72048" h="1184365">
                <a:moveTo>
                  <a:pt x="0" y="235132"/>
                </a:moveTo>
                <a:lnTo>
                  <a:pt x="1672048" y="0"/>
                </a:lnTo>
                <a:lnTo>
                  <a:pt x="1672048" y="1184365"/>
                </a:lnTo>
                <a:lnTo>
                  <a:pt x="0" y="1184365"/>
                </a:lnTo>
                <a:lnTo>
                  <a:pt x="0" y="23513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1" tIns="19286" rIns="38571" bIns="1928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60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" y="2694914"/>
            <a:ext cx="3808547" cy="594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1" tIns="19286" rIns="38571" bIns="1928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60">
              <a:solidFill>
                <a:srgbClr val="00C530"/>
              </a:solidFill>
            </a:endParaRPr>
          </a:p>
        </p:txBody>
      </p:sp>
      <p:sp>
        <p:nvSpPr>
          <p:cNvPr id="9" name="矩形 8"/>
          <p:cNvSpPr/>
          <p:nvPr userDrawn="1">
            <p:custDataLst>
              <p:tags r:id="rId4"/>
            </p:custDataLst>
          </p:nvPr>
        </p:nvSpPr>
        <p:spPr>
          <a:xfrm>
            <a:off x="2" y="3289002"/>
            <a:ext cx="3808547" cy="594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1" tIns="19286" rIns="38571" bIns="1928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60"/>
          </a:p>
        </p:txBody>
      </p:sp>
      <p:sp>
        <p:nvSpPr>
          <p:cNvPr id="10" name="矩形 6"/>
          <p:cNvSpPr/>
          <p:nvPr userDrawn="1">
            <p:custDataLst>
              <p:tags r:id="rId5"/>
            </p:custDataLst>
          </p:nvPr>
        </p:nvSpPr>
        <p:spPr>
          <a:xfrm>
            <a:off x="9950994" y="2546391"/>
            <a:ext cx="2241006" cy="748111"/>
          </a:xfrm>
          <a:custGeom>
            <a:avLst/>
            <a:gdLst>
              <a:gd name="connsiteX0" fmla="*/ 0 w 1672048"/>
              <a:gd name="connsiteY0" fmla="*/ 0 h 949233"/>
              <a:gd name="connsiteX1" fmla="*/ 1672048 w 1672048"/>
              <a:gd name="connsiteY1" fmla="*/ 0 h 949233"/>
              <a:gd name="connsiteX2" fmla="*/ 1672048 w 1672048"/>
              <a:gd name="connsiteY2" fmla="*/ 949233 h 949233"/>
              <a:gd name="connsiteX3" fmla="*/ 0 w 1672048"/>
              <a:gd name="connsiteY3" fmla="*/ 949233 h 949233"/>
              <a:gd name="connsiteX4" fmla="*/ 0 w 1672048"/>
              <a:gd name="connsiteY4" fmla="*/ 0 h 949233"/>
              <a:gd name="connsiteX0-1" fmla="*/ 0 w 1672048"/>
              <a:gd name="connsiteY0-2" fmla="*/ 235132 h 1184365"/>
              <a:gd name="connsiteX1-3" fmla="*/ 1672048 w 1672048"/>
              <a:gd name="connsiteY1-4" fmla="*/ 0 h 1184365"/>
              <a:gd name="connsiteX2-5" fmla="*/ 1672048 w 1672048"/>
              <a:gd name="connsiteY2-6" fmla="*/ 1184365 h 1184365"/>
              <a:gd name="connsiteX3-7" fmla="*/ 0 w 1672048"/>
              <a:gd name="connsiteY3-8" fmla="*/ 1184365 h 1184365"/>
              <a:gd name="connsiteX4-9" fmla="*/ 0 w 1672048"/>
              <a:gd name="connsiteY4-10" fmla="*/ 235132 h 11843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72048" h="1184365">
                <a:moveTo>
                  <a:pt x="0" y="235132"/>
                </a:moveTo>
                <a:lnTo>
                  <a:pt x="1672048" y="0"/>
                </a:lnTo>
                <a:lnTo>
                  <a:pt x="1672048" y="1184365"/>
                </a:lnTo>
                <a:lnTo>
                  <a:pt x="0" y="1184365"/>
                </a:lnTo>
                <a:lnTo>
                  <a:pt x="0" y="23513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1" tIns="19286" rIns="38571" bIns="1928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60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>
            <a:off x="8093167" y="2694914"/>
            <a:ext cx="1857827" cy="5995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1" tIns="19286" rIns="38571" bIns="1928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6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8093165" y="3294500"/>
            <a:ext cx="1857827" cy="599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1" tIns="19286" rIns="38571" bIns="1928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6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3808549" y="3550642"/>
            <a:ext cx="4284614" cy="1105537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DE6-ED54-4C9D-8765-7671D1A2B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E7C9-9825-4CAE-AE98-C04501B832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DE6-ED54-4C9D-8765-7671D1A2B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E7C9-9825-4CAE-AE98-C04501B832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DE6-ED54-4C9D-8765-7671D1A2B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E7C9-9825-4CAE-AE98-C04501B832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13509"/>
            <a:ext cx="10515600" cy="875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773766"/>
            <a:ext cx="10515600" cy="440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9DE6-ED54-4C9D-8765-7671D1A2B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9E7C9-9825-4CAE-AE98-C04501B832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slide" Target="slide1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5" Type="http://schemas.openxmlformats.org/officeDocument/2006/relationships/notesSlide" Target="../notesSlides/notesSlide5.x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66.xml"/><Relationship Id="rId32" Type="http://schemas.openxmlformats.org/officeDocument/2006/relationships/tags" Target="../tags/tag65.xml"/><Relationship Id="rId31" Type="http://schemas.openxmlformats.org/officeDocument/2006/relationships/tags" Target="../tags/tag64.xml"/><Relationship Id="rId30" Type="http://schemas.openxmlformats.org/officeDocument/2006/relationships/tags" Target="../tags/tag63.xml"/><Relationship Id="rId3" Type="http://schemas.openxmlformats.org/officeDocument/2006/relationships/tags" Target="../tags/tag36.xml"/><Relationship Id="rId29" Type="http://schemas.openxmlformats.org/officeDocument/2006/relationships/tags" Target="../tags/tag62.xml"/><Relationship Id="rId28" Type="http://schemas.openxmlformats.org/officeDocument/2006/relationships/tags" Target="../tags/tag61.xml"/><Relationship Id="rId27" Type="http://schemas.openxmlformats.org/officeDocument/2006/relationships/tags" Target="../tags/tag60.xml"/><Relationship Id="rId26" Type="http://schemas.openxmlformats.org/officeDocument/2006/relationships/tags" Target="../tags/tag59.xml"/><Relationship Id="rId25" Type="http://schemas.openxmlformats.org/officeDocument/2006/relationships/tags" Target="../tags/tag58.xml"/><Relationship Id="rId24" Type="http://schemas.openxmlformats.org/officeDocument/2006/relationships/tags" Target="../tags/tag57.xml"/><Relationship Id="rId23" Type="http://schemas.openxmlformats.org/officeDocument/2006/relationships/tags" Target="../tags/tag56.xml"/><Relationship Id="rId22" Type="http://schemas.openxmlformats.org/officeDocument/2006/relationships/tags" Target="../tags/tag55.xml"/><Relationship Id="rId21" Type="http://schemas.openxmlformats.org/officeDocument/2006/relationships/tags" Target="../tags/tag54.xml"/><Relationship Id="rId20" Type="http://schemas.openxmlformats.org/officeDocument/2006/relationships/tags" Target="../tags/tag53.xml"/><Relationship Id="rId2" Type="http://schemas.openxmlformats.org/officeDocument/2006/relationships/tags" Target="../tags/tag35.xml"/><Relationship Id="rId19" Type="http://schemas.openxmlformats.org/officeDocument/2006/relationships/tags" Target="../tags/tag52.xml"/><Relationship Id="rId18" Type="http://schemas.openxmlformats.org/officeDocument/2006/relationships/tags" Target="../tags/tag51.xml"/><Relationship Id="rId17" Type="http://schemas.openxmlformats.org/officeDocument/2006/relationships/tags" Target="../tags/tag50.xml"/><Relationship Id="rId16" Type="http://schemas.openxmlformats.org/officeDocument/2006/relationships/tags" Target="../tags/tag49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0" Type="http://schemas.openxmlformats.org/officeDocument/2006/relationships/notesSlide" Target="../notesSlides/notesSlide6.xml"/><Relationship Id="rId2" Type="http://schemas.openxmlformats.org/officeDocument/2006/relationships/tags" Target="../tags/tag68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84.xml"/><Relationship Id="rId17" Type="http://schemas.openxmlformats.org/officeDocument/2006/relationships/tags" Target="../tags/tag83.xml"/><Relationship Id="rId16" Type="http://schemas.openxmlformats.org/officeDocument/2006/relationships/tags" Target="../tags/tag82.xml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tags" Target="../tags/tag8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image" Target="../media/image2.jpe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013325" y="1882140"/>
            <a:ext cx="5550535" cy="134175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西邮约跑</a:t>
            </a:r>
            <a:br>
              <a:rPr lang="zh-CN" altLang="en-US" dirty="0"/>
            </a:br>
            <a:r>
              <a:rPr lang="en-US" altLang="zh-CN" sz="2800" dirty="0"/>
              <a:t>CreatShare</a:t>
            </a:r>
            <a:r>
              <a:rPr lang="zh-CN" altLang="en-US" sz="2800" dirty="0"/>
              <a:t>项目展示</a:t>
            </a:r>
            <a:endParaRPr lang="zh-CN" altLang="en-US" sz="2800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013325" y="3519170"/>
            <a:ext cx="6549390" cy="796290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组：曹杰，吴昊泽，韩鹤，杜金桥，黄佳辉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接下来</a:t>
            </a:r>
            <a:r>
              <a:rPr lang="zh-CN" altLang="en-US" sz="3600" dirty="0"/>
              <a:t>是产品展示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3808549" y="3428722"/>
            <a:ext cx="4284614" cy="1105537"/>
          </a:xfrm>
        </p:spPr>
        <p:txBody>
          <a:bodyPr/>
          <a:lstStyle/>
          <a:p>
            <a:r>
              <a:rPr lang="zh-CN" altLang="en-US" sz="4800" dirty="0"/>
              <a:t>THANK YOU</a:t>
            </a:r>
            <a:endParaRPr lang="zh-CN" altLang="en-US" sz="48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-10817"/>
            <a:ext cx="12192000" cy="1460257"/>
          </a:xfrm>
          <a:prstGeom prst="rect">
            <a:avLst/>
          </a:prstGeom>
          <a:solidFill>
            <a:srgbClr val="E74E3E"/>
          </a:solidFill>
          <a:ln w="12700">
            <a:noFill/>
            <a:bevel/>
          </a:ln>
        </p:spPr>
        <p:txBody>
          <a:bodyPr anchor="ctr">
            <a:normAutofit/>
          </a:bodyPr>
          <a:lstStyle/>
          <a:p>
            <a:pPr algn="ctr"/>
            <a:endParaRPr lang="zh-CN" altLang="zh-CN" sz="1035" baseline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35" y="1824990"/>
            <a:ext cx="10515600" cy="167005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初步</a:t>
            </a:r>
            <a:r>
              <a:rPr lang="zh-CN" altLang="en-US" dirty="0"/>
              <a:t>面向西邮在校大学生及老师，提供一个拥有排行榜功能并能联络</a:t>
            </a:r>
            <a:r>
              <a:rPr lang="zh-CN" altLang="en-US" dirty="0"/>
              <a:t>同学一起跑步的平台。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38200" y="313509"/>
            <a:ext cx="10515600" cy="87521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产品概览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838200" y="3495040"/>
            <a:ext cx="10515600" cy="2228215"/>
          </a:xfrm>
          <a:prstGeom prst="rect">
            <a:avLst/>
          </a:prstGeom>
        </p:spPr>
        <p:txBody>
          <a:bodyPr>
            <a:normAutofit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登陆方案：使用姓名和密码注册。</a:t>
            </a:r>
            <a:endParaRPr lang="zh-CN" altLang="en-US" dirty="0"/>
          </a:p>
          <a:p>
            <a:r>
              <a:rPr lang="zh-CN" altLang="en-US" dirty="0"/>
              <a:t>优点：通过姓名注册登陆，使用简便。</a:t>
            </a:r>
            <a:r>
              <a:rPr lang="zh-CN" altLang="en-US" dirty="0"/>
              <a:t>根据学号与班级的匹配规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    </a:t>
            </a:r>
            <a:r>
              <a:rPr lang="zh-CN" altLang="en-US" dirty="0"/>
              <a:t>则确定该同学身份信息。</a:t>
            </a:r>
            <a:endParaRPr lang="zh-CN" altLang="en-US" dirty="0"/>
          </a:p>
          <a:p>
            <a:r>
              <a:rPr lang="zh-CN" altLang="en-US" dirty="0"/>
              <a:t>缺点：不能避免套用姓名的情况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竞品分析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2450"/>
            <a:ext cx="10815955" cy="984250"/>
          </a:xfrm>
        </p:spPr>
        <p:txBody>
          <a:bodyPr/>
          <a:lstStyle/>
          <a:p>
            <a:r>
              <a:rPr lang="zh-CN" altLang="en-US" dirty="0"/>
              <a:t>校内三大公众号平台：畅校园，校学生会，校青协目前</a:t>
            </a:r>
            <a:r>
              <a:rPr lang="zh-CN" altLang="en-US" dirty="0"/>
              <a:t>均无此项功能。</a:t>
            </a:r>
            <a:endParaRPr lang="zh-CN" altLang="en-US" dirty="0"/>
          </a:p>
          <a:p>
            <a:r>
              <a:rPr lang="zh-CN" altLang="en-US" dirty="0"/>
              <a:t>学生现</a:t>
            </a:r>
            <a:r>
              <a:rPr lang="zh-CN" altLang="en-US" dirty="0"/>
              <a:t>只能够通过贴吧，微信朋友圈等渠道实现这个目的。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38200" y="3339465"/>
            <a:ext cx="9961245" cy="203454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dirty="0"/>
              <a:t>优势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）西邮约跑这个平台只针对校内，可以有效提高约跑成功的几率。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）通过排行榜功将用户约跑成功次数与校内同学作比较，增强用户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zh-CN" altLang="en-US" dirty="0"/>
              <a:t>使用西邮约跑的粘性。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）提供一个有效的信息平台</a:t>
            </a:r>
            <a:r>
              <a:rPr lang="zh-CN" altLang="en-US" dirty="0"/>
              <a:t>供跑步的同学筛选跑伴。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787754" y="328407"/>
            <a:ext cx="1223893" cy="1210736"/>
          </a:xfrm>
          <a:prstGeom prst="hex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56946" anchor="ctr">
            <a:noAutofit/>
          </a:bodyPr>
          <a:lstStyle/>
          <a:p>
            <a:pPr algn="ctr">
              <a:defRPr/>
            </a:pPr>
            <a:r>
              <a:rPr lang="zh-CN" altLang="en-US" sz="7200" b="1" kern="0" dirty="0">
                <a:ln>
                  <a:solidFill>
                    <a:srgbClr val="FFFFFF"/>
                  </a:solidFill>
                </a:ln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</a:t>
            </a:r>
            <a:endParaRPr lang="zh-CN" altLang="en-US" sz="7200" b="1" kern="0" dirty="0">
              <a:ln>
                <a:solidFill>
                  <a:srgbClr val="FFFFFF"/>
                </a:solidFill>
              </a:ln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MH_Others_2"/>
          <p:cNvSpPr/>
          <p:nvPr>
            <p:custDataLst>
              <p:tags r:id="rId2"/>
            </p:custDataLst>
          </p:nvPr>
        </p:nvSpPr>
        <p:spPr>
          <a:xfrm>
            <a:off x="1610716" y="1307542"/>
            <a:ext cx="801865" cy="793721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zh-CN" altLang="en-US" sz="4800" b="1" kern="0" dirty="0">
                <a:ln>
                  <a:solidFill>
                    <a:srgbClr val="FFFFFF"/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录</a:t>
            </a:r>
            <a:endParaRPr lang="zh-CN" altLang="en-US" sz="4800" b="1" kern="0" dirty="0">
              <a:ln>
                <a:solidFill>
                  <a:srgbClr val="FFFFFF"/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MH_Others_3"/>
          <p:cNvSpPr txBox="1"/>
          <p:nvPr>
            <p:custDataLst>
              <p:tags r:id="rId3"/>
            </p:custDataLst>
          </p:nvPr>
        </p:nvSpPr>
        <p:spPr>
          <a:xfrm>
            <a:off x="1790067" y="683931"/>
            <a:ext cx="3617709" cy="607127"/>
          </a:xfrm>
          <a:prstGeom prst="rect">
            <a:avLst/>
          </a:prstGeom>
          <a:noFill/>
        </p:spPr>
        <p:txBody>
          <a:bodyPr vert="horz" wrap="square" anchor="ctr" anchorCtr="0">
            <a:noAutofit/>
          </a:bodyPr>
          <a:lstStyle/>
          <a:p>
            <a:pPr>
              <a:defRPr/>
            </a:pPr>
            <a:r>
              <a:rPr lang="zh-CN" altLang="en-US" sz="3600" kern="0" spc="159" dirty="0">
                <a:solidFill>
                  <a:srgbClr val="C0C0C0"/>
                </a:solidFill>
                <a:latin typeface="+mj-lt"/>
                <a:ea typeface="+mj-ea"/>
                <a:cs typeface="+mj-cs"/>
              </a:rPr>
              <a:t>CONTENTS</a:t>
            </a:r>
            <a:endParaRPr lang="zh-CN" altLang="en-US" sz="3600" kern="0" spc="159" dirty="0">
              <a:solidFill>
                <a:srgbClr val="C0C0C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1276911" y="2711756"/>
            <a:ext cx="4373194" cy="673128"/>
            <a:chOff x="1241543" y="2631546"/>
            <a:chExt cx="4373194" cy="622096"/>
          </a:xfrm>
        </p:grpSpPr>
        <p:sp>
          <p:nvSpPr>
            <p:cNvPr id="17" name="MH_Number_1">
              <a:hlinkClick r:id="rId5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41543" y="2631546"/>
              <a:ext cx="1073839" cy="622096"/>
            </a:xfrm>
            <a:custGeom>
              <a:avLst/>
              <a:gdLst>
                <a:gd name="connsiteX0" fmla="*/ 0 w 943532"/>
                <a:gd name="connsiteY0" fmla="*/ 0 h 360040"/>
                <a:gd name="connsiteX1" fmla="*/ 943532 w 943532"/>
                <a:gd name="connsiteY1" fmla="*/ 0 h 360040"/>
                <a:gd name="connsiteX2" fmla="*/ 792088 w 943532"/>
                <a:gd name="connsiteY2" fmla="*/ 180020 h 360040"/>
                <a:gd name="connsiteX3" fmla="*/ 943532 w 943532"/>
                <a:gd name="connsiteY3" fmla="*/ 360040 h 360040"/>
                <a:gd name="connsiteX4" fmla="*/ 0 w 943532"/>
                <a:gd name="connsiteY4" fmla="*/ 360040 h 36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532" h="360040">
                  <a:moveTo>
                    <a:pt x="0" y="0"/>
                  </a:moveTo>
                  <a:lnTo>
                    <a:pt x="943532" y="0"/>
                  </a:lnTo>
                  <a:lnTo>
                    <a:pt x="792088" y="180020"/>
                  </a:lnTo>
                  <a:lnTo>
                    <a:pt x="943532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4167" bIns="0"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01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8" name="MH_Entry_1">
              <a:hlinkClick r:id="rId5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2294927" y="2631546"/>
              <a:ext cx="3319810" cy="622096"/>
            </a:xfrm>
            <a:prstGeom prst="homePlate">
              <a:avLst>
                <a:gd name="adj" fmla="val 280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2779" tIns="0" rIns="22779" bIns="0"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使用流程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3907816" y="4052245"/>
            <a:ext cx="4373194" cy="673128"/>
            <a:chOff x="1241543" y="3738264"/>
            <a:chExt cx="4373194" cy="622096"/>
          </a:xfrm>
        </p:grpSpPr>
        <p:sp>
          <p:nvSpPr>
            <p:cNvPr id="20" name="MH_Number_1">
              <a:hlinkClick r:id="rId5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1241543" y="3738264"/>
              <a:ext cx="1073839" cy="622096"/>
            </a:xfrm>
            <a:custGeom>
              <a:avLst/>
              <a:gdLst>
                <a:gd name="connsiteX0" fmla="*/ 0 w 943532"/>
                <a:gd name="connsiteY0" fmla="*/ 0 h 360040"/>
                <a:gd name="connsiteX1" fmla="*/ 943532 w 943532"/>
                <a:gd name="connsiteY1" fmla="*/ 0 h 360040"/>
                <a:gd name="connsiteX2" fmla="*/ 792088 w 943532"/>
                <a:gd name="connsiteY2" fmla="*/ 180020 h 360040"/>
                <a:gd name="connsiteX3" fmla="*/ 943532 w 943532"/>
                <a:gd name="connsiteY3" fmla="*/ 360040 h 360040"/>
                <a:gd name="connsiteX4" fmla="*/ 0 w 943532"/>
                <a:gd name="connsiteY4" fmla="*/ 360040 h 36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532" h="360040">
                  <a:moveTo>
                    <a:pt x="0" y="0"/>
                  </a:moveTo>
                  <a:lnTo>
                    <a:pt x="943532" y="0"/>
                  </a:lnTo>
                  <a:lnTo>
                    <a:pt x="792088" y="180020"/>
                  </a:lnTo>
                  <a:lnTo>
                    <a:pt x="943532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4167" bIns="0"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02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1" name="MH_Entry_1">
              <a:hlinkClick r:id="rId5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 flipH="1">
              <a:off x="2294927" y="3738264"/>
              <a:ext cx="3319810" cy="622096"/>
            </a:xfrm>
            <a:prstGeom prst="homePlate">
              <a:avLst>
                <a:gd name="adj" fmla="val 280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2779" tIns="0" rIns="22779" bIns="0"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排行榜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11"/>
            </p:custDataLst>
          </p:nvPr>
        </p:nvGrpSpPr>
        <p:grpSpPr>
          <a:xfrm>
            <a:off x="6547611" y="5392732"/>
            <a:ext cx="4373194" cy="673128"/>
            <a:chOff x="1241543" y="4844982"/>
            <a:chExt cx="4373194" cy="622096"/>
          </a:xfrm>
        </p:grpSpPr>
        <p:sp>
          <p:nvSpPr>
            <p:cNvPr id="23" name="MH_Number_1">
              <a:hlinkClick r:id="rId5" action="ppaction://hlinksldjump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41543" y="4844982"/>
              <a:ext cx="1073839" cy="622096"/>
            </a:xfrm>
            <a:custGeom>
              <a:avLst/>
              <a:gdLst>
                <a:gd name="connsiteX0" fmla="*/ 0 w 943532"/>
                <a:gd name="connsiteY0" fmla="*/ 0 h 360040"/>
                <a:gd name="connsiteX1" fmla="*/ 943532 w 943532"/>
                <a:gd name="connsiteY1" fmla="*/ 0 h 360040"/>
                <a:gd name="connsiteX2" fmla="*/ 792088 w 943532"/>
                <a:gd name="connsiteY2" fmla="*/ 180020 h 360040"/>
                <a:gd name="connsiteX3" fmla="*/ 943532 w 943532"/>
                <a:gd name="connsiteY3" fmla="*/ 360040 h 360040"/>
                <a:gd name="connsiteX4" fmla="*/ 0 w 943532"/>
                <a:gd name="connsiteY4" fmla="*/ 360040 h 36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532" h="360040">
                  <a:moveTo>
                    <a:pt x="0" y="0"/>
                  </a:moveTo>
                  <a:lnTo>
                    <a:pt x="943532" y="0"/>
                  </a:lnTo>
                  <a:lnTo>
                    <a:pt x="792088" y="180020"/>
                  </a:lnTo>
                  <a:lnTo>
                    <a:pt x="943532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4167" bIns="0" rtlCol="0" anchor="ctr"/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</a:rPr>
                <a:t>03</a:t>
              </a:r>
              <a:endParaRPr lang="zh-CN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4" name="MH_Entry_1">
              <a:hlinkClick r:id="rId5" action="ppaction://hlinksldjump"/>
            </p:cNvPr>
            <p:cNvSpPr/>
            <p:nvPr>
              <p:custDataLst>
                <p:tags r:id="rId13"/>
              </p:custDataLst>
            </p:nvPr>
          </p:nvSpPr>
          <p:spPr>
            <a:xfrm flipH="1">
              <a:off x="2294927" y="4844982"/>
              <a:ext cx="3319810" cy="622096"/>
            </a:xfrm>
            <a:prstGeom prst="homePlate">
              <a:avLst>
                <a:gd name="adj" fmla="val 280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2779" tIns="0" rIns="22779" bIns="0"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约跑成功的判断方法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 rot="16200000">
            <a:off x="1766652" y="3576422"/>
            <a:ext cx="2471443" cy="1978896"/>
            <a:chOff x="1399932" y="2446331"/>
            <a:chExt cx="1736594" cy="1390500"/>
          </a:xfrm>
        </p:grpSpPr>
        <p:sp>
          <p:nvSpPr>
            <p:cNvPr id="37" name="MH_Other_1"/>
            <p:cNvSpPr/>
            <p:nvPr>
              <p:custDataLst>
                <p:tags r:id="rId2"/>
              </p:custDataLst>
            </p:nvPr>
          </p:nvSpPr>
          <p:spPr>
            <a:xfrm>
              <a:off x="2627884" y="2654427"/>
              <a:ext cx="508642" cy="1018638"/>
            </a:xfrm>
            <a:custGeom>
              <a:avLst/>
              <a:gdLst>
                <a:gd name="connsiteX0" fmla="*/ 0 w 3247743"/>
                <a:gd name="connsiteY0" fmla="*/ 0 h 6495486"/>
                <a:gd name="connsiteX1" fmla="*/ 3247743 w 3247743"/>
                <a:gd name="connsiteY1" fmla="*/ 3247744 h 6495486"/>
                <a:gd name="connsiteX2" fmla="*/ 332062 w 3247743"/>
                <a:gd name="connsiteY2" fmla="*/ 6478719 h 6495486"/>
                <a:gd name="connsiteX3" fmla="*/ 21 w 3247743"/>
                <a:gd name="connsiteY3" fmla="*/ 6495486 h 6495486"/>
                <a:gd name="connsiteX4" fmla="*/ 103076 w 3247743"/>
                <a:gd name="connsiteY4" fmla="*/ 6485097 h 6495486"/>
                <a:gd name="connsiteX5" fmla="*/ 511456 w 3247743"/>
                <a:gd name="connsiteY5" fmla="*/ 5984032 h 6495486"/>
                <a:gd name="connsiteX6" fmla="*/ 103076 w 3247743"/>
                <a:gd name="connsiteY6" fmla="*/ 5482967 h 6495486"/>
                <a:gd name="connsiteX7" fmla="*/ 56337 w 3247743"/>
                <a:gd name="connsiteY7" fmla="*/ 5478255 h 6495486"/>
                <a:gd name="connsiteX8" fmla="*/ 228348 w 3247743"/>
                <a:gd name="connsiteY8" fmla="*/ 5469570 h 6495486"/>
                <a:gd name="connsiteX9" fmla="*/ 2233356 w 3247743"/>
                <a:gd name="connsiteY9" fmla="*/ 3247744 h 6495486"/>
                <a:gd name="connsiteX10" fmla="*/ 228348 w 3247743"/>
                <a:gd name="connsiteY10" fmla="*/ 1025918 h 6495486"/>
                <a:gd name="connsiteX11" fmla="*/ 56343 w 3247743"/>
                <a:gd name="connsiteY11" fmla="*/ 1017232 h 6495486"/>
                <a:gd name="connsiteX12" fmla="*/ 103076 w 3247743"/>
                <a:gd name="connsiteY12" fmla="*/ 1012521 h 6495486"/>
                <a:gd name="connsiteX13" fmla="*/ 511456 w 3247743"/>
                <a:gd name="connsiteY13" fmla="*/ 511456 h 6495486"/>
                <a:gd name="connsiteX14" fmla="*/ 0 w 3247743"/>
                <a:gd name="connsiteY14" fmla="*/ 0 h 649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43" h="6495486">
                  <a:moveTo>
                    <a:pt x="0" y="0"/>
                  </a:moveTo>
                  <a:cubicBezTo>
                    <a:pt x="1793675" y="0"/>
                    <a:pt x="3247743" y="1454069"/>
                    <a:pt x="3247743" y="3247744"/>
                  </a:cubicBezTo>
                  <a:cubicBezTo>
                    <a:pt x="3247743" y="4929314"/>
                    <a:pt x="1969754" y="6312402"/>
                    <a:pt x="332062" y="6478719"/>
                  </a:cubicBezTo>
                  <a:lnTo>
                    <a:pt x="21" y="6495486"/>
                  </a:lnTo>
                  <a:lnTo>
                    <a:pt x="103076" y="6485097"/>
                  </a:lnTo>
                  <a:cubicBezTo>
                    <a:pt x="336138" y="6437406"/>
                    <a:pt x="511456" y="6231193"/>
                    <a:pt x="511456" y="5984032"/>
                  </a:cubicBezTo>
                  <a:cubicBezTo>
                    <a:pt x="511456" y="5736872"/>
                    <a:pt x="336138" y="5530659"/>
                    <a:pt x="103076" y="5482967"/>
                  </a:cubicBezTo>
                  <a:lnTo>
                    <a:pt x="56337" y="5478255"/>
                  </a:lnTo>
                  <a:lnTo>
                    <a:pt x="228348" y="5469570"/>
                  </a:lnTo>
                  <a:cubicBezTo>
                    <a:pt x="1354534" y="5355200"/>
                    <a:pt x="2233356" y="4404104"/>
                    <a:pt x="2233356" y="3247744"/>
                  </a:cubicBezTo>
                  <a:cubicBezTo>
                    <a:pt x="2233356" y="2091383"/>
                    <a:pt x="1354534" y="1140288"/>
                    <a:pt x="228348" y="1025918"/>
                  </a:cubicBezTo>
                  <a:lnTo>
                    <a:pt x="56343" y="1017232"/>
                  </a:lnTo>
                  <a:lnTo>
                    <a:pt x="103076" y="1012521"/>
                  </a:lnTo>
                  <a:cubicBezTo>
                    <a:pt x="336138" y="964830"/>
                    <a:pt x="511456" y="758617"/>
                    <a:pt x="511456" y="511456"/>
                  </a:cubicBezTo>
                  <a:cubicBezTo>
                    <a:pt x="511456" y="228987"/>
                    <a:pt x="28246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 kern="0" dirty="0"/>
            </a:p>
          </p:txBody>
        </p:sp>
        <p:sp>
          <p:nvSpPr>
            <p:cNvPr id="33" name="MH_Other_2"/>
            <p:cNvSpPr/>
            <p:nvPr>
              <p:custDataLst>
                <p:tags r:id="rId3"/>
              </p:custDataLst>
            </p:nvPr>
          </p:nvSpPr>
          <p:spPr>
            <a:xfrm>
              <a:off x="2573630" y="2518735"/>
              <a:ext cx="108510" cy="432792"/>
            </a:xfrm>
            <a:prstGeom prst="ellipse">
              <a:avLst/>
            </a:prstGeom>
            <a:solidFill>
              <a:schemeClr val="accent1"/>
            </a:solidFill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 kern="0" dirty="0"/>
            </a:p>
          </p:txBody>
        </p:sp>
        <p:sp>
          <p:nvSpPr>
            <p:cNvPr id="34" name="MH_Other_3"/>
            <p:cNvSpPr/>
            <p:nvPr>
              <p:custDataLst>
                <p:tags r:id="rId4"/>
              </p:custDataLst>
            </p:nvPr>
          </p:nvSpPr>
          <p:spPr>
            <a:xfrm>
              <a:off x="2573630" y="3371949"/>
              <a:ext cx="108510" cy="443536"/>
            </a:xfrm>
            <a:prstGeom prst="ellipse">
              <a:avLst/>
            </a:prstGeom>
            <a:solidFill>
              <a:schemeClr val="accent2"/>
            </a:solidFill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 kern="0" dirty="0"/>
            </a:p>
          </p:txBody>
        </p:sp>
        <p:sp>
          <p:nvSpPr>
            <p:cNvPr id="39" name="MH_Other_4"/>
            <p:cNvSpPr/>
            <p:nvPr>
              <p:custDataLst>
                <p:tags r:id="rId5"/>
              </p:custDataLst>
            </p:nvPr>
          </p:nvSpPr>
          <p:spPr>
            <a:xfrm rot="5400000">
              <a:off x="2363392" y="2883653"/>
              <a:ext cx="560182" cy="561539"/>
            </a:xfrm>
            <a:prstGeom prst="ellipse">
              <a:avLst/>
            </a:prstGeom>
            <a:solidFill>
              <a:srgbClr val="E4E4E4"/>
            </a:solidFill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chemeClr val="accent1"/>
                  </a:solidFill>
                </a:rPr>
                <a:t>01</a:t>
              </a:r>
              <a:endParaRPr lang="zh-CN" altLang="en-US" sz="2400" b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MH_SubTitle_1"/>
            <p:cNvSpPr/>
            <p:nvPr>
              <p:custDataLst>
                <p:tags r:id="rId6"/>
              </p:custDataLst>
            </p:nvPr>
          </p:nvSpPr>
          <p:spPr>
            <a:xfrm rot="5400000">
              <a:off x="1062766" y="2783497"/>
              <a:ext cx="1390500" cy="716168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/>
                <a:t>注册与登陆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>
            <p:custDataLst>
              <p:tags r:id="rId7"/>
            </p:custDataLst>
          </p:nvPr>
        </p:nvGrpSpPr>
        <p:grpSpPr>
          <a:xfrm rot="16200000">
            <a:off x="4214311" y="3576423"/>
            <a:ext cx="2471445" cy="1978896"/>
            <a:chOff x="1399930" y="4166218"/>
            <a:chExt cx="1736596" cy="1390500"/>
          </a:xfrm>
        </p:grpSpPr>
        <p:sp>
          <p:nvSpPr>
            <p:cNvPr id="45" name="MH_Other_6"/>
            <p:cNvSpPr/>
            <p:nvPr>
              <p:custDataLst>
                <p:tags r:id="rId8"/>
              </p:custDataLst>
            </p:nvPr>
          </p:nvSpPr>
          <p:spPr>
            <a:xfrm>
              <a:off x="2627884" y="4368886"/>
              <a:ext cx="508642" cy="1019995"/>
            </a:xfrm>
            <a:custGeom>
              <a:avLst/>
              <a:gdLst>
                <a:gd name="connsiteX0" fmla="*/ 0 w 3247743"/>
                <a:gd name="connsiteY0" fmla="*/ 0 h 6495486"/>
                <a:gd name="connsiteX1" fmla="*/ 3247743 w 3247743"/>
                <a:gd name="connsiteY1" fmla="*/ 3247744 h 6495486"/>
                <a:gd name="connsiteX2" fmla="*/ 332062 w 3247743"/>
                <a:gd name="connsiteY2" fmla="*/ 6478719 h 6495486"/>
                <a:gd name="connsiteX3" fmla="*/ 21 w 3247743"/>
                <a:gd name="connsiteY3" fmla="*/ 6495486 h 6495486"/>
                <a:gd name="connsiteX4" fmla="*/ 103076 w 3247743"/>
                <a:gd name="connsiteY4" fmla="*/ 6485097 h 6495486"/>
                <a:gd name="connsiteX5" fmla="*/ 511456 w 3247743"/>
                <a:gd name="connsiteY5" fmla="*/ 5984032 h 6495486"/>
                <a:gd name="connsiteX6" fmla="*/ 103076 w 3247743"/>
                <a:gd name="connsiteY6" fmla="*/ 5482967 h 6495486"/>
                <a:gd name="connsiteX7" fmla="*/ 56337 w 3247743"/>
                <a:gd name="connsiteY7" fmla="*/ 5478255 h 6495486"/>
                <a:gd name="connsiteX8" fmla="*/ 228348 w 3247743"/>
                <a:gd name="connsiteY8" fmla="*/ 5469570 h 6495486"/>
                <a:gd name="connsiteX9" fmla="*/ 2233356 w 3247743"/>
                <a:gd name="connsiteY9" fmla="*/ 3247744 h 6495486"/>
                <a:gd name="connsiteX10" fmla="*/ 228348 w 3247743"/>
                <a:gd name="connsiteY10" fmla="*/ 1025918 h 6495486"/>
                <a:gd name="connsiteX11" fmla="*/ 56343 w 3247743"/>
                <a:gd name="connsiteY11" fmla="*/ 1017232 h 6495486"/>
                <a:gd name="connsiteX12" fmla="*/ 103076 w 3247743"/>
                <a:gd name="connsiteY12" fmla="*/ 1012521 h 6495486"/>
                <a:gd name="connsiteX13" fmla="*/ 511456 w 3247743"/>
                <a:gd name="connsiteY13" fmla="*/ 511456 h 6495486"/>
                <a:gd name="connsiteX14" fmla="*/ 0 w 3247743"/>
                <a:gd name="connsiteY14" fmla="*/ 0 h 649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43" h="6495486">
                  <a:moveTo>
                    <a:pt x="0" y="0"/>
                  </a:moveTo>
                  <a:cubicBezTo>
                    <a:pt x="1793675" y="0"/>
                    <a:pt x="3247743" y="1454069"/>
                    <a:pt x="3247743" y="3247744"/>
                  </a:cubicBezTo>
                  <a:cubicBezTo>
                    <a:pt x="3247743" y="4929314"/>
                    <a:pt x="1969754" y="6312402"/>
                    <a:pt x="332062" y="6478719"/>
                  </a:cubicBezTo>
                  <a:lnTo>
                    <a:pt x="21" y="6495486"/>
                  </a:lnTo>
                  <a:lnTo>
                    <a:pt x="103076" y="6485097"/>
                  </a:lnTo>
                  <a:cubicBezTo>
                    <a:pt x="336138" y="6437406"/>
                    <a:pt x="511456" y="6231193"/>
                    <a:pt x="511456" y="5984032"/>
                  </a:cubicBezTo>
                  <a:cubicBezTo>
                    <a:pt x="511456" y="5736872"/>
                    <a:pt x="336138" y="5530659"/>
                    <a:pt x="103076" y="5482967"/>
                  </a:cubicBezTo>
                  <a:lnTo>
                    <a:pt x="56337" y="5478255"/>
                  </a:lnTo>
                  <a:lnTo>
                    <a:pt x="228348" y="5469570"/>
                  </a:lnTo>
                  <a:cubicBezTo>
                    <a:pt x="1354534" y="5355200"/>
                    <a:pt x="2233356" y="4404104"/>
                    <a:pt x="2233356" y="3247744"/>
                  </a:cubicBezTo>
                  <a:cubicBezTo>
                    <a:pt x="2233356" y="2091383"/>
                    <a:pt x="1354534" y="1140288"/>
                    <a:pt x="228348" y="1025918"/>
                  </a:cubicBezTo>
                  <a:lnTo>
                    <a:pt x="56343" y="1017232"/>
                  </a:lnTo>
                  <a:lnTo>
                    <a:pt x="103076" y="1012521"/>
                  </a:lnTo>
                  <a:cubicBezTo>
                    <a:pt x="336138" y="964830"/>
                    <a:pt x="511456" y="758617"/>
                    <a:pt x="511456" y="511456"/>
                  </a:cubicBezTo>
                  <a:cubicBezTo>
                    <a:pt x="511456" y="228987"/>
                    <a:pt x="28246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 kern="0" dirty="0"/>
            </a:p>
          </p:txBody>
        </p:sp>
        <p:sp>
          <p:nvSpPr>
            <p:cNvPr id="47" name="MH_Other_7"/>
            <p:cNvSpPr/>
            <p:nvPr>
              <p:custDataLst>
                <p:tags r:id="rId9"/>
              </p:custDataLst>
            </p:nvPr>
          </p:nvSpPr>
          <p:spPr>
            <a:xfrm>
              <a:off x="2573630" y="5086408"/>
              <a:ext cx="108510" cy="443536"/>
            </a:xfrm>
            <a:prstGeom prst="ellipse">
              <a:avLst/>
            </a:prstGeom>
            <a:solidFill>
              <a:schemeClr val="accent2"/>
            </a:solidFill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 kern="0" dirty="0"/>
            </a:p>
          </p:txBody>
        </p:sp>
        <p:sp>
          <p:nvSpPr>
            <p:cNvPr id="67" name="MH_Other_10"/>
            <p:cNvSpPr/>
            <p:nvPr>
              <p:custDataLst>
                <p:tags r:id="rId10"/>
              </p:custDataLst>
            </p:nvPr>
          </p:nvSpPr>
          <p:spPr>
            <a:xfrm rot="5400000">
              <a:off x="2363392" y="4598114"/>
              <a:ext cx="560182" cy="561540"/>
            </a:xfrm>
            <a:prstGeom prst="ellipse">
              <a:avLst/>
            </a:prstGeom>
            <a:solidFill>
              <a:srgbClr val="E4E4E4"/>
            </a:solidFill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chemeClr val="accent1"/>
                  </a:solidFill>
                </a:rPr>
                <a:t>03</a:t>
              </a:r>
              <a:endParaRPr lang="zh-CN" altLang="en-US" sz="2400" b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MH_SubTitle_3"/>
            <p:cNvSpPr/>
            <p:nvPr>
              <p:custDataLst>
                <p:tags r:id="rId11"/>
              </p:custDataLst>
            </p:nvPr>
          </p:nvSpPr>
          <p:spPr>
            <a:xfrm rot="5400000">
              <a:off x="1062766" y="4503382"/>
              <a:ext cx="1390500" cy="716171"/>
            </a:xfrm>
            <a:prstGeom prst="rect">
              <a:avLst/>
            </a:prstGeom>
          </p:spPr>
          <p:txBody>
            <a:bodyPr anchor="ctr">
              <a:normAutofit fontScale="90000"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/>
                <a:t>点击头像</a:t>
              </a:r>
              <a:endParaRPr lang="zh-CN" altLang="en-US" dirty="0"/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/>
                <a:t>进入个人详情页</a:t>
              </a:r>
              <a:endParaRPr lang="zh-CN" altLang="en-US" dirty="0"/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/>
                <a:t>（联系方式不展示</a:t>
              </a:r>
              <a:r>
                <a:rPr lang="zh-CN" altLang="en-US" dirty="0"/>
                <a:t>）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>
            <p:custDataLst>
              <p:tags r:id="rId12"/>
            </p:custDataLst>
          </p:nvPr>
        </p:nvGrpSpPr>
        <p:grpSpPr>
          <a:xfrm rot="16200000">
            <a:off x="3027446" y="2533538"/>
            <a:ext cx="2509433" cy="1979284"/>
            <a:chOff x="2119244" y="3345461"/>
            <a:chExt cx="1763289" cy="1390774"/>
          </a:xfrm>
        </p:grpSpPr>
        <p:sp>
          <p:nvSpPr>
            <p:cNvPr id="43" name="MH_Other_5"/>
            <p:cNvSpPr/>
            <p:nvPr>
              <p:custDataLst>
                <p:tags r:id="rId13"/>
              </p:custDataLst>
            </p:nvPr>
          </p:nvSpPr>
          <p:spPr>
            <a:xfrm>
              <a:off x="2573630" y="4230536"/>
              <a:ext cx="108510" cy="443534"/>
            </a:xfrm>
            <a:prstGeom prst="ellipse">
              <a:avLst/>
            </a:prstGeom>
            <a:solidFill>
              <a:schemeClr val="accent1"/>
            </a:solidFill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 kern="0" dirty="0"/>
            </a:p>
          </p:txBody>
        </p:sp>
        <p:sp>
          <p:nvSpPr>
            <p:cNvPr id="41" name="MH_Other_8"/>
            <p:cNvSpPr/>
            <p:nvPr>
              <p:custDataLst>
                <p:tags r:id="rId14"/>
              </p:custDataLst>
            </p:nvPr>
          </p:nvSpPr>
          <p:spPr>
            <a:xfrm flipH="1">
              <a:off x="2119244" y="3513014"/>
              <a:ext cx="508640" cy="1018638"/>
            </a:xfrm>
            <a:custGeom>
              <a:avLst/>
              <a:gdLst>
                <a:gd name="connsiteX0" fmla="*/ 0 w 3247743"/>
                <a:gd name="connsiteY0" fmla="*/ 0 h 6495486"/>
                <a:gd name="connsiteX1" fmla="*/ 3247743 w 3247743"/>
                <a:gd name="connsiteY1" fmla="*/ 3247744 h 6495486"/>
                <a:gd name="connsiteX2" fmla="*/ 332062 w 3247743"/>
                <a:gd name="connsiteY2" fmla="*/ 6478719 h 6495486"/>
                <a:gd name="connsiteX3" fmla="*/ 21 w 3247743"/>
                <a:gd name="connsiteY3" fmla="*/ 6495486 h 6495486"/>
                <a:gd name="connsiteX4" fmla="*/ 103076 w 3247743"/>
                <a:gd name="connsiteY4" fmla="*/ 6485097 h 6495486"/>
                <a:gd name="connsiteX5" fmla="*/ 511456 w 3247743"/>
                <a:gd name="connsiteY5" fmla="*/ 5984032 h 6495486"/>
                <a:gd name="connsiteX6" fmla="*/ 103076 w 3247743"/>
                <a:gd name="connsiteY6" fmla="*/ 5482967 h 6495486"/>
                <a:gd name="connsiteX7" fmla="*/ 56337 w 3247743"/>
                <a:gd name="connsiteY7" fmla="*/ 5478255 h 6495486"/>
                <a:gd name="connsiteX8" fmla="*/ 228348 w 3247743"/>
                <a:gd name="connsiteY8" fmla="*/ 5469570 h 6495486"/>
                <a:gd name="connsiteX9" fmla="*/ 2233356 w 3247743"/>
                <a:gd name="connsiteY9" fmla="*/ 3247744 h 6495486"/>
                <a:gd name="connsiteX10" fmla="*/ 228348 w 3247743"/>
                <a:gd name="connsiteY10" fmla="*/ 1025918 h 6495486"/>
                <a:gd name="connsiteX11" fmla="*/ 56343 w 3247743"/>
                <a:gd name="connsiteY11" fmla="*/ 1017232 h 6495486"/>
                <a:gd name="connsiteX12" fmla="*/ 103076 w 3247743"/>
                <a:gd name="connsiteY12" fmla="*/ 1012521 h 6495486"/>
                <a:gd name="connsiteX13" fmla="*/ 511456 w 3247743"/>
                <a:gd name="connsiteY13" fmla="*/ 511456 h 6495486"/>
                <a:gd name="connsiteX14" fmla="*/ 0 w 3247743"/>
                <a:gd name="connsiteY14" fmla="*/ 0 h 649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43" h="6495486">
                  <a:moveTo>
                    <a:pt x="0" y="0"/>
                  </a:moveTo>
                  <a:cubicBezTo>
                    <a:pt x="1793675" y="0"/>
                    <a:pt x="3247743" y="1454069"/>
                    <a:pt x="3247743" y="3247744"/>
                  </a:cubicBezTo>
                  <a:cubicBezTo>
                    <a:pt x="3247743" y="4929314"/>
                    <a:pt x="1969754" y="6312402"/>
                    <a:pt x="332062" y="6478719"/>
                  </a:cubicBezTo>
                  <a:lnTo>
                    <a:pt x="21" y="6495486"/>
                  </a:lnTo>
                  <a:lnTo>
                    <a:pt x="103076" y="6485097"/>
                  </a:lnTo>
                  <a:cubicBezTo>
                    <a:pt x="336138" y="6437406"/>
                    <a:pt x="511456" y="6231193"/>
                    <a:pt x="511456" y="5984032"/>
                  </a:cubicBezTo>
                  <a:cubicBezTo>
                    <a:pt x="511456" y="5736872"/>
                    <a:pt x="336138" y="5530659"/>
                    <a:pt x="103076" y="5482967"/>
                  </a:cubicBezTo>
                  <a:lnTo>
                    <a:pt x="56337" y="5478255"/>
                  </a:lnTo>
                  <a:lnTo>
                    <a:pt x="228348" y="5469570"/>
                  </a:lnTo>
                  <a:cubicBezTo>
                    <a:pt x="1354534" y="5355200"/>
                    <a:pt x="2233356" y="4404104"/>
                    <a:pt x="2233356" y="3247744"/>
                  </a:cubicBezTo>
                  <a:cubicBezTo>
                    <a:pt x="2233356" y="2091383"/>
                    <a:pt x="1354534" y="1140288"/>
                    <a:pt x="228348" y="1025918"/>
                  </a:cubicBezTo>
                  <a:lnTo>
                    <a:pt x="56343" y="1017232"/>
                  </a:lnTo>
                  <a:lnTo>
                    <a:pt x="103076" y="1012521"/>
                  </a:lnTo>
                  <a:cubicBezTo>
                    <a:pt x="336138" y="964830"/>
                    <a:pt x="511456" y="758617"/>
                    <a:pt x="511456" y="511456"/>
                  </a:cubicBezTo>
                  <a:cubicBezTo>
                    <a:pt x="511456" y="228987"/>
                    <a:pt x="282469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 kern="0" dirty="0"/>
            </a:p>
          </p:txBody>
        </p:sp>
        <p:sp>
          <p:nvSpPr>
            <p:cNvPr id="66" name="MH_Other_9"/>
            <p:cNvSpPr/>
            <p:nvPr>
              <p:custDataLst>
                <p:tags r:id="rId15"/>
              </p:custDataLst>
            </p:nvPr>
          </p:nvSpPr>
          <p:spPr>
            <a:xfrm rot="5400000" flipH="1">
              <a:off x="2332195" y="3742242"/>
              <a:ext cx="560183" cy="561539"/>
            </a:xfrm>
            <a:prstGeom prst="ellipse">
              <a:avLst/>
            </a:prstGeom>
            <a:solidFill>
              <a:srgbClr val="E4E4E4"/>
            </a:solidFill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chemeClr val="accent2"/>
                  </a:solidFill>
                </a:rPr>
                <a:t>02</a:t>
              </a:r>
              <a:endParaRPr lang="zh-CN" altLang="en-US" sz="2400" b="1" kern="0" dirty="0">
                <a:solidFill>
                  <a:schemeClr val="accent2"/>
                </a:solidFill>
              </a:endParaRPr>
            </a:p>
          </p:txBody>
        </p:sp>
        <p:sp>
          <p:nvSpPr>
            <p:cNvPr id="18" name="MH_SubTitle_2"/>
            <p:cNvSpPr/>
            <p:nvPr>
              <p:custDataLst>
                <p:tags r:id="rId16"/>
              </p:custDataLst>
            </p:nvPr>
          </p:nvSpPr>
          <p:spPr>
            <a:xfrm rot="5400000">
              <a:off x="2829062" y="3682764"/>
              <a:ext cx="1390774" cy="716168"/>
            </a:xfrm>
            <a:prstGeom prst="rect">
              <a:avLst/>
            </a:prstGeom>
          </p:spPr>
          <p:txBody>
            <a:bodyPr anchor="ctr">
              <a:normAutofit lnSpcReduction="10000"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/>
                <a:t>通过头像与名字初步</a:t>
              </a:r>
              <a:r>
                <a:rPr lang="zh-CN" altLang="en-US" dirty="0"/>
                <a:t>确定跑伴目标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>
            <p:custDataLst>
              <p:tags r:id="rId17"/>
            </p:custDataLst>
          </p:nvPr>
        </p:nvGrpSpPr>
        <p:grpSpPr>
          <a:xfrm rot="16200000">
            <a:off x="5463521" y="2533540"/>
            <a:ext cx="2509433" cy="1979284"/>
            <a:chOff x="2119244" y="5057205"/>
            <a:chExt cx="1763289" cy="1390773"/>
          </a:xfrm>
        </p:grpSpPr>
        <p:sp>
          <p:nvSpPr>
            <p:cNvPr id="23" name="MH_Other_8"/>
            <p:cNvSpPr/>
            <p:nvPr>
              <p:custDataLst>
                <p:tags r:id="rId18"/>
              </p:custDataLst>
            </p:nvPr>
          </p:nvSpPr>
          <p:spPr>
            <a:xfrm flipH="1">
              <a:off x="2119244" y="5224760"/>
              <a:ext cx="508640" cy="1018638"/>
            </a:xfrm>
            <a:custGeom>
              <a:avLst/>
              <a:gdLst>
                <a:gd name="connsiteX0" fmla="*/ 0 w 3247743"/>
                <a:gd name="connsiteY0" fmla="*/ 0 h 6495486"/>
                <a:gd name="connsiteX1" fmla="*/ 3247743 w 3247743"/>
                <a:gd name="connsiteY1" fmla="*/ 3247744 h 6495486"/>
                <a:gd name="connsiteX2" fmla="*/ 332062 w 3247743"/>
                <a:gd name="connsiteY2" fmla="*/ 6478719 h 6495486"/>
                <a:gd name="connsiteX3" fmla="*/ 21 w 3247743"/>
                <a:gd name="connsiteY3" fmla="*/ 6495486 h 6495486"/>
                <a:gd name="connsiteX4" fmla="*/ 103076 w 3247743"/>
                <a:gd name="connsiteY4" fmla="*/ 6485097 h 6495486"/>
                <a:gd name="connsiteX5" fmla="*/ 511456 w 3247743"/>
                <a:gd name="connsiteY5" fmla="*/ 5984032 h 6495486"/>
                <a:gd name="connsiteX6" fmla="*/ 103076 w 3247743"/>
                <a:gd name="connsiteY6" fmla="*/ 5482967 h 6495486"/>
                <a:gd name="connsiteX7" fmla="*/ 56337 w 3247743"/>
                <a:gd name="connsiteY7" fmla="*/ 5478255 h 6495486"/>
                <a:gd name="connsiteX8" fmla="*/ 228348 w 3247743"/>
                <a:gd name="connsiteY8" fmla="*/ 5469570 h 6495486"/>
                <a:gd name="connsiteX9" fmla="*/ 2233356 w 3247743"/>
                <a:gd name="connsiteY9" fmla="*/ 3247744 h 6495486"/>
                <a:gd name="connsiteX10" fmla="*/ 228348 w 3247743"/>
                <a:gd name="connsiteY10" fmla="*/ 1025918 h 6495486"/>
                <a:gd name="connsiteX11" fmla="*/ 56343 w 3247743"/>
                <a:gd name="connsiteY11" fmla="*/ 1017232 h 6495486"/>
                <a:gd name="connsiteX12" fmla="*/ 103076 w 3247743"/>
                <a:gd name="connsiteY12" fmla="*/ 1012521 h 6495486"/>
                <a:gd name="connsiteX13" fmla="*/ 511456 w 3247743"/>
                <a:gd name="connsiteY13" fmla="*/ 511456 h 6495486"/>
                <a:gd name="connsiteX14" fmla="*/ 0 w 3247743"/>
                <a:gd name="connsiteY14" fmla="*/ 0 h 649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43" h="6495486">
                  <a:moveTo>
                    <a:pt x="0" y="0"/>
                  </a:moveTo>
                  <a:cubicBezTo>
                    <a:pt x="1793675" y="0"/>
                    <a:pt x="3247743" y="1454069"/>
                    <a:pt x="3247743" y="3247744"/>
                  </a:cubicBezTo>
                  <a:cubicBezTo>
                    <a:pt x="3247743" y="4929314"/>
                    <a:pt x="1969754" y="6312402"/>
                    <a:pt x="332062" y="6478719"/>
                  </a:cubicBezTo>
                  <a:lnTo>
                    <a:pt x="21" y="6495486"/>
                  </a:lnTo>
                  <a:lnTo>
                    <a:pt x="103076" y="6485097"/>
                  </a:lnTo>
                  <a:cubicBezTo>
                    <a:pt x="336138" y="6437406"/>
                    <a:pt x="511456" y="6231193"/>
                    <a:pt x="511456" y="5984032"/>
                  </a:cubicBezTo>
                  <a:cubicBezTo>
                    <a:pt x="511456" y="5736872"/>
                    <a:pt x="336138" y="5530659"/>
                    <a:pt x="103076" y="5482967"/>
                  </a:cubicBezTo>
                  <a:lnTo>
                    <a:pt x="56337" y="5478255"/>
                  </a:lnTo>
                  <a:lnTo>
                    <a:pt x="228348" y="5469570"/>
                  </a:lnTo>
                  <a:cubicBezTo>
                    <a:pt x="1354534" y="5355200"/>
                    <a:pt x="2233356" y="4404104"/>
                    <a:pt x="2233356" y="3247744"/>
                  </a:cubicBezTo>
                  <a:cubicBezTo>
                    <a:pt x="2233356" y="2091383"/>
                    <a:pt x="1354534" y="1140288"/>
                    <a:pt x="228348" y="1025918"/>
                  </a:cubicBezTo>
                  <a:lnTo>
                    <a:pt x="56343" y="1017232"/>
                  </a:lnTo>
                  <a:lnTo>
                    <a:pt x="103076" y="1012521"/>
                  </a:lnTo>
                  <a:cubicBezTo>
                    <a:pt x="336138" y="964830"/>
                    <a:pt x="511456" y="758617"/>
                    <a:pt x="511456" y="511456"/>
                  </a:cubicBezTo>
                  <a:cubicBezTo>
                    <a:pt x="511456" y="228987"/>
                    <a:pt x="282469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 kern="0" dirty="0"/>
            </a:p>
          </p:txBody>
        </p:sp>
        <p:sp>
          <p:nvSpPr>
            <p:cNvPr id="24" name="MH_Other_9"/>
            <p:cNvSpPr/>
            <p:nvPr>
              <p:custDataLst>
                <p:tags r:id="rId19"/>
              </p:custDataLst>
            </p:nvPr>
          </p:nvSpPr>
          <p:spPr>
            <a:xfrm rot="5400000" flipH="1">
              <a:off x="2332195" y="5453988"/>
              <a:ext cx="560183" cy="561539"/>
            </a:xfrm>
            <a:prstGeom prst="ellipse">
              <a:avLst/>
            </a:prstGeom>
            <a:solidFill>
              <a:srgbClr val="E4E4E4"/>
            </a:solidFill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b="1" kern="0">
                  <a:solidFill>
                    <a:schemeClr val="accent2"/>
                  </a:solidFill>
                </a:rPr>
                <a:t>04</a:t>
              </a:r>
              <a:endParaRPr lang="zh-CN" altLang="en-US" sz="2400" b="1" kern="0" dirty="0">
                <a:solidFill>
                  <a:schemeClr val="accent2"/>
                </a:solidFill>
              </a:endParaRPr>
            </a:p>
          </p:txBody>
        </p:sp>
        <p:sp>
          <p:nvSpPr>
            <p:cNvPr id="25" name="MH_SubTitle_2"/>
            <p:cNvSpPr/>
            <p:nvPr>
              <p:custDataLst>
                <p:tags r:id="rId20"/>
              </p:custDataLst>
            </p:nvPr>
          </p:nvSpPr>
          <p:spPr>
            <a:xfrm rot="5400000">
              <a:off x="2829063" y="5394508"/>
              <a:ext cx="1390773" cy="716167"/>
            </a:xfrm>
            <a:prstGeom prst="rect">
              <a:avLst/>
            </a:prstGeom>
          </p:spPr>
          <p:txBody>
            <a:bodyPr anchor="ctr">
              <a:normAutofit lnSpcReduction="10000"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/>
                <a:t>发送消息</a:t>
              </a:r>
              <a:endParaRPr lang="zh-CN" altLang="en-US" dirty="0"/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/>
                <a:t>（联系方式展示</a:t>
              </a:r>
              <a:r>
                <a:rPr lang="zh-CN" altLang="en-US" dirty="0"/>
                <a:t>）</a:t>
              </a:r>
              <a:endParaRPr lang="zh-CN" altLang="en-US" dirty="0"/>
            </a:p>
          </p:txBody>
        </p:sp>
        <p:sp>
          <p:nvSpPr>
            <p:cNvPr id="26" name="MH_Other_7"/>
            <p:cNvSpPr/>
            <p:nvPr>
              <p:custDataLst>
                <p:tags r:id="rId21"/>
              </p:custDataLst>
            </p:nvPr>
          </p:nvSpPr>
          <p:spPr>
            <a:xfrm>
              <a:off x="2573630" y="5942282"/>
              <a:ext cx="108510" cy="443536"/>
            </a:xfrm>
            <a:prstGeom prst="ellipse">
              <a:avLst/>
            </a:prstGeom>
            <a:solidFill>
              <a:schemeClr val="accent1"/>
            </a:solidFill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 kern="0" dirty="0"/>
            </a:p>
          </p:txBody>
        </p:sp>
      </p:grpSp>
      <p:grpSp>
        <p:nvGrpSpPr>
          <p:cNvPr id="7" name="组合 6"/>
          <p:cNvGrpSpPr/>
          <p:nvPr>
            <p:custDataLst>
              <p:tags r:id="rId22"/>
            </p:custDataLst>
          </p:nvPr>
        </p:nvGrpSpPr>
        <p:grpSpPr>
          <a:xfrm rot="16200000">
            <a:off x="6671630" y="3576425"/>
            <a:ext cx="2471445" cy="1978896"/>
            <a:chOff x="1399930" y="5892884"/>
            <a:chExt cx="1736596" cy="1390499"/>
          </a:xfrm>
        </p:grpSpPr>
        <p:sp>
          <p:nvSpPr>
            <p:cNvPr id="20" name="MH_Other_6"/>
            <p:cNvSpPr/>
            <p:nvPr>
              <p:custDataLst>
                <p:tags r:id="rId23"/>
              </p:custDataLst>
            </p:nvPr>
          </p:nvSpPr>
          <p:spPr>
            <a:xfrm>
              <a:off x="2627884" y="6095553"/>
              <a:ext cx="508642" cy="1019995"/>
            </a:xfrm>
            <a:custGeom>
              <a:avLst/>
              <a:gdLst>
                <a:gd name="connsiteX0" fmla="*/ 0 w 3247743"/>
                <a:gd name="connsiteY0" fmla="*/ 0 h 6495486"/>
                <a:gd name="connsiteX1" fmla="*/ 3247743 w 3247743"/>
                <a:gd name="connsiteY1" fmla="*/ 3247744 h 6495486"/>
                <a:gd name="connsiteX2" fmla="*/ 332062 w 3247743"/>
                <a:gd name="connsiteY2" fmla="*/ 6478719 h 6495486"/>
                <a:gd name="connsiteX3" fmla="*/ 21 w 3247743"/>
                <a:gd name="connsiteY3" fmla="*/ 6495486 h 6495486"/>
                <a:gd name="connsiteX4" fmla="*/ 103076 w 3247743"/>
                <a:gd name="connsiteY4" fmla="*/ 6485097 h 6495486"/>
                <a:gd name="connsiteX5" fmla="*/ 511456 w 3247743"/>
                <a:gd name="connsiteY5" fmla="*/ 5984032 h 6495486"/>
                <a:gd name="connsiteX6" fmla="*/ 103076 w 3247743"/>
                <a:gd name="connsiteY6" fmla="*/ 5482967 h 6495486"/>
                <a:gd name="connsiteX7" fmla="*/ 56337 w 3247743"/>
                <a:gd name="connsiteY7" fmla="*/ 5478255 h 6495486"/>
                <a:gd name="connsiteX8" fmla="*/ 228348 w 3247743"/>
                <a:gd name="connsiteY8" fmla="*/ 5469570 h 6495486"/>
                <a:gd name="connsiteX9" fmla="*/ 2233356 w 3247743"/>
                <a:gd name="connsiteY9" fmla="*/ 3247744 h 6495486"/>
                <a:gd name="connsiteX10" fmla="*/ 228348 w 3247743"/>
                <a:gd name="connsiteY10" fmla="*/ 1025918 h 6495486"/>
                <a:gd name="connsiteX11" fmla="*/ 56343 w 3247743"/>
                <a:gd name="connsiteY11" fmla="*/ 1017232 h 6495486"/>
                <a:gd name="connsiteX12" fmla="*/ 103076 w 3247743"/>
                <a:gd name="connsiteY12" fmla="*/ 1012521 h 6495486"/>
                <a:gd name="connsiteX13" fmla="*/ 511456 w 3247743"/>
                <a:gd name="connsiteY13" fmla="*/ 511456 h 6495486"/>
                <a:gd name="connsiteX14" fmla="*/ 0 w 3247743"/>
                <a:gd name="connsiteY14" fmla="*/ 0 h 649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43" h="6495486">
                  <a:moveTo>
                    <a:pt x="0" y="0"/>
                  </a:moveTo>
                  <a:cubicBezTo>
                    <a:pt x="1793675" y="0"/>
                    <a:pt x="3247743" y="1454069"/>
                    <a:pt x="3247743" y="3247744"/>
                  </a:cubicBezTo>
                  <a:cubicBezTo>
                    <a:pt x="3247743" y="4929314"/>
                    <a:pt x="1969754" y="6312402"/>
                    <a:pt x="332062" y="6478719"/>
                  </a:cubicBezTo>
                  <a:lnTo>
                    <a:pt x="21" y="6495486"/>
                  </a:lnTo>
                  <a:lnTo>
                    <a:pt x="103076" y="6485097"/>
                  </a:lnTo>
                  <a:cubicBezTo>
                    <a:pt x="336138" y="6437406"/>
                    <a:pt x="511456" y="6231193"/>
                    <a:pt x="511456" y="5984032"/>
                  </a:cubicBezTo>
                  <a:cubicBezTo>
                    <a:pt x="511456" y="5736872"/>
                    <a:pt x="336138" y="5530659"/>
                    <a:pt x="103076" y="5482967"/>
                  </a:cubicBezTo>
                  <a:lnTo>
                    <a:pt x="56337" y="5478255"/>
                  </a:lnTo>
                  <a:lnTo>
                    <a:pt x="228348" y="5469570"/>
                  </a:lnTo>
                  <a:cubicBezTo>
                    <a:pt x="1354534" y="5355200"/>
                    <a:pt x="2233356" y="4404104"/>
                    <a:pt x="2233356" y="3247744"/>
                  </a:cubicBezTo>
                  <a:cubicBezTo>
                    <a:pt x="2233356" y="2091383"/>
                    <a:pt x="1354534" y="1140288"/>
                    <a:pt x="228348" y="1025918"/>
                  </a:cubicBezTo>
                  <a:lnTo>
                    <a:pt x="56343" y="1017232"/>
                  </a:lnTo>
                  <a:lnTo>
                    <a:pt x="103076" y="1012521"/>
                  </a:lnTo>
                  <a:cubicBezTo>
                    <a:pt x="336138" y="964830"/>
                    <a:pt x="511456" y="758617"/>
                    <a:pt x="511456" y="511456"/>
                  </a:cubicBezTo>
                  <a:cubicBezTo>
                    <a:pt x="511456" y="228987"/>
                    <a:pt x="28246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 kern="0" dirty="0"/>
            </a:p>
          </p:txBody>
        </p:sp>
        <p:sp>
          <p:nvSpPr>
            <p:cNvPr id="21" name="MH_Other_7"/>
            <p:cNvSpPr/>
            <p:nvPr>
              <p:custDataLst>
                <p:tags r:id="rId24"/>
              </p:custDataLst>
            </p:nvPr>
          </p:nvSpPr>
          <p:spPr>
            <a:xfrm>
              <a:off x="2573630" y="6813075"/>
              <a:ext cx="108510" cy="443536"/>
            </a:xfrm>
            <a:prstGeom prst="ellipse">
              <a:avLst/>
            </a:prstGeom>
            <a:solidFill>
              <a:schemeClr val="accent2"/>
            </a:solidFill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 kern="0" dirty="0"/>
            </a:p>
          </p:txBody>
        </p:sp>
        <p:sp>
          <p:nvSpPr>
            <p:cNvPr id="22" name="MH_Other_10"/>
            <p:cNvSpPr/>
            <p:nvPr>
              <p:custDataLst>
                <p:tags r:id="rId25"/>
              </p:custDataLst>
            </p:nvPr>
          </p:nvSpPr>
          <p:spPr>
            <a:xfrm rot="5400000">
              <a:off x="2363392" y="6324781"/>
              <a:ext cx="560182" cy="561540"/>
            </a:xfrm>
            <a:prstGeom prst="ellipse">
              <a:avLst/>
            </a:prstGeom>
            <a:solidFill>
              <a:srgbClr val="E4E4E4"/>
            </a:solidFill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b="1" kern="0">
                  <a:solidFill>
                    <a:schemeClr val="accent1"/>
                  </a:solidFill>
                </a:rPr>
                <a:t>05</a:t>
              </a:r>
              <a:endParaRPr lang="zh-CN" altLang="en-US" sz="2400" b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27" name="MH_SubTitle_3"/>
            <p:cNvSpPr/>
            <p:nvPr>
              <p:custDataLst>
                <p:tags r:id="rId26"/>
              </p:custDataLst>
            </p:nvPr>
          </p:nvSpPr>
          <p:spPr>
            <a:xfrm rot="5400000">
              <a:off x="1062766" y="6230048"/>
              <a:ext cx="1390499" cy="716171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/>
                <a:t>约定地点与时间</a:t>
              </a:r>
              <a:endParaRPr lang="zh-CN" altLang="en-US" dirty="0"/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/>
                <a:t>进行跑步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>
            <p:custDataLst>
              <p:tags r:id="rId27"/>
            </p:custDataLst>
          </p:nvPr>
        </p:nvGrpSpPr>
        <p:grpSpPr>
          <a:xfrm rot="16200000">
            <a:off x="7916969" y="2533540"/>
            <a:ext cx="2509433" cy="1979284"/>
            <a:chOff x="2119244" y="6781158"/>
            <a:chExt cx="1763289" cy="1390773"/>
          </a:xfrm>
        </p:grpSpPr>
        <p:sp>
          <p:nvSpPr>
            <p:cNvPr id="31" name="MH_Other_7"/>
            <p:cNvSpPr/>
            <p:nvPr>
              <p:custDataLst>
                <p:tags r:id="rId28"/>
              </p:custDataLst>
            </p:nvPr>
          </p:nvSpPr>
          <p:spPr>
            <a:xfrm>
              <a:off x="2573630" y="7666236"/>
              <a:ext cx="108510" cy="443536"/>
            </a:xfrm>
            <a:prstGeom prst="ellipse">
              <a:avLst/>
            </a:prstGeom>
            <a:solidFill>
              <a:schemeClr val="accent1"/>
            </a:solidFill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 kern="0" dirty="0"/>
            </a:p>
          </p:txBody>
        </p:sp>
        <p:sp>
          <p:nvSpPr>
            <p:cNvPr id="28" name="MH_Other_8"/>
            <p:cNvSpPr/>
            <p:nvPr>
              <p:custDataLst>
                <p:tags r:id="rId29"/>
              </p:custDataLst>
            </p:nvPr>
          </p:nvSpPr>
          <p:spPr>
            <a:xfrm flipH="1">
              <a:off x="2119244" y="6948714"/>
              <a:ext cx="508640" cy="1018638"/>
            </a:xfrm>
            <a:custGeom>
              <a:avLst/>
              <a:gdLst>
                <a:gd name="connsiteX0" fmla="*/ 0 w 3247743"/>
                <a:gd name="connsiteY0" fmla="*/ 0 h 6495486"/>
                <a:gd name="connsiteX1" fmla="*/ 3247743 w 3247743"/>
                <a:gd name="connsiteY1" fmla="*/ 3247744 h 6495486"/>
                <a:gd name="connsiteX2" fmla="*/ 332062 w 3247743"/>
                <a:gd name="connsiteY2" fmla="*/ 6478719 h 6495486"/>
                <a:gd name="connsiteX3" fmla="*/ 21 w 3247743"/>
                <a:gd name="connsiteY3" fmla="*/ 6495486 h 6495486"/>
                <a:gd name="connsiteX4" fmla="*/ 103076 w 3247743"/>
                <a:gd name="connsiteY4" fmla="*/ 6485097 h 6495486"/>
                <a:gd name="connsiteX5" fmla="*/ 511456 w 3247743"/>
                <a:gd name="connsiteY5" fmla="*/ 5984032 h 6495486"/>
                <a:gd name="connsiteX6" fmla="*/ 103076 w 3247743"/>
                <a:gd name="connsiteY6" fmla="*/ 5482967 h 6495486"/>
                <a:gd name="connsiteX7" fmla="*/ 56337 w 3247743"/>
                <a:gd name="connsiteY7" fmla="*/ 5478255 h 6495486"/>
                <a:gd name="connsiteX8" fmla="*/ 228348 w 3247743"/>
                <a:gd name="connsiteY8" fmla="*/ 5469570 h 6495486"/>
                <a:gd name="connsiteX9" fmla="*/ 2233356 w 3247743"/>
                <a:gd name="connsiteY9" fmla="*/ 3247744 h 6495486"/>
                <a:gd name="connsiteX10" fmla="*/ 228348 w 3247743"/>
                <a:gd name="connsiteY10" fmla="*/ 1025918 h 6495486"/>
                <a:gd name="connsiteX11" fmla="*/ 56343 w 3247743"/>
                <a:gd name="connsiteY11" fmla="*/ 1017232 h 6495486"/>
                <a:gd name="connsiteX12" fmla="*/ 103076 w 3247743"/>
                <a:gd name="connsiteY12" fmla="*/ 1012521 h 6495486"/>
                <a:gd name="connsiteX13" fmla="*/ 511456 w 3247743"/>
                <a:gd name="connsiteY13" fmla="*/ 511456 h 6495486"/>
                <a:gd name="connsiteX14" fmla="*/ 0 w 3247743"/>
                <a:gd name="connsiteY14" fmla="*/ 0 h 649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43" h="6495486">
                  <a:moveTo>
                    <a:pt x="0" y="0"/>
                  </a:moveTo>
                  <a:cubicBezTo>
                    <a:pt x="1793675" y="0"/>
                    <a:pt x="3247743" y="1454069"/>
                    <a:pt x="3247743" y="3247744"/>
                  </a:cubicBezTo>
                  <a:cubicBezTo>
                    <a:pt x="3247743" y="4929314"/>
                    <a:pt x="1969754" y="6312402"/>
                    <a:pt x="332062" y="6478719"/>
                  </a:cubicBezTo>
                  <a:lnTo>
                    <a:pt x="21" y="6495486"/>
                  </a:lnTo>
                  <a:lnTo>
                    <a:pt x="103076" y="6485097"/>
                  </a:lnTo>
                  <a:cubicBezTo>
                    <a:pt x="336138" y="6437406"/>
                    <a:pt x="511456" y="6231193"/>
                    <a:pt x="511456" y="5984032"/>
                  </a:cubicBezTo>
                  <a:cubicBezTo>
                    <a:pt x="511456" y="5736872"/>
                    <a:pt x="336138" y="5530659"/>
                    <a:pt x="103076" y="5482967"/>
                  </a:cubicBezTo>
                  <a:lnTo>
                    <a:pt x="56337" y="5478255"/>
                  </a:lnTo>
                  <a:lnTo>
                    <a:pt x="228348" y="5469570"/>
                  </a:lnTo>
                  <a:cubicBezTo>
                    <a:pt x="1354534" y="5355200"/>
                    <a:pt x="2233356" y="4404104"/>
                    <a:pt x="2233356" y="3247744"/>
                  </a:cubicBezTo>
                  <a:cubicBezTo>
                    <a:pt x="2233356" y="2091383"/>
                    <a:pt x="1354534" y="1140288"/>
                    <a:pt x="228348" y="1025918"/>
                  </a:cubicBezTo>
                  <a:lnTo>
                    <a:pt x="56343" y="1017232"/>
                  </a:lnTo>
                  <a:lnTo>
                    <a:pt x="103076" y="1012521"/>
                  </a:lnTo>
                  <a:cubicBezTo>
                    <a:pt x="336138" y="964830"/>
                    <a:pt x="511456" y="758617"/>
                    <a:pt x="511456" y="511456"/>
                  </a:cubicBezTo>
                  <a:cubicBezTo>
                    <a:pt x="511456" y="228987"/>
                    <a:pt x="282469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 kern="0" dirty="0"/>
            </a:p>
          </p:txBody>
        </p:sp>
        <p:sp>
          <p:nvSpPr>
            <p:cNvPr id="29" name="MH_Other_9"/>
            <p:cNvSpPr/>
            <p:nvPr>
              <p:custDataLst>
                <p:tags r:id="rId30"/>
              </p:custDataLst>
            </p:nvPr>
          </p:nvSpPr>
          <p:spPr>
            <a:xfrm rot="5400000" flipH="1">
              <a:off x="2332195" y="7177942"/>
              <a:ext cx="560183" cy="561539"/>
            </a:xfrm>
            <a:prstGeom prst="ellipse">
              <a:avLst/>
            </a:prstGeom>
            <a:solidFill>
              <a:srgbClr val="E4E4E4"/>
            </a:solidFill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b="1" kern="0">
                  <a:solidFill>
                    <a:schemeClr val="accent2"/>
                  </a:solidFill>
                </a:rPr>
                <a:t>06</a:t>
              </a:r>
              <a:endParaRPr lang="zh-CN" altLang="en-US" sz="2400" b="1" kern="0" dirty="0">
                <a:solidFill>
                  <a:schemeClr val="accent2"/>
                </a:solidFill>
              </a:endParaRPr>
            </a:p>
          </p:txBody>
        </p:sp>
        <p:sp>
          <p:nvSpPr>
            <p:cNvPr id="30" name="MH_SubTitle_2"/>
            <p:cNvSpPr/>
            <p:nvPr>
              <p:custDataLst>
                <p:tags r:id="rId31"/>
              </p:custDataLst>
            </p:nvPr>
          </p:nvSpPr>
          <p:spPr>
            <a:xfrm rot="5400000">
              <a:off x="2829063" y="7118461"/>
              <a:ext cx="1390773" cy="716167"/>
            </a:xfrm>
            <a:prstGeom prst="rect">
              <a:avLst/>
            </a:prstGeom>
          </p:spPr>
          <p:txBody>
            <a:bodyPr anchor="ctr">
              <a:normAutofit fontScale="90000"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/>
                <a:t>跑步后在平台内上传双人合照</a:t>
              </a:r>
              <a:endParaRPr lang="zh-CN" altLang="en-US" dirty="0"/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/>
                <a:t>（判断约跑成功）</a:t>
              </a:r>
              <a:endParaRPr lang="zh-CN" altLang="en-US" dirty="0"/>
            </a:p>
          </p:txBody>
        </p:sp>
      </p:grpSp>
      <p:sp>
        <p:nvSpPr>
          <p:cNvPr id="38" name="文本框 37"/>
          <p:cNvSpPr txBox="1"/>
          <p:nvPr>
            <p:custDataLst>
              <p:tags r:id="rId32"/>
            </p:custDataLst>
          </p:nvPr>
        </p:nvSpPr>
        <p:spPr>
          <a:xfrm>
            <a:off x="838200" y="313509"/>
            <a:ext cx="10515600" cy="87521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使用流程</a:t>
            </a:r>
            <a:endParaRPr lang="zh-CN" altLang="en-US" dirty="0"/>
          </a:p>
        </p:txBody>
      </p:sp>
    </p:spTree>
    <p:custDataLst>
      <p:tags r:id="rId3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MH_Other_1"/>
          <p:cNvCxnSpPr/>
          <p:nvPr>
            <p:custDataLst>
              <p:tags r:id="rId1"/>
            </p:custDataLst>
          </p:nvPr>
        </p:nvCxnSpPr>
        <p:spPr>
          <a:xfrm rot="16200000">
            <a:off x="6094413" y="1201692"/>
            <a:ext cx="0" cy="712410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H_Text_1"/>
          <p:cNvSpPr/>
          <p:nvPr>
            <p:custDataLst>
              <p:tags r:id="rId2"/>
            </p:custDataLst>
          </p:nvPr>
        </p:nvSpPr>
        <p:spPr bwMode="auto">
          <a:xfrm>
            <a:off x="2356331" y="2708221"/>
            <a:ext cx="2190838" cy="92398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/*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跑步里程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*/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MH_Other_2"/>
          <p:cNvSpPr/>
          <p:nvPr>
            <p:custDataLst>
              <p:tags r:id="rId3"/>
            </p:custDataLst>
          </p:nvPr>
        </p:nvSpPr>
        <p:spPr bwMode="auto">
          <a:xfrm rot="10800000">
            <a:off x="4390027" y="2765501"/>
            <a:ext cx="100800" cy="13769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MH_Other_3"/>
          <p:cNvCxnSpPr/>
          <p:nvPr>
            <p:custDataLst>
              <p:tags r:id="rId4"/>
            </p:custDataLst>
          </p:nvPr>
        </p:nvCxnSpPr>
        <p:spPr bwMode="auto">
          <a:xfrm rot="16200000" flipH="1">
            <a:off x="2956833" y="4338210"/>
            <a:ext cx="977471" cy="14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H_Other_4"/>
          <p:cNvSpPr/>
          <p:nvPr>
            <p:custDataLst>
              <p:tags r:id="rId5"/>
            </p:custDataLst>
          </p:nvPr>
        </p:nvSpPr>
        <p:spPr bwMode="auto">
          <a:xfrm>
            <a:off x="3386725" y="4708532"/>
            <a:ext cx="119962" cy="119139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6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MH_Other_5"/>
          <p:cNvSpPr/>
          <p:nvPr>
            <p:custDataLst>
              <p:tags r:id="rId6"/>
            </p:custDataLst>
          </p:nvPr>
        </p:nvSpPr>
        <p:spPr bwMode="auto">
          <a:xfrm>
            <a:off x="3386725" y="3814948"/>
            <a:ext cx="119962" cy="119139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6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MH_Text_2"/>
          <p:cNvSpPr/>
          <p:nvPr>
            <p:custDataLst>
              <p:tags r:id="rId7"/>
            </p:custDataLst>
          </p:nvPr>
        </p:nvSpPr>
        <p:spPr bwMode="auto">
          <a:xfrm>
            <a:off x="4998995" y="2708219"/>
            <a:ext cx="2190835" cy="92399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约跑次数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MH_Other_6"/>
          <p:cNvSpPr/>
          <p:nvPr>
            <p:custDataLst>
              <p:tags r:id="rId8"/>
            </p:custDataLst>
          </p:nvPr>
        </p:nvSpPr>
        <p:spPr bwMode="auto">
          <a:xfrm rot="10800000">
            <a:off x="7032688" y="2782209"/>
            <a:ext cx="100800" cy="13769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MH_Other_7"/>
          <p:cNvCxnSpPr/>
          <p:nvPr>
            <p:custDataLst>
              <p:tags r:id="rId9"/>
            </p:custDataLst>
          </p:nvPr>
        </p:nvCxnSpPr>
        <p:spPr bwMode="auto">
          <a:xfrm rot="16200000" flipH="1">
            <a:off x="5600634" y="4338209"/>
            <a:ext cx="977470" cy="145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H_Other_8"/>
          <p:cNvSpPr/>
          <p:nvPr>
            <p:custDataLst>
              <p:tags r:id="rId10"/>
            </p:custDataLst>
          </p:nvPr>
        </p:nvSpPr>
        <p:spPr bwMode="auto">
          <a:xfrm>
            <a:off x="6030524" y="4708533"/>
            <a:ext cx="119962" cy="119139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6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MH_Other_9"/>
          <p:cNvSpPr/>
          <p:nvPr>
            <p:custDataLst>
              <p:tags r:id="rId11"/>
            </p:custDataLst>
          </p:nvPr>
        </p:nvSpPr>
        <p:spPr bwMode="auto">
          <a:xfrm>
            <a:off x="6030524" y="3814948"/>
            <a:ext cx="119962" cy="119139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6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MH_Text_3"/>
          <p:cNvSpPr/>
          <p:nvPr>
            <p:custDataLst>
              <p:tags r:id="rId12"/>
            </p:custDataLst>
          </p:nvPr>
        </p:nvSpPr>
        <p:spPr bwMode="auto">
          <a:xfrm>
            <a:off x="7641656" y="2708221"/>
            <a:ext cx="2190838" cy="92398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/*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他人评价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*/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MH_Other_10"/>
          <p:cNvSpPr/>
          <p:nvPr>
            <p:custDataLst>
              <p:tags r:id="rId13"/>
            </p:custDataLst>
          </p:nvPr>
        </p:nvSpPr>
        <p:spPr bwMode="auto">
          <a:xfrm rot="10800000">
            <a:off x="9675352" y="2798924"/>
            <a:ext cx="100800" cy="13769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5" name="MH_Other_11"/>
          <p:cNvCxnSpPr/>
          <p:nvPr>
            <p:custDataLst>
              <p:tags r:id="rId14"/>
            </p:custDataLst>
          </p:nvPr>
        </p:nvCxnSpPr>
        <p:spPr bwMode="auto">
          <a:xfrm rot="16200000" flipH="1">
            <a:off x="8242159" y="4338210"/>
            <a:ext cx="977471" cy="14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H_Other_12"/>
          <p:cNvSpPr/>
          <p:nvPr>
            <p:custDataLst>
              <p:tags r:id="rId15"/>
            </p:custDataLst>
          </p:nvPr>
        </p:nvSpPr>
        <p:spPr bwMode="auto">
          <a:xfrm>
            <a:off x="8672050" y="4708532"/>
            <a:ext cx="119962" cy="119139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6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MH_Other_13"/>
          <p:cNvSpPr/>
          <p:nvPr>
            <p:custDataLst>
              <p:tags r:id="rId16"/>
            </p:custDataLst>
          </p:nvPr>
        </p:nvSpPr>
        <p:spPr bwMode="auto">
          <a:xfrm>
            <a:off x="8672050" y="3814948"/>
            <a:ext cx="119962" cy="119139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6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文本框 57"/>
          <p:cNvSpPr txBox="1"/>
          <p:nvPr>
            <p:custDataLst>
              <p:tags r:id="rId17"/>
            </p:custDataLst>
          </p:nvPr>
        </p:nvSpPr>
        <p:spPr>
          <a:xfrm>
            <a:off x="838200" y="313509"/>
            <a:ext cx="10515600" cy="87521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排行榜</a:t>
            </a:r>
            <a:endParaRPr lang="zh-CN" altLang="en-US"/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11705" y="2610485"/>
            <a:ext cx="7778750" cy="907415"/>
          </a:xfrm>
        </p:spPr>
        <p:txBody>
          <a:bodyPr>
            <a:normAutofit/>
          </a:bodyPr>
          <a:lstStyle/>
          <a:p>
            <a:r>
              <a:rPr lang="zh-CN" altLang="en-US" dirty="0"/>
              <a:t>跑步</a:t>
            </a:r>
            <a:r>
              <a:rPr lang="zh-CN" altLang="en-US" dirty="0"/>
              <a:t>时拍下愉快的合照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11470" y="4044348"/>
            <a:ext cx="7778750" cy="705855"/>
          </a:xfrm>
        </p:spPr>
        <p:txBody>
          <a:bodyPr>
            <a:noAutofit/>
          </a:bodyPr>
          <a:lstStyle/>
          <a:p>
            <a:r>
              <a:rPr lang="zh-CN" altLang="en-US" dirty="0"/>
              <a:t>个人资料→双方上传</a:t>
            </a:r>
            <a:r>
              <a:rPr lang="zh-CN" altLang="en-US" dirty="0">
                <a:sym typeface="+mn-ea"/>
              </a:rPr>
              <a:t>→</a:t>
            </a:r>
            <a:r>
              <a:rPr lang="zh-CN" altLang="en-US" dirty="0"/>
              <a:t>图片吻合</a:t>
            </a:r>
            <a:r>
              <a:rPr lang="zh-CN" altLang="en-US" dirty="0">
                <a:sym typeface="+mn-ea"/>
              </a:rPr>
              <a:t>→</a:t>
            </a:r>
            <a:r>
              <a:rPr lang="zh-CN" altLang="en-US" dirty="0"/>
              <a:t>次数</a:t>
            </a:r>
            <a:r>
              <a:rPr lang="en-US" altLang="zh-CN" dirty="0"/>
              <a:t>+1</a:t>
            </a:r>
            <a:endParaRPr lang="en-US" altLang="zh-CN" dirty="0"/>
          </a:p>
        </p:txBody>
      </p:sp>
      <p:sp>
        <p:nvSpPr>
          <p:cNvPr id="58" name="文本框 57"/>
          <p:cNvSpPr txBox="1"/>
          <p:nvPr>
            <p:custDataLst>
              <p:tags r:id="rId3"/>
            </p:custDataLst>
          </p:nvPr>
        </p:nvSpPr>
        <p:spPr>
          <a:xfrm>
            <a:off x="838200" y="313509"/>
            <a:ext cx="10515600" cy="87521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约跑成功的判断方法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1"/>
            </p:custDataLst>
          </p:nvPr>
        </p:nvGrpSpPr>
        <p:grpSpPr>
          <a:xfrm>
            <a:off x="541208" y="2228850"/>
            <a:ext cx="11161653" cy="3904733"/>
            <a:chOff x="4798508" y="1626269"/>
            <a:chExt cx="5907793" cy="2066751"/>
          </a:xfrm>
        </p:grpSpPr>
        <p:grpSp>
          <p:nvGrpSpPr>
            <p:cNvPr id="6" name="组合 5"/>
            <p:cNvGrpSpPr/>
            <p:nvPr>
              <p:custDataLst>
                <p:tags r:id="rId2"/>
              </p:custDataLst>
            </p:nvPr>
          </p:nvGrpSpPr>
          <p:grpSpPr>
            <a:xfrm>
              <a:off x="4798508" y="1626269"/>
              <a:ext cx="2565533" cy="2066751"/>
              <a:chOff x="859972" y="3435370"/>
              <a:chExt cx="3496133" cy="2816427"/>
            </a:xfrm>
          </p:grpSpPr>
          <p:sp>
            <p:nvSpPr>
              <p:cNvPr id="3" name="MH_Desc_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859972" y="3947891"/>
                <a:ext cx="3496038" cy="1791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dirty="0"/>
                  <a:t>奖励在运动会中获得名次并使用过西邮约跑的用户。</a:t>
                </a:r>
                <a:endParaRPr lang="zh-CN" altLang="en-US" sz="2400" dirty="0"/>
              </a:p>
              <a:p>
                <a:pPr algn="l">
                  <a:lnSpc>
                    <a:spcPct val="130000"/>
                  </a:lnSpc>
                </a:pPr>
                <a:endParaRPr lang="zh-CN" altLang="en-US" sz="2400" dirty="0"/>
              </a:p>
            </p:txBody>
          </p:sp>
          <p:sp>
            <p:nvSpPr>
              <p:cNvPr id="4" name="MH_Other_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859972" y="6086176"/>
                <a:ext cx="3496133" cy="165621"/>
              </a:xfrm>
              <a:custGeom>
                <a:avLst/>
                <a:gdLst>
                  <a:gd name="T0" fmla="*/ 23 w 1060"/>
                  <a:gd name="T1" fmla="*/ 14 h 48"/>
                  <a:gd name="T2" fmla="*/ 22 w 1060"/>
                  <a:gd name="T3" fmla="*/ 28 h 48"/>
                  <a:gd name="T4" fmla="*/ 38 w 1060"/>
                  <a:gd name="T5" fmla="*/ 20 h 48"/>
                  <a:gd name="T6" fmla="*/ 23 w 1060"/>
                  <a:gd name="T7" fmla="*/ 0 h 48"/>
                  <a:gd name="T8" fmla="*/ 1 w 1060"/>
                  <a:gd name="T9" fmla="*/ 26 h 48"/>
                  <a:gd name="T10" fmla="*/ 33 w 1060"/>
                  <a:gd name="T11" fmla="*/ 47 h 48"/>
                  <a:gd name="T12" fmla="*/ 1027 w 1060"/>
                  <a:gd name="T13" fmla="*/ 47 h 48"/>
                  <a:gd name="T14" fmla="*/ 1058 w 1060"/>
                  <a:gd name="T15" fmla="*/ 26 h 48"/>
                  <a:gd name="T16" fmla="*/ 1036 w 1060"/>
                  <a:gd name="T17" fmla="*/ 0 h 48"/>
                  <a:gd name="T18" fmla="*/ 1021 w 1060"/>
                  <a:gd name="T19" fmla="*/ 20 h 48"/>
                  <a:gd name="T20" fmla="*/ 1038 w 1060"/>
                  <a:gd name="T21" fmla="*/ 28 h 48"/>
                  <a:gd name="T22" fmla="*/ 1036 w 1060"/>
                  <a:gd name="T23" fmla="*/ 1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0" h="48">
                    <a:moveTo>
                      <a:pt x="23" y="14"/>
                    </a:moveTo>
                    <a:cubicBezTo>
                      <a:pt x="16" y="16"/>
                      <a:pt x="17" y="25"/>
                      <a:pt x="22" y="28"/>
                    </a:cubicBezTo>
                    <a:cubicBezTo>
                      <a:pt x="26" y="30"/>
                      <a:pt x="35" y="30"/>
                      <a:pt x="38" y="20"/>
                    </a:cubicBezTo>
                    <a:cubicBezTo>
                      <a:pt x="41" y="10"/>
                      <a:pt x="31" y="1"/>
                      <a:pt x="23" y="0"/>
                    </a:cubicBezTo>
                    <a:cubicBezTo>
                      <a:pt x="17" y="0"/>
                      <a:pt x="0" y="2"/>
                      <a:pt x="1" y="26"/>
                    </a:cubicBezTo>
                    <a:cubicBezTo>
                      <a:pt x="2" y="48"/>
                      <a:pt x="33" y="47"/>
                      <a:pt x="33" y="47"/>
                    </a:cubicBezTo>
                    <a:cubicBezTo>
                      <a:pt x="1027" y="47"/>
                      <a:pt x="1027" y="47"/>
                      <a:pt x="1027" y="47"/>
                    </a:cubicBezTo>
                    <a:cubicBezTo>
                      <a:pt x="1027" y="47"/>
                      <a:pt x="1057" y="48"/>
                      <a:pt x="1058" y="26"/>
                    </a:cubicBezTo>
                    <a:cubicBezTo>
                      <a:pt x="1060" y="2"/>
                      <a:pt x="1042" y="0"/>
                      <a:pt x="1036" y="0"/>
                    </a:cubicBezTo>
                    <a:cubicBezTo>
                      <a:pt x="1028" y="1"/>
                      <a:pt x="1019" y="10"/>
                      <a:pt x="1021" y="20"/>
                    </a:cubicBezTo>
                    <a:cubicBezTo>
                      <a:pt x="1024" y="30"/>
                      <a:pt x="1033" y="30"/>
                      <a:pt x="1038" y="28"/>
                    </a:cubicBezTo>
                    <a:cubicBezTo>
                      <a:pt x="1042" y="25"/>
                      <a:pt x="1043" y="16"/>
                      <a:pt x="1036" y="14"/>
                    </a:cubicBezTo>
                  </a:path>
                </a:pathLst>
              </a:custGeom>
              <a:noFill/>
              <a:ln w="23813" cap="rnd">
                <a:solidFill>
                  <a:srgbClr val="B8B8B8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7101" tIns="33550" rIns="67101" bIns="33550" numCol="1" anchor="t" anchorCtr="0" compatLnSpc="1">
                <a:normAutofit fontScale="92500" lnSpcReduction="20000"/>
              </a:bodyPr>
              <a:lstStyle/>
              <a:p>
                <a:endParaRPr lang="zh-CN" altLang="en-US" sz="132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" name="MH_Other_7"/>
              <p:cNvSpPr/>
              <p:nvPr>
                <p:custDataLst>
                  <p:tags r:id="rId5"/>
                </p:custDataLst>
              </p:nvPr>
            </p:nvSpPr>
            <p:spPr bwMode="auto">
              <a:xfrm flipV="1">
                <a:off x="859972" y="3435370"/>
                <a:ext cx="3496133" cy="165621"/>
              </a:xfrm>
              <a:custGeom>
                <a:avLst/>
                <a:gdLst>
                  <a:gd name="T0" fmla="*/ 23 w 1060"/>
                  <a:gd name="T1" fmla="*/ 14 h 48"/>
                  <a:gd name="T2" fmla="*/ 22 w 1060"/>
                  <a:gd name="T3" fmla="*/ 28 h 48"/>
                  <a:gd name="T4" fmla="*/ 38 w 1060"/>
                  <a:gd name="T5" fmla="*/ 20 h 48"/>
                  <a:gd name="T6" fmla="*/ 23 w 1060"/>
                  <a:gd name="T7" fmla="*/ 0 h 48"/>
                  <a:gd name="T8" fmla="*/ 1 w 1060"/>
                  <a:gd name="T9" fmla="*/ 26 h 48"/>
                  <a:gd name="T10" fmla="*/ 33 w 1060"/>
                  <a:gd name="T11" fmla="*/ 47 h 48"/>
                  <a:gd name="T12" fmla="*/ 1027 w 1060"/>
                  <a:gd name="T13" fmla="*/ 47 h 48"/>
                  <a:gd name="T14" fmla="*/ 1058 w 1060"/>
                  <a:gd name="T15" fmla="*/ 26 h 48"/>
                  <a:gd name="T16" fmla="*/ 1036 w 1060"/>
                  <a:gd name="T17" fmla="*/ 0 h 48"/>
                  <a:gd name="T18" fmla="*/ 1021 w 1060"/>
                  <a:gd name="T19" fmla="*/ 20 h 48"/>
                  <a:gd name="T20" fmla="*/ 1038 w 1060"/>
                  <a:gd name="T21" fmla="*/ 28 h 48"/>
                  <a:gd name="T22" fmla="*/ 1036 w 1060"/>
                  <a:gd name="T23" fmla="*/ 1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0" h="48">
                    <a:moveTo>
                      <a:pt x="23" y="14"/>
                    </a:moveTo>
                    <a:cubicBezTo>
                      <a:pt x="16" y="16"/>
                      <a:pt x="17" y="25"/>
                      <a:pt x="22" y="28"/>
                    </a:cubicBezTo>
                    <a:cubicBezTo>
                      <a:pt x="26" y="30"/>
                      <a:pt x="35" y="30"/>
                      <a:pt x="38" y="20"/>
                    </a:cubicBezTo>
                    <a:cubicBezTo>
                      <a:pt x="41" y="10"/>
                      <a:pt x="31" y="1"/>
                      <a:pt x="23" y="0"/>
                    </a:cubicBezTo>
                    <a:cubicBezTo>
                      <a:pt x="17" y="0"/>
                      <a:pt x="0" y="2"/>
                      <a:pt x="1" y="26"/>
                    </a:cubicBezTo>
                    <a:cubicBezTo>
                      <a:pt x="2" y="48"/>
                      <a:pt x="33" y="47"/>
                      <a:pt x="33" y="47"/>
                    </a:cubicBezTo>
                    <a:cubicBezTo>
                      <a:pt x="1027" y="47"/>
                      <a:pt x="1027" y="47"/>
                      <a:pt x="1027" y="47"/>
                    </a:cubicBezTo>
                    <a:cubicBezTo>
                      <a:pt x="1027" y="47"/>
                      <a:pt x="1057" y="48"/>
                      <a:pt x="1058" y="26"/>
                    </a:cubicBezTo>
                    <a:cubicBezTo>
                      <a:pt x="1060" y="2"/>
                      <a:pt x="1042" y="0"/>
                      <a:pt x="1036" y="0"/>
                    </a:cubicBezTo>
                    <a:cubicBezTo>
                      <a:pt x="1028" y="1"/>
                      <a:pt x="1019" y="10"/>
                      <a:pt x="1021" y="20"/>
                    </a:cubicBezTo>
                    <a:cubicBezTo>
                      <a:pt x="1024" y="30"/>
                      <a:pt x="1033" y="30"/>
                      <a:pt x="1038" y="28"/>
                    </a:cubicBezTo>
                    <a:cubicBezTo>
                      <a:pt x="1042" y="25"/>
                      <a:pt x="1043" y="16"/>
                      <a:pt x="1036" y="14"/>
                    </a:cubicBezTo>
                  </a:path>
                </a:pathLst>
              </a:custGeom>
              <a:noFill/>
              <a:ln w="23813" cap="rnd">
                <a:solidFill>
                  <a:srgbClr val="B8B8B8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7101" tIns="33550" rIns="67101" bIns="33550" numCol="1" anchor="t" anchorCtr="0" compatLnSpc="1">
                <a:normAutofit fontScale="92500" lnSpcReduction="20000"/>
              </a:bodyPr>
              <a:lstStyle/>
              <a:p>
                <a:endParaRPr lang="zh-CN" altLang="en-US" sz="132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7" name="组合 6"/>
            <p:cNvGrpSpPr/>
            <p:nvPr>
              <p:custDataLst>
                <p:tags r:id="rId6"/>
              </p:custDataLst>
            </p:nvPr>
          </p:nvGrpSpPr>
          <p:grpSpPr>
            <a:xfrm>
              <a:off x="8113208" y="1626269"/>
              <a:ext cx="2593093" cy="2066751"/>
              <a:chOff x="859972" y="3435370"/>
              <a:chExt cx="3533690" cy="2816427"/>
            </a:xfrm>
          </p:grpSpPr>
          <p:sp>
            <p:nvSpPr>
              <p:cNvPr id="8" name="MH_Desc_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897530" y="3500430"/>
                <a:ext cx="3496132" cy="2412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dirty="0"/>
                  <a:t>每周约跑次数第一名进行采访，并且在公众号平台进行展示。</a:t>
                </a:r>
                <a:endParaRPr lang="zh-CN" altLang="en-US" sz="2400" dirty="0"/>
              </a:p>
            </p:txBody>
          </p:sp>
          <p:sp>
            <p:nvSpPr>
              <p:cNvPr id="9" name="MH_Other_6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859972" y="6086176"/>
                <a:ext cx="3496133" cy="165621"/>
              </a:xfrm>
              <a:custGeom>
                <a:avLst/>
                <a:gdLst>
                  <a:gd name="T0" fmla="*/ 23 w 1060"/>
                  <a:gd name="T1" fmla="*/ 14 h 48"/>
                  <a:gd name="T2" fmla="*/ 22 w 1060"/>
                  <a:gd name="T3" fmla="*/ 28 h 48"/>
                  <a:gd name="T4" fmla="*/ 38 w 1060"/>
                  <a:gd name="T5" fmla="*/ 20 h 48"/>
                  <a:gd name="T6" fmla="*/ 23 w 1060"/>
                  <a:gd name="T7" fmla="*/ 0 h 48"/>
                  <a:gd name="T8" fmla="*/ 1 w 1060"/>
                  <a:gd name="T9" fmla="*/ 26 h 48"/>
                  <a:gd name="T10" fmla="*/ 33 w 1060"/>
                  <a:gd name="T11" fmla="*/ 47 h 48"/>
                  <a:gd name="T12" fmla="*/ 1027 w 1060"/>
                  <a:gd name="T13" fmla="*/ 47 h 48"/>
                  <a:gd name="T14" fmla="*/ 1058 w 1060"/>
                  <a:gd name="T15" fmla="*/ 26 h 48"/>
                  <a:gd name="T16" fmla="*/ 1036 w 1060"/>
                  <a:gd name="T17" fmla="*/ 0 h 48"/>
                  <a:gd name="T18" fmla="*/ 1021 w 1060"/>
                  <a:gd name="T19" fmla="*/ 20 h 48"/>
                  <a:gd name="T20" fmla="*/ 1038 w 1060"/>
                  <a:gd name="T21" fmla="*/ 28 h 48"/>
                  <a:gd name="T22" fmla="*/ 1036 w 1060"/>
                  <a:gd name="T23" fmla="*/ 1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0" h="48">
                    <a:moveTo>
                      <a:pt x="23" y="14"/>
                    </a:moveTo>
                    <a:cubicBezTo>
                      <a:pt x="16" y="16"/>
                      <a:pt x="17" y="25"/>
                      <a:pt x="22" y="28"/>
                    </a:cubicBezTo>
                    <a:cubicBezTo>
                      <a:pt x="26" y="30"/>
                      <a:pt x="35" y="30"/>
                      <a:pt x="38" y="20"/>
                    </a:cubicBezTo>
                    <a:cubicBezTo>
                      <a:pt x="41" y="10"/>
                      <a:pt x="31" y="1"/>
                      <a:pt x="23" y="0"/>
                    </a:cubicBezTo>
                    <a:cubicBezTo>
                      <a:pt x="17" y="0"/>
                      <a:pt x="0" y="2"/>
                      <a:pt x="1" y="26"/>
                    </a:cubicBezTo>
                    <a:cubicBezTo>
                      <a:pt x="2" y="48"/>
                      <a:pt x="33" y="47"/>
                      <a:pt x="33" y="47"/>
                    </a:cubicBezTo>
                    <a:cubicBezTo>
                      <a:pt x="1027" y="47"/>
                      <a:pt x="1027" y="47"/>
                      <a:pt x="1027" y="47"/>
                    </a:cubicBezTo>
                    <a:cubicBezTo>
                      <a:pt x="1027" y="47"/>
                      <a:pt x="1057" y="48"/>
                      <a:pt x="1058" y="26"/>
                    </a:cubicBezTo>
                    <a:cubicBezTo>
                      <a:pt x="1060" y="2"/>
                      <a:pt x="1042" y="0"/>
                      <a:pt x="1036" y="0"/>
                    </a:cubicBezTo>
                    <a:cubicBezTo>
                      <a:pt x="1028" y="1"/>
                      <a:pt x="1019" y="10"/>
                      <a:pt x="1021" y="20"/>
                    </a:cubicBezTo>
                    <a:cubicBezTo>
                      <a:pt x="1024" y="30"/>
                      <a:pt x="1033" y="30"/>
                      <a:pt x="1038" y="28"/>
                    </a:cubicBezTo>
                    <a:cubicBezTo>
                      <a:pt x="1042" y="25"/>
                      <a:pt x="1043" y="16"/>
                      <a:pt x="1036" y="14"/>
                    </a:cubicBezTo>
                  </a:path>
                </a:pathLst>
              </a:custGeom>
              <a:noFill/>
              <a:ln w="23813" cap="rnd">
                <a:solidFill>
                  <a:srgbClr val="B8B8B8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7101" tIns="33550" rIns="67101" bIns="33550" numCol="1" anchor="t" anchorCtr="0" compatLnSpc="1">
                <a:normAutofit fontScale="92500" lnSpcReduction="20000"/>
              </a:bodyPr>
              <a:lstStyle/>
              <a:p>
                <a:endParaRPr lang="zh-CN" altLang="en-US" sz="132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MH_Other_7"/>
              <p:cNvSpPr/>
              <p:nvPr>
                <p:custDataLst>
                  <p:tags r:id="rId9"/>
                </p:custDataLst>
              </p:nvPr>
            </p:nvSpPr>
            <p:spPr bwMode="auto">
              <a:xfrm flipV="1">
                <a:off x="859972" y="3435370"/>
                <a:ext cx="3496133" cy="165621"/>
              </a:xfrm>
              <a:custGeom>
                <a:avLst/>
                <a:gdLst>
                  <a:gd name="T0" fmla="*/ 23 w 1060"/>
                  <a:gd name="T1" fmla="*/ 14 h 48"/>
                  <a:gd name="T2" fmla="*/ 22 w 1060"/>
                  <a:gd name="T3" fmla="*/ 28 h 48"/>
                  <a:gd name="T4" fmla="*/ 38 w 1060"/>
                  <a:gd name="T5" fmla="*/ 20 h 48"/>
                  <a:gd name="T6" fmla="*/ 23 w 1060"/>
                  <a:gd name="T7" fmla="*/ 0 h 48"/>
                  <a:gd name="T8" fmla="*/ 1 w 1060"/>
                  <a:gd name="T9" fmla="*/ 26 h 48"/>
                  <a:gd name="T10" fmla="*/ 33 w 1060"/>
                  <a:gd name="T11" fmla="*/ 47 h 48"/>
                  <a:gd name="T12" fmla="*/ 1027 w 1060"/>
                  <a:gd name="T13" fmla="*/ 47 h 48"/>
                  <a:gd name="T14" fmla="*/ 1058 w 1060"/>
                  <a:gd name="T15" fmla="*/ 26 h 48"/>
                  <a:gd name="T16" fmla="*/ 1036 w 1060"/>
                  <a:gd name="T17" fmla="*/ 0 h 48"/>
                  <a:gd name="T18" fmla="*/ 1021 w 1060"/>
                  <a:gd name="T19" fmla="*/ 20 h 48"/>
                  <a:gd name="T20" fmla="*/ 1038 w 1060"/>
                  <a:gd name="T21" fmla="*/ 28 h 48"/>
                  <a:gd name="T22" fmla="*/ 1036 w 1060"/>
                  <a:gd name="T23" fmla="*/ 1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0" h="48">
                    <a:moveTo>
                      <a:pt x="23" y="14"/>
                    </a:moveTo>
                    <a:cubicBezTo>
                      <a:pt x="16" y="16"/>
                      <a:pt x="17" y="25"/>
                      <a:pt x="22" y="28"/>
                    </a:cubicBezTo>
                    <a:cubicBezTo>
                      <a:pt x="26" y="30"/>
                      <a:pt x="35" y="30"/>
                      <a:pt x="38" y="20"/>
                    </a:cubicBezTo>
                    <a:cubicBezTo>
                      <a:pt x="41" y="10"/>
                      <a:pt x="31" y="1"/>
                      <a:pt x="23" y="0"/>
                    </a:cubicBezTo>
                    <a:cubicBezTo>
                      <a:pt x="17" y="0"/>
                      <a:pt x="0" y="2"/>
                      <a:pt x="1" y="26"/>
                    </a:cubicBezTo>
                    <a:cubicBezTo>
                      <a:pt x="2" y="48"/>
                      <a:pt x="33" y="47"/>
                      <a:pt x="33" y="47"/>
                    </a:cubicBezTo>
                    <a:cubicBezTo>
                      <a:pt x="1027" y="47"/>
                      <a:pt x="1027" y="47"/>
                      <a:pt x="1027" y="47"/>
                    </a:cubicBezTo>
                    <a:cubicBezTo>
                      <a:pt x="1027" y="47"/>
                      <a:pt x="1057" y="48"/>
                      <a:pt x="1058" y="26"/>
                    </a:cubicBezTo>
                    <a:cubicBezTo>
                      <a:pt x="1060" y="2"/>
                      <a:pt x="1042" y="0"/>
                      <a:pt x="1036" y="0"/>
                    </a:cubicBezTo>
                    <a:cubicBezTo>
                      <a:pt x="1028" y="1"/>
                      <a:pt x="1019" y="10"/>
                      <a:pt x="1021" y="20"/>
                    </a:cubicBezTo>
                    <a:cubicBezTo>
                      <a:pt x="1024" y="30"/>
                      <a:pt x="1033" y="30"/>
                      <a:pt x="1038" y="28"/>
                    </a:cubicBezTo>
                    <a:cubicBezTo>
                      <a:pt x="1042" y="25"/>
                      <a:pt x="1043" y="16"/>
                      <a:pt x="1036" y="14"/>
                    </a:cubicBezTo>
                  </a:path>
                </a:pathLst>
              </a:custGeom>
              <a:noFill/>
              <a:ln w="23813" cap="rnd">
                <a:solidFill>
                  <a:srgbClr val="B8B8B8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7101" tIns="33550" rIns="67101" bIns="33550" numCol="1" anchor="t" anchorCtr="0" compatLnSpc="1">
                <a:normAutofit fontScale="92500" lnSpcReduction="20000"/>
              </a:bodyPr>
              <a:lstStyle/>
              <a:p>
                <a:endParaRPr lang="zh-CN" altLang="en-US" sz="132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838200" y="313509"/>
            <a:ext cx="10515600" cy="87521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产品推广</a:t>
            </a:r>
            <a:endParaRPr lang="zh-CN" altLang="en-US" dirty="0"/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243468" y="5569147"/>
            <a:ext cx="9701890" cy="83165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algn="l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MH_Picture_1"/>
          <p:cNvSpPr/>
          <p:nvPr>
            <p:custDataLst>
              <p:tags r:id="rId2"/>
            </p:custDataLst>
          </p:nvPr>
        </p:nvSpPr>
        <p:spPr>
          <a:xfrm>
            <a:off x="3653790" y="634365"/>
            <a:ext cx="8165465" cy="354203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62" t="-11313" r="-11960" b="-210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defRPr/>
            </a:pPr>
            <a:endParaRPr lang="zh-CN" altLang="en-US" sz="760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70205" y="634365"/>
            <a:ext cx="3067050" cy="3542665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4000" dirty="0"/>
              <a:t>商业前景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72110" y="4433570"/>
            <a:ext cx="11448415" cy="19672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）国内运动</a:t>
            </a:r>
            <a:r>
              <a:rPr lang="en-US" altLang="zh-CN" dirty="0"/>
              <a:t>app</a:t>
            </a:r>
            <a:r>
              <a:rPr lang="zh-CN" altLang="en-US" dirty="0"/>
              <a:t>厂商虽已跟进跑友圈功能，但其缺乏每个高校学生的基本信息，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难以做到有效接入。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）陕西省高校约跑这个市场目前未完全开拓，若与跑步</a:t>
            </a:r>
            <a:r>
              <a:rPr lang="en-US" altLang="zh-CN" dirty="0"/>
              <a:t>app</a:t>
            </a:r>
            <a:r>
              <a:rPr lang="zh-CN" altLang="en-US" dirty="0"/>
              <a:t>如咕咚，乐动力等厂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商合作。在学生之中有效提升其品牌知名度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012114231"/>
  <p:tag name="MH_LIBRARY" val="GRAPHIC"/>
  <p:tag name="MH_ORDER" val="矩形 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b"/>
  <p:tag name="KSO_WM_UNIT_INDEX" val="1"/>
  <p:tag name="KSO_WM_UNIT_ID" val="custom160542_1*b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f"/>
  <p:tag name="KSO_WM_UNIT_INDEX" val="1"/>
  <p:tag name="KSO_WM_UNIT_ID" val="custom160542_27*f*1"/>
  <p:tag name="KSO_WM_UNIT_CLEAR" val="1"/>
  <p:tag name="KSO_WM_UNIT_LAYERLEVEL" val="1"/>
  <p:tag name="KSO_WM_UNIT_VALUE" val="84"/>
  <p:tag name="KSO_WM_UNIT_HIGHLIGHT" val="0"/>
  <p:tag name="KSO_WM_UNIT_COMPATIBLE" val="0"/>
  <p:tag name="KSO_WM_UNIT_PRESET_TEXT_INDEX" val="4"/>
  <p:tag name="KSO_WM_UNIT_PRESET_TEXT_LEN" val="150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3414"/>
  <p:tag name="MH_LIBRARY" val="GRAPHIC"/>
  <p:tag name="MH_TYPE" val="Picture"/>
  <p:tag name="MH_ORDER" val="1"/>
  <p:tag name="KSO_WM_UNIT_TYPE" val="d"/>
  <p:tag name="KSO_WM_UNIT_INDEX" val="1"/>
  <p:tag name="KSO_WM_UNIT_ID" val="custom160542_27*d*1"/>
  <p:tag name="KSO_WM_UNIT_CLEAR" val="0"/>
  <p:tag name="KSO_WM_UNIT_LAYERLEVEL" val="1"/>
  <p:tag name="KSO_WM_UNIT_VALUE" val="1307*2266"/>
  <p:tag name="KSO_WM_UNIT_HIGHLIGHT" val="0"/>
  <p:tag name="KSO_WM_UNIT_COMPATIBLE" val="0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3414"/>
  <p:tag name="MH_LIBRARY" val="GRAPHIC"/>
  <p:tag name="MH_TYPE" val="SubTitle"/>
  <p:tag name="MH_ORDER" val="1"/>
  <p:tag name="KSO_WM_UNIT_TYPE" val="a"/>
  <p:tag name="KSO_WM_UNIT_INDEX" val="1"/>
  <p:tag name="KSO_WM_UNIT_ID" val="custom160542_27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f"/>
  <p:tag name="KSO_WM_UNIT_INDEX" val="1"/>
  <p:tag name="KSO_WM_UNIT_ID" val="custom160542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20"/>
</p:tagLst>
</file>

<file path=ppt/tags/tag104.xml><?xml version="1.0" encoding="utf-8"?>
<p:tagLst xmlns:p="http://schemas.openxmlformats.org/presentationml/2006/main">
  <p:tag name="MH_TYPE" val="#NeiR#"/>
  <p:tag name="MH_NUMBER" val="1"/>
  <p:tag name="MH_CATEGORY" val="#TuWHP#"/>
  <p:tag name="MH_LAYOUT" val="SubTitle"/>
  <p:tag name="MH" val="20151012113414"/>
  <p:tag name="MH_LIBRARY" val="GRAPHIC"/>
  <p:tag name="KSO_WM_TEMPLATE_CATEGORY" val="custom"/>
  <p:tag name="KSO_WM_TEMPLATE_INDEX" val="160542"/>
  <p:tag name="KSO_WM_TAG_VERSION" val="1.0"/>
  <p:tag name="KSO_WM_SLIDE_ID" val="custom160542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98*50"/>
  <p:tag name="KSO_WM_SLIDE_SIZE" val="833*454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a"/>
  <p:tag name="KSO_WM_UNIT_INDEX" val="1"/>
  <p:tag name="KSO_WM_UNIT_ID" val="custom160542_29*a*1"/>
  <p:tag name="KSO_WM_UNIT_CLEAR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PRESET_TEXT" val="谢谢大家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b"/>
  <p:tag name="KSO_WM_UNIT_INDEX" val="1"/>
  <p:tag name="KSO_WM_UNIT_ID" val="custom160542_29*b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 YOU"/>
</p:tagLst>
</file>

<file path=ppt/tags/tag107.xml><?xml version="1.0" encoding="utf-8"?>
<p:tagLst xmlns:p="http://schemas.openxmlformats.org/presentationml/2006/main">
  <p:tag name="MH" val="20151012114231"/>
  <p:tag name="MH_LIBRARY" val="GRAPHIC"/>
  <p:tag name="KSO_WM_TEMPLATE_CATEGORY" val="custom"/>
  <p:tag name="KSO_WM_TEMPLATE_INDEX" val="160542"/>
  <p:tag name="KSO_WM_TAG_VERSION" val="1.0"/>
  <p:tag name="KSO_WM_SLIDE_ID" val="custom160542_29"/>
  <p:tag name="KSO_WM_SLIDE_INDEX" val="29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11.xml><?xml version="1.0" encoding="utf-8"?>
<p:tagLst xmlns:p="http://schemas.openxmlformats.org/presentationml/2006/main">
  <p:tag name="KSO_WM_TEMPLATE_THUMBS_INDEX" val="1、4、5、10、12、16、19、23、27、28、29"/>
  <p:tag name="KSO_WM_TEMPLATE_CATEGORY" val="custom"/>
  <p:tag name="KSO_WM_TEMPLATE_INDEX" val="160542"/>
  <p:tag name="KSO_WM_TAG_VERSION" val="1.0"/>
  <p:tag name="KSO_WM_SLIDE_ID" val="custom16054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2_2*i*0"/>
  <p:tag name="KSO_WM_TEMPLATE_CATEGORY" val="custom"/>
  <p:tag name="KSO_WM_TEMPLATE_INDEX" val="160542"/>
  <p:tag name="KSO_WM_UNIT_INDEX" val="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f"/>
  <p:tag name="KSO_WM_UNIT_INDEX" val="1"/>
  <p:tag name="KSO_WM_UNIT_ID" val="custom160542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a"/>
  <p:tag name="KSO_WM_UNIT_INDEX" val="1"/>
  <p:tag name="KSO_WM_UNIT_ID" val="custom160542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f"/>
  <p:tag name="KSO_WM_UNIT_INDEX" val="1"/>
  <p:tag name="KSO_WM_UNIT_ID" val="custom160542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6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42"/>
  <p:tag name="KSO_WM_SLIDE_ID" val="custom16054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a"/>
  <p:tag name="KSO_WM_UNIT_INDEX" val="1"/>
  <p:tag name="KSO_WM_UNIT_ID" val="custom160542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f"/>
  <p:tag name="KSO_WM_UNIT_INDEX" val="1"/>
  <p:tag name="KSO_WM_UNIT_ID" val="custom160542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2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f"/>
  <p:tag name="KSO_WM_UNIT_INDEX" val="2"/>
  <p:tag name="KSO_WM_UNIT_ID" val="custom160542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120"/>
</p:tagLst>
</file>

<file path=ppt/tags/tag2.xml><?xml version="1.0" encoding="utf-8"?>
<p:tagLst xmlns:p="http://schemas.openxmlformats.org/presentationml/2006/main">
  <p:tag name="MH" val="20151012114231"/>
  <p:tag name="MH_LIBRARY" val="GRAPHIC"/>
  <p:tag name="MH_ORDER" val="Rectangle 2"/>
</p:tagLst>
</file>

<file path=ppt/tags/tag20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42"/>
  <p:tag name="KSO_WM_SLIDE_ID" val="custom16054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21.xml><?xml version="1.0" encoding="utf-8"?>
<p:tagLst xmlns:p="http://schemas.openxmlformats.org/presentationml/2006/main">
  <p:tag name="MH" val="20151012105413"/>
  <p:tag name="MH_LIBRARY" val="CONTENTS"/>
  <p:tag name="MH_TYPE" val="OTHERS"/>
  <p:tag name="ID" val="547124"/>
  <p:tag name="KSO_WM_TAG_VERSION" val="1.0"/>
  <p:tag name="KSO_WM_BEAUTIFY_FLAG" val="#wm#"/>
  <p:tag name="KSO_WM_UNIT_TYPE" val="i"/>
  <p:tag name="KSO_WM_UNIT_ID" val="custom160542_8*i*0"/>
  <p:tag name="KSO_WM_TEMPLATE_CATEGORY" val="custom"/>
  <p:tag name="KSO_WM_TEMPLATE_INDEX" val="160542"/>
  <p:tag name="KSO_WM_UNIT_INDEX" val="0"/>
</p:tagLst>
</file>

<file path=ppt/tags/tag22.xml><?xml version="1.0" encoding="utf-8"?>
<p:tagLst xmlns:p="http://schemas.openxmlformats.org/presentationml/2006/main">
  <p:tag name="MH" val="20151012105413"/>
  <p:tag name="MH_LIBRARY" val="CONTENTS"/>
  <p:tag name="MH_TYPE" val="OTHERS"/>
  <p:tag name="ID" val="547124"/>
  <p:tag name="KSO_WM_TAG_VERSION" val="1.0"/>
  <p:tag name="KSO_WM_BEAUTIFY_FLAG" val="#wm#"/>
  <p:tag name="KSO_WM_UNIT_TYPE" val="i"/>
  <p:tag name="KSO_WM_UNIT_ID" val="custom160542_8*i*1"/>
  <p:tag name="KSO_WM_TEMPLATE_CATEGORY" val="custom"/>
  <p:tag name="KSO_WM_TEMPLATE_INDEX" val="160542"/>
  <p:tag name="KSO_WM_UNIT_INDEX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05413"/>
  <p:tag name="MH_LIBRARY" val="CONTENTS"/>
  <p:tag name="MH_TYPE" val="OTHERS"/>
  <p:tag name="ID" val="547124"/>
  <p:tag name="KSO_WM_UNIT_TYPE" val="a"/>
  <p:tag name="KSO_WM_UNIT_INDEX" val="1"/>
  <p:tag name="KSO_WM_UNIT_ID" val="custom160542_8*a*1"/>
  <p:tag name="KSO_WM_UNIT_CLEAR" val="1"/>
  <p:tag name="KSO_WM_UNIT_LAYERLEVEL" val="1"/>
  <p:tag name="KSO_WM_UNIT_ISCONTENTSTITLE" val="1"/>
  <p:tag name="KSO_WM_UNIT_VALUE" val="8"/>
  <p:tag name="KSO_WM_UNIT_HIGHLIGHT" val="0"/>
  <p:tag name="KSO_WM_UNIT_COMPATIBLE" val="0"/>
  <p:tag name="KSO_WM_UNIT_BIND_DECORATION_IDS" val="custom160542_8*i*0"/>
  <p:tag name="KSO_WM_UNIT_PRESET_TEXT" val="CONTENTS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2_8*i*3"/>
  <p:tag name="KSO_WM_TEMPLATE_CATEGORY" val="custom"/>
  <p:tag name="KSO_WM_TEMPLATE_INDEX" val="160542"/>
  <p:tag name="KSO_WM_UNIT_INDEX" val="3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05413"/>
  <p:tag name="MH_LIBRARY" val="CONTENTS"/>
  <p:tag name="MH_TYPE" val="NUMBER"/>
  <p:tag name="ID" val="547124"/>
  <p:tag name="MH_ORDER" val="1"/>
  <p:tag name="KSO_WM_UNIT_TYPE" val="l_i"/>
  <p:tag name="KSO_WM_UNIT_INDEX" val="1_1"/>
  <p:tag name="KSO_WM_UNIT_ID" val="custom160542_8*l_i*1_1"/>
  <p:tag name="KSO_WM_UNIT_CLEAR" val="1"/>
  <p:tag name="KSO_WM_UNIT_LAYERLEVEL" val="1_1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05413"/>
  <p:tag name="MH_LIBRARY" val="CONTENTS"/>
  <p:tag name="MH_TYPE" val="ENTRY"/>
  <p:tag name="ID" val="547124"/>
  <p:tag name="MH_ORDER" val="1"/>
  <p:tag name="KSO_WM_UNIT_TYPE" val="l_h_f"/>
  <p:tag name="KSO_WM_UNIT_INDEX" val="1_1_1"/>
  <p:tag name="KSO_WM_UNIT_ID" val="custom160542_8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2_8*i*8"/>
  <p:tag name="KSO_WM_TEMPLATE_CATEGORY" val="custom"/>
  <p:tag name="KSO_WM_TEMPLATE_INDEX" val="160542"/>
  <p:tag name="KSO_WM_UNIT_INDEX" val="8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05413"/>
  <p:tag name="MH_LIBRARY" val="CONTENTS"/>
  <p:tag name="MH_TYPE" val="NUMBER"/>
  <p:tag name="ID" val="547124"/>
  <p:tag name="MH_ORDER" val="1"/>
  <p:tag name="KSO_WM_UNIT_TYPE" val="l_i"/>
  <p:tag name="KSO_WM_UNIT_INDEX" val="1_2"/>
  <p:tag name="KSO_WM_UNIT_ID" val="custom160542_8*l_i*1_2"/>
  <p:tag name="KSO_WM_UNIT_CLEAR" val="1"/>
  <p:tag name="KSO_WM_UNIT_LAYERLEVEL" val="1_1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05413"/>
  <p:tag name="MH_LIBRARY" val="CONTENTS"/>
  <p:tag name="MH_TYPE" val="ENTRY"/>
  <p:tag name="ID" val="547124"/>
  <p:tag name="MH_ORDER" val="1"/>
  <p:tag name="KSO_WM_UNIT_TYPE" val="l_h_f"/>
  <p:tag name="KSO_WM_UNIT_INDEX" val="1_2_1"/>
  <p:tag name="KSO_WM_UNIT_ID" val="custom160542_8*l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.xml><?xml version="1.0" encoding="utf-8"?>
<p:tagLst xmlns:p="http://schemas.openxmlformats.org/presentationml/2006/main">
  <p:tag name="MH" val="20151012114231"/>
  <p:tag name="MH_LIBRARY" val="GRAPHIC"/>
  <p:tag name="MH_ORDER" val="Rectangle 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2_8*i*13"/>
  <p:tag name="KSO_WM_TEMPLATE_CATEGORY" val="custom"/>
  <p:tag name="KSO_WM_TEMPLATE_INDEX" val="160542"/>
  <p:tag name="KSO_WM_UNIT_INDEX" val="13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05413"/>
  <p:tag name="MH_LIBRARY" val="CONTENTS"/>
  <p:tag name="MH_TYPE" val="NUMBER"/>
  <p:tag name="ID" val="547124"/>
  <p:tag name="MH_ORDER" val="1"/>
  <p:tag name="KSO_WM_UNIT_TYPE" val="l_i"/>
  <p:tag name="KSO_WM_UNIT_INDEX" val="1_3"/>
  <p:tag name="KSO_WM_UNIT_ID" val="custom160542_8*l_i*1_3"/>
  <p:tag name="KSO_WM_UNIT_CLEAR" val="1"/>
  <p:tag name="KSO_WM_UNIT_LAYERLEVEL" val="1_1"/>
  <p:tag name="KSO_WM_DIAGRAM_GROUP_CODE" val="l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05413"/>
  <p:tag name="MH_LIBRARY" val="CONTENTS"/>
  <p:tag name="MH_TYPE" val="ENTRY"/>
  <p:tag name="ID" val="547124"/>
  <p:tag name="MH_ORDER" val="1"/>
  <p:tag name="KSO_WM_UNIT_TYPE" val="l_h_f"/>
  <p:tag name="KSO_WM_UNIT_INDEX" val="1_3_1"/>
  <p:tag name="KSO_WM_UNIT_ID" val="custom160542_8*l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3.xml><?xml version="1.0" encoding="utf-8"?>
<p:tagLst xmlns:p="http://schemas.openxmlformats.org/presentationml/2006/main">
  <p:tag name="MH" val="20151012105413"/>
  <p:tag name="MH_LIBRARY" val="CONTENTS"/>
  <p:tag name="MH_AUTOCOLOR" val="TRUE"/>
  <p:tag name="MH_TYPE" val="CONTENTS"/>
  <p:tag name="ID" val="547124"/>
  <p:tag name="KSO_WM_TEMPLATE_CATEGORY" val="custom"/>
  <p:tag name="KSO_WM_TEMPLATE_INDEX" val="160542"/>
  <p:tag name="KSO_WM_TAG_VERSION" val="1.0"/>
  <p:tag name="KSO_WM_SLIDE_ID" val="custom160542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2_26*i*0"/>
  <p:tag name="KSO_WM_TEMPLATE_CATEGORY" val="custom"/>
  <p:tag name="KSO_WM_TEMPLATE_INDEX" val="160542"/>
  <p:tag name="KSO_WM_UNIT_INDEX" val="0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Other"/>
  <p:tag name="MH_ORDER" val="1"/>
  <p:tag name="KSO_WM_UNIT_TYPE" val="m_i"/>
  <p:tag name="KSO_WM_UNIT_INDEX" val="1_2"/>
  <p:tag name="KSO_WM_UNIT_ID" val="custom160542_26*m_i*1_2"/>
  <p:tag name="KSO_WM_UNIT_CLEAR" val="1"/>
  <p:tag name="KSO_WM_UNIT_LAYERLEVEL" val="1_1"/>
  <p:tag name="KSO_WM_DIAGRAM_GROUP_CODE" val="m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Other"/>
  <p:tag name="MH_ORDER" val="2"/>
  <p:tag name="KSO_WM_UNIT_TYPE" val="m_i"/>
  <p:tag name="KSO_WM_UNIT_INDEX" val="1_3"/>
  <p:tag name="KSO_WM_UNIT_ID" val="custom160542_26*m_i*1_3"/>
  <p:tag name="KSO_WM_UNIT_CLEAR" val="1"/>
  <p:tag name="KSO_WM_UNIT_LAYERLEVEL" val="1_1"/>
  <p:tag name="KSO_WM_DIAGRAM_GROUP_CODE" val="m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Other"/>
  <p:tag name="MH_ORDER" val="3"/>
  <p:tag name="KSO_WM_UNIT_TYPE" val="m_i"/>
  <p:tag name="KSO_WM_UNIT_INDEX" val="1_4"/>
  <p:tag name="KSO_WM_UNIT_ID" val="custom160542_26*m_i*1_4"/>
  <p:tag name="KSO_WM_UNIT_CLEAR" val="1"/>
  <p:tag name="KSO_WM_UNIT_LAYERLEVEL" val="1_1"/>
  <p:tag name="KSO_WM_DIAGRAM_GROUP_CODE" val="m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Other"/>
  <p:tag name="MH_ORDER" val="4"/>
  <p:tag name="KSO_WM_UNIT_TYPE" val="m_i"/>
  <p:tag name="KSO_WM_UNIT_INDEX" val="1_5"/>
  <p:tag name="KSO_WM_UNIT_ID" val="custom160542_26*m_i*1_5"/>
  <p:tag name="KSO_WM_UNIT_CLEAR" val="1"/>
  <p:tag name="KSO_WM_UNIT_LAYERLEVEL" val="1_1"/>
  <p:tag name="KSO_WM_DIAGRAM_GROUP_CODE" val="m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SubTitle"/>
  <p:tag name="MH_ORDER" val="1"/>
  <p:tag name="KSO_WM_UNIT_TYPE" val="m_h_f"/>
  <p:tag name="KSO_WM_UNIT_INDEX" val="1_1_1"/>
  <p:tag name="KSO_WM_UNIT_ID" val="custom160542_26*m_h_f*1_1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4.xml><?xml version="1.0" encoding="utf-8"?>
<p:tagLst xmlns:p="http://schemas.openxmlformats.org/presentationml/2006/main">
  <p:tag name="MH" val="20151012114231"/>
  <p:tag name="MH_LIBRARY" val="GRAPHIC"/>
  <p:tag name="MH_ORDER" val="矩形 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2_26*i*11"/>
  <p:tag name="KSO_WM_TEMPLATE_CATEGORY" val="custom"/>
  <p:tag name="KSO_WM_TEMPLATE_INDEX" val="160542"/>
  <p:tag name="KSO_WM_UNIT_INDEX" val="1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Other"/>
  <p:tag name="MH_ORDER" val="6"/>
  <p:tag name="KSO_WM_UNIT_TYPE" val="m_i"/>
  <p:tag name="KSO_WM_UNIT_INDEX" val="1_7"/>
  <p:tag name="KSO_WM_UNIT_ID" val="custom160542_26*m_i*1_7"/>
  <p:tag name="KSO_WM_UNIT_CLEAR" val="1"/>
  <p:tag name="KSO_WM_UNIT_LAYERLEVEL" val="1_1"/>
  <p:tag name="KSO_WM_DIAGRAM_GROUP_CODE" val="m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Other"/>
  <p:tag name="MH_ORDER" val="7"/>
  <p:tag name="KSO_WM_UNIT_TYPE" val="m_i"/>
  <p:tag name="KSO_WM_UNIT_INDEX" val="1_8"/>
  <p:tag name="KSO_WM_UNIT_ID" val="custom160542_26*m_i*1_8"/>
  <p:tag name="KSO_WM_UNIT_CLEAR" val="1"/>
  <p:tag name="KSO_WM_UNIT_LAYERLEVEL" val="1_1"/>
  <p:tag name="KSO_WM_DIAGRAM_GROUP_CODE" val="m1-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Other"/>
  <p:tag name="MH_ORDER" val="10"/>
  <p:tag name="KSO_WM_UNIT_TYPE" val="m_i"/>
  <p:tag name="KSO_WM_UNIT_INDEX" val="1_11"/>
  <p:tag name="KSO_WM_UNIT_ID" val="custom160542_26*m_i*1_11"/>
  <p:tag name="KSO_WM_UNIT_CLEAR" val="1"/>
  <p:tag name="KSO_WM_UNIT_LAYERLEVEL" val="1_1"/>
  <p:tag name="KSO_WM_DIAGRAM_GROUP_CODE" val="m1-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SubTitle"/>
  <p:tag name="MH_ORDER" val="3"/>
  <p:tag name="KSO_WM_UNIT_TYPE" val="m_h_f"/>
  <p:tag name="KSO_WM_UNIT_INDEX" val="1_3_1"/>
  <p:tag name="KSO_WM_UNIT_ID" val="custom160542_26*m_h_f*1_3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2_26*i*20"/>
  <p:tag name="KSO_WM_TEMPLATE_CATEGORY" val="custom"/>
  <p:tag name="KSO_WM_TEMPLATE_INDEX" val="160542"/>
  <p:tag name="KSO_WM_UNIT_INDEX" val="20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Other"/>
  <p:tag name="MH_ORDER" val="5"/>
  <p:tag name="KSO_WM_UNIT_TYPE" val="m_i"/>
  <p:tag name="KSO_WM_UNIT_INDEX" val="1_6"/>
  <p:tag name="KSO_WM_UNIT_ID" val="custom160542_26*m_i*1_6"/>
  <p:tag name="KSO_WM_UNIT_CLEAR" val="1"/>
  <p:tag name="KSO_WM_UNIT_LAYERLEVEL" val="1_1"/>
  <p:tag name="KSO_WM_DIAGRAM_GROUP_CODE" val="m1-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Other"/>
  <p:tag name="MH_ORDER" val="8"/>
  <p:tag name="KSO_WM_UNIT_TYPE" val="m_i"/>
  <p:tag name="KSO_WM_UNIT_INDEX" val="1_9"/>
  <p:tag name="KSO_WM_UNIT_ID" val="custom160542_26*m_i*1_9"/>
  <p:tag name="KSO_WM_UNIT_CLEAR" val="1"/>
  <p:tag name="KSO_WM_UNIT_LAYERLEVEL" val="1_1"/>
  <p:tag name="KSO_WM_DIAGRAM_GROUP_CODE" val="m1-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Other"/>
  <p:tag name="MH_ORDER" val="9"/>
  <p:tag name="KSO_WM_UNIT_TYPE" val="m_i"/>
  <p:tag name="KSO_WM_UNIT_INDEX" val="1_10"/>
  <p:tag name="KSO_WM_UNIT_ID" val="custom160542_26*m_i*1_10"/>
  <p:tag name="KSO_WM_UNIT_CLEAR" val="1"/>
  <p:tag name="KSO_WM_UNIT_LAYERLEVEL" val="1_1"/>
  <p:tag name="KSO_WM_DIAGRAM_GROUP_CODE" val="m1-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SubTitle"/>
  <p:tag name="MH_ORDER" val="2"/>
  <p:tag name="KSO_WM_UNIT_TYPE" val="m_h_f"/>
  <p:tag name="KSO_WM_UNIT_INDEX" val="1_2_1"/>
  <p:tag name="KSO_WM_UNIT_ID" val="custom160542_26*m_h_f*1_2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5.xml><?xml version="1.0" encoding="utf-8"?>
<p:tagLst xmlns:p="http://schemas.openxmlformats.org/presentationml/2006/main">
  <p:tag name="MH" val="20151012114231"/>
  <p:tag name="MH_LIBRARY" val="GRAPHIC"/>
  <p:tag name="MH_ORDER" val="Rectangle 7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2_26*i*29"/>
  <p:tag name="KSO_WM_TEMPLATE_CATEGORY" val="custom"/>
  <p:tag name="KSO_WM_TEMPLATE_INDEX" val="160542"/>
  <p:tag name="KSO_WM_UNIT_INDEX" val="29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Other"/>
  <p:tag name="MH_ORDER" val="8"/>
  <p:tag name="KSO_WM_UNIT_TYPE" val="m_i"/>
  <p:tag name="KSO_WM_UNIT_INDEX" val="1_12"/>
  <p:tag name="KSO_WM_UNIT_ID" val="custom160542_26*m_i*1_12"/>
  <p:tag name="KSO_WM_UNIT_CLEAR" val="1"/>
  <p:tag name="KSO_WM_UNIT_LAYERLEVEL" val="1_1"/>
  <p:tag name="KSO_WM_DIAGRAM_GROUP_CODE" val="m1-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Other"/>
  <p:tag name="MH_ORDER" val="9"/>
  <p:tag name="KSO_WM_UNIT_TYPE" val="m_i"/>
  <p:tag name="KSO_WM_UNIT_INDEX" val="1_13"/>
  <p:tag name="KSO_WM_UNIT_ID" val="custom160542_26*m_i*1_13"/>
  <p:tag name="KSO_WM_UNIT_CLEAR" val="1"/>
  <p:tag name="KSO_WM_UNIT_LAYERLEVEL" val="1_1"/>
  <p:tag name="KSO_WM_DIAGRAM_GROUP_CODE" val="m1-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SubTitle"/>
  <p:tag name="MH_ORDER" val="2"/>
  <p:tag name="KSO_WM_UNIT_TYPE" val="m_h_f"/>
  <p:tag name="KSO_WM_UNIT_INDEX" val="1_4_1"/>
  <p:tag name="KSO_WM_UNIT_ID" val="custom160542_26*m_h_f*1_4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Other"/>
  <p:tag name="MH_ORDER" val="7"/>
  <p:tag name="KSO_WM_UNIT_TYPE" val="m_i"/>
  <p:tag name="KSO_WM_UNIT_INDEX" val="1_14"/>
  <p:tag name="KSO_WM_UNIT_ID" val="custom160542_26*m_i*1_14"/>
  <p:tag name="KSO_WM_UNIT_CLEAR" val="1"/>
  <p:tag name="KSO_WM_UNIT_LAYERLEVEL" val="1_1"/>
  <p:tag name="KSO_WM_DIAGRAM_GROUP_CODE" val="m1-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2_26*i*38"/>
  <p:tag name="KSO_WM_TEMPLATE_CATEGORY" val="custom"/>
  <p:tag name="KSO_WM_TEMPLATE_INDEX" val="160542"/>
  <p:tag name="KSO_WM_UNIT_INDEX" val="38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Other"/>
  <p:tag name="MH_ORDER" val="6"/>
  <p:tag name="KSO_WM_UNIT_TYPE" val="m_i"/>
  <p:tag name="KSO_WM_UNIT_INDEX" val="1_15"/>
  <p:tag name="KSO_WM_UNIT_ID" val="custom160542_26*m_i*1_15"/>
  <p:tag name="KSO_WM_UNIT_CLEAR" val="1"/>
  <p:tag name="KSO_WM_UNIT_LAYERLEVEL" val="1_1"/>
  <p:tag name="KSO_WM_DIAGRAM_GROUP_CODE" val="m1-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Other"/>
  <p:tag name="MH_ORDER" val="7"/>
  <p:tag name="KSO_WM_UNIT_TYPE" val="m_i"/>
  <p:tag name="KSO_WM_UNIT_INDEX" val="1_16"/>
  <p:tag name="KSO_WM_UNIT_ID" val="custom160542_26*m_i*1_16"/>
  <p:tag name="KSO_WM_UNIT_CLEAR" val="1"/>
  <p:tag name="KSO_WM_UNIT_LAYERLEVEL" val="1_1"/>
  <p:tag name="KSO_WM_DIAGRAM_GROUP_CODE" val="m1-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Other"/>
  <p:tag name="MH_ORDER" val="10"/>
  <p:tag name="KSO_WM_UNIT_TYPE" val="m_i"/>
  <p:tag name="KSO_WM_UNIT_INDEX" val="1_17"/>
  <p:tag name="KSO_WM_UNIT_ID" val="custom160542_26*m_i*1_17"/>
  <p:tag name="KSO_WM_UNIT_CLEAR" val="1"/>
  <p:tag name="KSO_WM_UNIT_LAYERLEVEL" val="1_1"/>
  <p:tag name="KSO_WM_DIAGRAM_GROUP_CODE" val="m1-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SubTitle"/>
  <p:tag name="MH_ORDER" val="3"/>
  <p:tag name="KSO_WM_UNIT_TYPE" val="m_h_f"/>
  <p:tag name="KSO_WM_UNIT_INDEX" val="1_5_1"/>
  <p:tag name="KSO_WM_UNIT_ID" val="custom160542_26*m_h_f*1_5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6.xml><?xml version="1.0" encoding="utf-8"?>
<p:tagLst xmlns:p="http://schemas.openxmlformats.org/presentationml/2006/main">
  <p:tag name="MH" val="20151012114231"/>
  <p:tag name="MH_LIBRARY" val="GRAPHIC"/>
  <p:tag name="MH_ORDER" val="Rectangle 9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2_26*i*47"/>
  <p:tag name="KSO_WM_TEMPLATE_CATEGORY" val="custom"/>
  <p:tag name="KSO_WM_TEMPLATE_INDEX" val="160542"/>
  <p:tag name="KSO_WM_UNIT_INDEX" val="47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Other"/>
  <p:tag name="MH_ORDER" val="7"/>
  <p:tag name="KSO_WM_UNIT_TYPE" val="m_i"/>
  <p:tag name="KSO_WM_UNIT_INDEX" val="1_1"/>
  <p:tag name="KSO_WM_UNIT_ID" val="custom160542_26*m_i*1_1"/>
  <p:tag name="KSO_WM_UNIT_CLEAR" val="1"/>
  <p:tag name="KSO_WM_UNIT_LAYERLEVEL" val="1_1"/>
  <p:tag name="KSO_WM_DIAGRAM_GROUP_CODE" val="m1-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Other"/>
  <p:tag name="MH_ORDER" val="8"/>
  <p:tag name="KSO_WM_UNIT_TYPE" val="m_i"/>
  <p:tag name="KSO_WM_UNIT_INDEX" val="1_18"/>
  <p:tag name="KSO_WM_UNIT_ID" val="custom160542_26*m_i*1_18"/>
  <p:tag name="KSO_WM_UNIT_CLEAR" val="1"/>
  <p:tag name="KSO_WM_UNIT_LAYERLEVEL" val="1_1"/>
  <p:tag name="KSO_WM_DIAGRAM_GROUP_CODE" val="m1-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Other"/>
  <p:tag name="MH_ORDER" val="9"/>
  <p:tag name="KSO_WM_UNIT_TYPE" val="m_i"/>
  <p:tag name="KSO_WM_UNIT_INDEX" val="1_19"/>
  <p:tag name="KSO_WM_UNIT_ID" val="custom160542_26*m_i*1_19"/>
  <p:tag name="KSO_WM_UNIT_CLEAR" val="1"/>
  <p:tag name="KSO_WM_UNIT_LAYERLEVEL" val="1_1"/>
  <p:tag name="KSO_WM_DIAGRAM_GROUP_CODE" val="m1-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924"/>
  <p:tag name="MH_LIBRARY" val="GRAPHIC"/>
  <p:tag name="MH_TYPE" val="SubTitle"/>
  <p:tag name="MH_ORDER" val="2"/>
  <p:tag name="KSO_WM_UNIT_TYPE" val="m_h_f"/>
  <p:tag name="KSO_WM_UNIT_INDEX" val="1_6_1"/>
  <p:tag name="KSO_WM_UNIT_ID" val="custom160542_26*m_h_f*1_6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a"/>
  <p:tag name="KSO_WM_UNIT_INDEX" val="1"/>
  <p:tag name="KSO_WM_UNIT_ID" val="custom160542_26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6.xml><?xml version="1.0" encoding="utf-8"?>
<p:tagLst xmlns:p="http://schemas.openxmlformats.org/presentationml/2006/main">
  <p:tag name="MH_TYPE" val="#NeiR#"/>
  <p:tag name="MH_NUMBER" val="3"/>
  <p:tag name="MH_CATEGORY" val="#LiuChBZh#"/>
  <p:tag name="MH_LAYOUT" val="SubTitle"/>
  <p:tag name="MH" val="20151012110924"/>
  <p:tag name="MH_LIBRARY" val="GRAPHIC"/>
  <p:tag name="KSO_WM_TEMPLATE_CATEGORY" val="custom"/>
  <p:tag name="KSO_WM_TEMPLATE_INDEX" val="160542"/>
  <p:tag name="KSO_WM_TAG_VERSION" val="1.0"/>
  <p:tag name="KSO_WM_SLIDE_ID" val="custom160542_26"/>
  <p:tag name="KSO_WM_SLIDE_INDEX" val="26"/>
  <p:tag name="KSO_WM_SLIDE_ITEM_CNT" val="6"/>
  <p:tag name="KSO_WM_SLIDE_LAYOUT" val="a_m"/>
  <p:tag name="KSO_WM_SLIDE_LAYOUT_CNT" val="1_1"/>
  <p:tag name="KSO_WM_SLIDE_TYPE" val="text"/>
  <p:tag name="KSO_WM_BEAUTIFY_FLAG" val="#wm#"/>
  <p:tag name="KSO_WM_SLIDE_POSITION" val="158*179"/>
  <p:tag name="KSO_WM_SLIDE_SIZE" val="642*278"/>
  <p:tag name="KSO_WM_DIAGRAM_GROUP_CODE" val="m1-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105"/>
  <p:tag name="MH_LIBRARY" val="GRAPHIC"/>
  <p:tag name="MH_TYPE" val="Other"/>
  <p:tag name="MH_ORDER" val="1"/>
  <p:tag name="KSO_WM_UNIT_TYPE" val="l_i"/>
  <p:tag name="KSO_WM_UNIT_INDEX" val="1_1"/>
  <p:tag name="KSO_WM_UNIT_ID" val="custom160542_15*l_i*1_1"/>
  <p:tag name="KSO_WM_UNIT_CLEAR" val="1"/>
  <p:tag name="KSO_WM_UNIT_LAYERLEVEL" val="1_1"/>
  <p:tag name="KSO_WM_DIAGRAM_GROUP_CODE" val="l1-2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105"/>
  <p:tag name="MH_LIBRARY" val="GRAPHIC"/>
  <p:tag name="MH_TYPE" val="Text"/>
  <p:tag name="MH_ORDER" val="1"/>
  <p:tag name="KSO_WM_UNIT_TYPE" val="l_h_f"/>
  <p:tag name="KSO_WM_UNIT_INDEX" val="1_1_1"/>
  <p:tag name="KSO_WM_UNIT_ID" val="custom160542_15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105"/>
  <p:tag name="MH_LIBRARY" val="GRAPHIC"/>
  <p:tag name="MH_TYPE" val="Other"/>
  <p:tag name="MH_ORDER" val="2"/>
  <p:tag name="KSO_WM_UNIT_TYPE" val="l_i"/>
  <p:tag name="KSO_WM_UNIT_INDEX" val="1_2"/>
  <p:tag name="KSO_WM_UNIT_ID" val="custom160542_15*l_i*1_2"/>
  <p:tag name="KSO_WM_UNIT_CLEAR" val="1"/>
  <p:tag name="KSO_WM_UNIT_LAYERLEVEL" val="1_1"/>
  <p:tag name="KSO_WM_DIAGRAM_GROUP_CODE" val="l1-2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160542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105"/>
  <p:tag name="MH_LIBRARY" val="GRAPHIC"/>
  <p:tag name="MH_TYPE" val="Other"/>
  <p:tag name="MH_ORDER" val="3"/>
  <p:tag name="KSO_WM_UNIT_TYPE" val="l_i"/>
  <p:tag name="KSO_WM_UNIT_INDEX" val="1_3"/>
  <p:tag name="KSO_WM_UNIT_ID" val="custom160542_15*l_i*1_3"/>
  <p:tag name="KSO_WM_UNIT_CLEAR" val="1"/>
  <p:tag name="KSO_WM_UNIT_LAYERLEVEL" val="1_1"/>
  <p:tag name="KSO_WM_DIAGRAM_GROUP_CODE" val="l1-2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105"/>
  <p:tag name="MH_LIBRARY" val="GRAPHIC"/>
  <p:tag name="MH_TYPE" val="Other"/>
  <p:tag name="MH_ORDER" val="4"/>
  <p:tag name="KSO_WM_UNIT_TYPE" val="l_i"/>
  <p:tag name="KSO_WM_UNIT_INDEX" val="1_4"/>
  <p:tag name="KSO_WM_UNIT_ID" val="custom160542_15*l_i*1_4"/>
  <p:tag name="KSO_WM_UNIT_CLEAR" val="1"/>
  <p:tag name="KSO_WM_UNIT_LAYERLEVEL" val="1_1"/>
  <p:tag name="KSO_WM_DIAGRAM_GROUP_CODE" val="l1-2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105"/>
  <p:tag name="MH_LIBRARY" val="GRAPHIC"/>
  <p:tag name="MH_TYPE" val="Other"/>
  <p:tag name="MH_ORDER" val="5"/>
  <p:tag name="KSO_WM_UNIT_TYPE" val="l_i"/>
  <p:tag name="KSO_WM_UNIT_INDEX" val="1_5"/>
  <p:tag name="KSO_WM_UNIT_ID" val="custom160542_15*l_i*1_5"/>
  <p:tag name="KSO_WM_UNIT_CLEAR" val="1"/>
  <p:tag name="KSO_WM_UNIT_LAYERLEVEL" val="1_1"/>
  <p:tag name="KSO_WM_DIAGRAM_GROUP_CODE" val="l1-2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105"/>
  <p:tag name="MH_LIBRARY" val="GRAPHIC"/>
  <p:tag name="MH_TYPE" val="Text"/>
  <p:tag name="MH_ORDER" val="2"/>
  <p:tag name="KSO_WM_UNIT_TYPE" val="l_h_f"/>
  <p:tag name="KSO_WM_UNIT_INDEX" val="1_2_1"/>
  <p:tag name="KSO_WM_UNIT_ID" val="custom160542_15*l_h_f*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105"/>
  <p:tag name="MH_LIBRARY" val="GRAPHIC"/>
  <p:tag name="MH_TYPE" val="Other"/>
  <p:tag name="MH_ORDER" val="6"/>
  <p:tag name="KSO_WM_UNIT_TYPE" val="l_i"/>
  <p:tag name="KSO_WM_UNIT_INDEX" val="1_6"/>
  <p:tag name="KSO_WM_UNIT_ID" val="custom160542_15*l_i*1_6"/>
  <p:tag name="KSO_WM_UNIT_CLEAR" val="1"/>
  <p:tag name="KSO_WM_UNIT_LAYERLEVEL" val="1_1"/>
  <p:tag name="KSO_WM_DIAGRAM_GROUP_CODE" val="l1-2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105"/>
  <p:tag name="MH_LIBRARY" val="GRAPHIC"/>
  <p:tag name="MH_TYPE" val="Other"/>
  <p:tag name="MH_ORDER" val="7"/>
  <p:tag name="KSO_WM_UNIT_TYPE" val="l_i"/>
  <p:tag name="KSO_WM_UNIT_INDEX" val="1_7"/>
  <p:tag name="KSO_WM_UNIT_ID" val="custom160542_15*l_i*1_7"/>
  <p:tag name="KSO_WM_UNIT_CLEAR" val="1"/>
  <p:tag name="KSO_WM_UNIT_LAYERLEVEL" val="1_1"/>
  <p:tag name="KSO_WM_DIAGRAM_GROUP_CODE" val="l1-2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105"/>
  <p:tag name="MH_LIBRARY" val="GRAPHIC"/>
  <p:tag name="MH_TYPE" val="Other"/>
  <p:tag name="MH_ORDER" val="8"/>
  <p:tag name="KSO_WM_UNIT_TYPE" val="l_i"/>
  <p:tag name="KSO_WM_UNIT_INDEX" val="1_8"/>
  <p:tag name="KSO_WM_UNIT_ID" val="custom160542_15*l_i*1_8"/>
  <p:tag name="KSO_WM_UNIT_CLEAR" val="1"/>
  <p:tag name="KSO_WM_UNIT_LAYERLEVEL" val="1_1"/>
  <p:tag name="KSO_WM_DIAGRAM_GROUP_CODE" val="l1-2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105"/>
  <p:tag name="MH_LIBRARY" val="GRAPHIC"/>
  <p:tag name="MH_TYPE" val="Other"/>
  <p:tag name="MH_ORDER" val="9"/>
  <p:tag name="KSO_WM_UNIT_TYPE" val="l_i"/>
  <p:tag name="KSO_WM_UNIT_INDEX" val="1_9"/>
  <p:tag name="KSO_WM_UNIT_ID" val="custom160542_15*l_i*1_9"/>
  <p:tag name="KSO_WM_UNIT_CLEAR" val="1"/>
  <p:tag name="KSO_WM_UNIT_LAYERLEVEL" val="1_1"/>
  <p:tag name="KSO_WM_DIAGRAM_GROUP_CODE" val="l1-2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105"/>
  <p:tag name="MH_LIBRARY" val="GRAPHIC"/>
  <p:tag name="MH_TYPE" val="Text"/>
  <p:tag name="MH_ORDER" val="3"/>
  <p:tag name="KSO_WM_UNIT_TYPE" val="l_h_f"/>
  <p:tag name="KSO_WM_UNIT_INDEX" val="1_3_1"/>
  <p:tag name="KSO_WM_UNIT_ID" val="custom160542_15*l_h_f*1_3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105"/>
  <p:tag name="MH_LIBRARY" val="GRAPHIC"/>
  <p:tag name="MH_TYPE" val="Other"/>
  <p:tag name="MH_ORDER" val="10"/>
  <p:tag name="KSO_WM_UNIT_TYPE" val="l_i"/>
  <p:tag name="KSO_WM_UNIT_INDEX" val="1_10"/>
  <p:tag name="KSO_WM_UNIT_ID" val="custom160542_15*l_i*1_10"/>
  <p:tag name="KSO_WM_UNIT_CLEAR" val="1"/>
  <p:tag name="KSO_WM_UNIT_LAYERLEVEL" val="1_1"/>
  <p:tag name="KSO_WM_DIAGRAM_GROUP_CODE" val="l1-2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542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105"/>
  <p:tag name="MH_LIBRARY" val="GRAPHIC"/>
  <p:tag name="MH_TYPE" val="Other"/>
  <p:tag name="MH_ORDER" val="11"/>
  <p:tag name="KSO_WM_UNIT_TYPE" val="l_i"/>
  <p:tag name="KSO_WM_UNIT_INDEX" val="1_11"/>
  <p:tag name="KSO_WM_UNIT_ID" val="custom160542_15*l_i*1_11"/>
  <p:tag name="KSO_WM_UNIT_CLEAR" val="1"/>
  <p:tag name="KSO_WM_UNIT_LAYERLEVEL" val="1_1"/>
  <p:tag name="KSO_WM_DIAGRAM_GROUP_CODE" val="l1-2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105"/>
  <p:tag name="MH_LIBRARY" val="GRAPHIC"/>
  <p:tag name="MH_TYPE" val="Other"/>
  <p:tag name="MH_ORDER" val="12"/>
  <p:tag name="KSO_WM_UNIT_TYPE" val="l_i"/>
  <p:tag name="KSO_WM_UNIT_INDEX" val="1_12"/>
  <p:tag name="KSO_WM_UNIT_ID" val="custom160542_15*l_i*1_12"/>
  <p:tag name="KSO_WM_UNIT_CLEAR" val="1"/>
  <p:tag name="KSO_WM_UNIT_LAYERLEVEL" val="1_1"/>
  <p:tag name="KSO_WM_DIAGRAM_GROUP_CODE" val="l1-2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MH" val="20151012110105"/>
  <p:tag name="MH_LIBRARY" val="GRAPHIC"/>
  <p:tag name="MH_TYPE" val="Other"/>
  <p:tag name="MH_ORDER" val="13"/>
  <p:tag name="KSO_WM_UNIT_TYPE" val="l_i"/>
  <p:tag name="KSO_WM_UNIT_INDEX" val="1_13"/>
  <p:tag name="KSO_WM_UNIT_ID" val="custom160542_15*l_i*1_13"/>
  <p:tag name="KSO_WM_UNIT_CLEAR" val="1"/>
  <p:tag name="KSO_WM_UNIT_LAYERLEVEL" val="1_1"/>
  <p:tag name="KSO_WM_DIAGRAM_GROUP_CODE" val="l1-2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a"/>
  <p:tag name="KSO_WM_UNIT_INDEX" val="1"/>
  <p:tag name="KSO_WM_UNIT_ID" val="custom160542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4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51012110105"/>
  <p:tag name="MH_LIBRARY" val="GRAPHIC"/>
  <p:tag name="KSO_WM_TEMPLATE_CATEGORY" val="custom"/>
  <p:tag name="KSO_WM_TEMPLATE_INDEX" val="160542"/>
  <p:tag name="KSO_WM_TAG_VERSION" val="1.0"/>
  <p:tag name="KSO_WM_SLIDE_ID" val="custom160542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86*95"/>
  <p:tag name="KSO_WM_SLIDE_SIZE" val="589*561"/>
  <p:tag name="KSO_WM_DIAGRAM_GROUP_CODE" val="l1-2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a"/>
  <p:tag name="KSO_WM_UNIT_INDEX" val="1"/>
  <p:tag name="KSO_WM_UNIT_ID" val="custom160542_12*a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b"/>
  <p:tag name="KSO_WM_UNIT_INDEX" val="1"/>
  <p:tag name="KSO_WM_UNIT_ID" val="custom160542_12*b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a"/>
  <p:tag name="KSO_WM_UNIT_INDEX" val="1"/>
  <p:tag name="KSO_WM_UNIT_ID" val="custom160542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8.xml><?xml version="1.0" encoding="utf-8"?>
<p:tagLst xmlns:p="http://schemas.openxmlformats.org/presentationml/2006/main">
  <p:tag name="KSO_WM_TEMPLATE_CATEGORY" val="custom"/>
  <p:tag name="KSO_WM_TEMPLATE_INDEX" val="160542"/>
  <p:tag name="KSO_WM_TAG_VERSION" val="1.0"/>
  <p:tag name="KSO_WM_SLIDE_ID" val="custom160542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2_20*i*0"/>
  <p:tag name="KSO_WM_TEMPLATE_CATEGORY" val="custom"/>
  <p:tag name="KSO_WM_TEMPLATE_INDEX" val="160542"/>
  <p:tag name="KSO_WM_UNIT_INDEX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a"/>
  <p:tag name="KSO_WM_UNIT_INDEX" val="1"/>
  <p:tag name="KSO_WM_UNIT_ID" val="custom160542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22_20*i*1"/>
  <p:tag name="KSO_WM_TEMPLATE_CATEGORY" val="custom"/>
  <p:tag name="KSO_WM_TEMPLATE_INDEX" val="9160222"/>
  <p:tag name="KSO_WM_UNIT_INDEX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f"/>
  <p:tag name="KSO_WM_UNIT_INDEX" val="1"/>
  <p:tag name="KSO_WM_UNIT_ID" val="custom160542_20*f*1"/>
  <p:tag name="KSO_WM_UNIT_CLEAR" val="1"/>
  <p:tag name="KSO_WM_UNIT_LAYERLEVEL" val="1"/>
  <p:tag name="KSO_WM_UNIT_VALUE" val="105"/>
  <p:tag name="KSO_WM_UNIT_HIGHLIGHT" val="0"/>
  <p:tag name="KSO_WM_UNIT_COMPATIBLE" val="0"/>
  <p:tag name="KSO_WM_UNIT_PRESET_TEXT_INDEX" val="4"/>
  <p:tag name="KSO_WM_UNIT_PRESET_TEXT_LEN" val="114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2_20*i*8"/>
  <p:tag name="KSO_WM_TEMPLATE_CATEGORY" val="custom"/>
  <p:tag name="KSO_WM_TEMPLATE_INDEX" val="160542"/>
  <p:tag name="KSO_WM_UNIT_INDEX" val="8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2_20*i*9"/>
  <p:tag name="KSO_WM_TEMPLATE_CATEGORY" val="custom"/>
  <p:tag name="KSO_WM_TEMPLATE_INDEX" val="160542"/>
  <p:tag name="KSO_WM_UNIT_INDEX" val="9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22_20*i*8"/>
  <p:tag name="KSO_WM_TEMPLATE_CATEGORY" val="custom"/>
  <p:tag name="KSO_WM_TEMPLATE_INDEX" val="9160222"/>
  <p:tag name="KSO_WM_UNIT_INDEX" val="8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f"/>
  <p:tag name="KSO_WM_UNIT_INDEX" val="2"/>
  <p:tag name="KSO_WM_UNIT_ID" val="custom160542_20*f*2"/>
  <p:tag name="KSO_WM_UNIT_CLEAR" val="1"/>
  <p:tag name="KSO_WM_UNIT_LAYERLEVEL" val="1"/>
  <p:tag name="KSO_WM_UNIT_VALUE" val="105"/>
  <p:tag name="KSO_WM_UNIT_HIGHLIGHT" val="0"/>
  <p:tag name="KSO_WM_UNIT_COMPATIBLE" val="0"/>
  <p:tag name="KSO_WM_UNIT_PRESET_TEXT_INDEX" val="4"/>
  <p:tag name="KSO_WM_UNIT_PRESET_TEXT_LEN" val="114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2_20*i*11"/>
  <p:tag name="KSO_WM_TEMPLATE_CATEGORY" val="custom"/>
  <p:tag name="KSO_WM_TEMPLATE_INDEX" val="160542"/>
  <p:tag name="KSO_WM_UNIT_INDEX" val="1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2_20*i*12"/>
  <p:tag name="KSO_WM_TEMPLATE_CATEGORY" val="custom"/>
  <p:tag name="KSO_WM_TEMPLATE_INDEX" val="160542"/>
  <p:tag name="KSO_WM_UNIT_INDEX" val="12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2"/>
  <p:tag name="KSO_WM_UNIT_TYPE" val="a"/>
  <p:tag name="KSO_WM_UNIT_INDEX" val="1"/>
  <p:tag name="KSO_WM_UNIT_ID" val="custom160542_20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9.xml><?xml version="1.0" encoding="utf-8"?>
<p:tagLst xmlns:p="http://schemas.openxmlformats.org/presentationml/2006/main">
  <p:tag name="KSO_WM_TEMPLATE_CATEGORY" val="custom"/>
  <p:tag name="KSO_WM_TEMPLATE_INDEX" val="160542"/>
  <p:tag name="KSO_WM_TAG_VERSION" val="1.0"/>
  <p:tag name="KSO_WM_SLIDE_ID" val="custom160542_20"/>
  <p:tag name="KSO_WM_SLIDE_INDEX" val="20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43*202"/>
  <p:tag name="KSO_WM_SLIDE_SIZE" val="875*263"/>
</p:tagLst>
</file>

<file path=ppt/theme/theme1.xml><?xml version="1.0" encoding="utf-8"?>
<a:theme xmlns:a="http://schemas.openxmlformats.org/drawingml/2006/main" name="A000120140530A99PPBG">
  <a:themeElements>
    <a:clrScheme name="160542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E74E3E"/>
      </a:accent1>
      <a:accent2>
        <a:srgbClr val="EEB500"/>
      </a:accent2>
      <a:accent3>
        <a:srgbClr val="E042A3"/>
      </a:accent3>
      <a:accent4>
        <a:srgbClr val="7866C0"/>
      </a:accent4>
      <a:accent5>
        <a:srgbClr val="00C0F0"/>
      </a:accent5>
      <a:accent6>
        <a:srgbClr val="00B050"/>
      </a:accent6>
      <a:hlink>
        <a:srgbClr val="00B0F0"/>
      </a:hlink>
      <a:folHlink>
        <a:srgbClr val="7F7F7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692</Words>
  <Application>WPS 演示</Application>
  <PresentationFormat>宽屏</PresentationFormat>
  <Paragraphs>106</Paragraphs>
  <Slides>10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黑体</vt:lpstr>
      <vt:lpstr>Calibri</vt:lpstr>
      <vt:lpstr>微软雅黑</vt:lpstr>
      <vt:lpstr>A000120140530A99PPBG</vt:lpstr>
      <vt:lpstr>LOREM IPSUM DOLOR</vt:lpstr>
      <vt:lpstr>PowerPoint 演示文稿</vt:lpstr>
      <vt:lpstr>LOREM IPSUM DOLOR</vt:lpstr>
      <vt:lpstr>PowerPoint 演示文稿</vt:lpstr>
      <vt:lpstr>PowerPoint 演示文稿</vt:lpstr>
      <vt:lpstr>PowerPoint 演示文稿</vt:lpstr>
      <vt:lpstr>LOREM IPSUM DOLOR</vt:lpstr>
      <vt:lpstr>PowerPoint 演示文稿</vt:lpstr>
      <vt:lpstr>PowerPoint 演示文稿</vt:lpstr>
      <vt:lpstr>谢谢大家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cds</cp:lastModifiedBy>
  <cp:revision>211</cp:revision>
  <dcterms:created xsi:type="dcterms:W3CDTF">2015-09-21T02:24:00Z</dcterms:created>
  <dcterms:modified xsi:type="dcterms:W3CDTF">2016-11-17T11:08:57Z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  <property fmtid="{D5CDD505-2E9C-101B-9397-08002B2CF9AE}" pid="3" name="name">
    <vt:lpwstr>简约毕业论文报告.pptx</vt:lpwstr>
  </property>
  <property fmtid="{D5CDD505-2E9C-101B-9397-08002B2CF9AE}" pid="4" name="fileid">
    <vt:lpwstr>861679</vt:lpwstr>
  </property>
  <property fmtid="{D5CDD505-2E9C-101B-9397-08002B2CF9AE}" pid="5" name="search_tags">
    <vt:lpwstr>PPT模板</vt:lpwstr>
  </property>
</Properties>
</file>