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5589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928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78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04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031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555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85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834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23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953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5957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2B7-E07B-4E9C-B45D-A2850A8B4B27}" type="datetimeFigureOut">
              <a:rPr lang="es-CL" smtClean="0"/>
              <a:t>21-11-2017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60AA-583D-4F09-A0DF-59419714071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87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acemama.com/wp-content/uploads/2017/05/sopadeletras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3" y="263236"/>
            <a:ext cx="6048375" cy="632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1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do de imagen para juego baby shower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520" y="429492"/>
            <a:ext cx="7905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44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acemama.com/wp-content/uploads/2008/11/encuentras-l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818" y="192865"/>
            <a:ext cx="8745393" cy="606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2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080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Contreras Herrera</dc:creator>
  <cp:lastModifiedBy>Cristian Contreras Herrera</cp:lastModifiedBy>
  <cp:revision>3</cp:revision>
  <dcterms:created xsi:type="dcterms:W3CDTF">2017-11-21T14:56:41Z</dcterms:created>
  <dcterms:modified xsi:type="dcterms:W3CDTF">2017-11-21T15:24:18Z</dcterms:modified>
</cp:coreProperties>
</file>