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3" r:id="rId10"/>
    <p:sldId id="264" r:id="rId11"/>
    <p:sldId id="272" r:id="rId12"/>
    <p:sldId id="267" r:id="rId13"/>
    <p:sldId id="269" r:id="rId14"/>
    <p:sldId id="270" r:id="rId15"/>
    <p:sldId id="275" r:id="rId16"/>
    <p:sldId id="284" r:id="rId17"/>
    <p:sldId id="283" r:id="rId18"/>
    <p:sldId id="282" r:id="rId19"/>
    <p:sldId id="281" r:id="rId20"/>
    <p:sldId id="280" r:id="rId21"/>
    <p:sldId id="279" r:id="rId22"/>
    <p:sldId id="278" r:id="rId23"/>
    <p:sldId id="277" r:id="rId24"/>
    <p:sldId id="276" r:id="rId25"/>
    <p:sldId id="289" r:id="rId26"/>
    <p:sldId id="290" r:id="rId27"/>
    <p:sldId id="288" r:id="rId28"/>
    <p:sldId id="287" r:id="rId29"/>
    <p:sldId id="286" r:id="rId30"/>
    <p:sldId id="285" r:id="rId31"/>
    <p:sldId id="294" r:id="rId32"/>
    <p:sldId id="293" r:id="rId33"/>
    <p:sldId id="292" r:id="rId34"/>
    <p:sldId id="295" r:id="rId35"/>
    <p:sldId id="291" r:id="rId36"/>
    <p:sldId id="296" r:id="rId37"/>
    <p:sldId id="298" r:id="rId38"/>
    <p:sldId id="297" r:id="rId39"/>
    <p:sldId id="299" r:id="rId40"/>
    <p:sldId id="274" r:id="rId41"/>
    <p:sldId id="27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06" autoAdjust="0"/>
    <p:restoredTop sz="94574" autoAdjust="0"/>
  </p:normalViewPr>
  <p:slideViewPr>
    <p:cSldViewPr>
      <p:cViewPr varScale="1">
        <p:scale>
          <a:sx n="81" d="100"/>
          <a:sy n="81" d="100"/>
        </p:scale>
        <p:origin x="11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A634DD0-CFCB-4E71-941C-77B37E1B4351}" type="datetimeFigureOut">
              <a:rPr lang="en-IN" smtClean="0"/>
              <a:pPr/>
              <a:t>13-04-2016</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29CF7360-61B7-487A-88FD-D8D5A8D7904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634DD0-CFCB-4E71-941C-77B37E1B4351}" type="datetimeFigureOut">
              <a:rPr lang="en-IN" smtClean="0"/>
              <a:pPr/>
              <a:t>13-04-2016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CF7360-61B7-487A-88FD-D8D5A8D7904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634DD0-CFCB-4E71-941C-77B37E1B4351}" type="datetimeFigureOut">
              <a:rPr lang="en-IN" smtClean="0"/>
              <a:pPr/>
              <a:t>13-04-2016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CF7360-61B7-487A-88FD-D8D5A8D7904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634DD0-CFCB-4E71-941C-77B37E1B4351}" type="datetimeFigureOut">
              <a:rPr lang="en-IN" smtClean="0"/>
              <a:pPr/>
              <a:t>13-04-2016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CF7360-61B7-487A-88FD-D8D5A8D7904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A634DD0-CFCB-4E71-941C-77B37E1B4351}" type="datetimeFigureOut">
              <a:rPr lang="en-IN" smtClean="0"/>
              <a:pPr/>
              <a:t>13-04-2016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CF7360-61B7-487A-88FD-D8D5A8D7904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A634DD0-CFCB-4E71-941C-77B37E1B4351}" type="datetimeFigureOut">
              <a:rPr lang="en-IN" smtClean="0"/>
              <a:pPr/>
              <a:t>13-04-2016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CF7360-61B7-487A-88FD-D8D5A8D7904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A634DD0-CFCB-4E71-941C-77B37E1B4351}" type="datetimeFigureOut">
              <a:rPr lang="en-IN" smtClean="0"/>
              <a:pPr/>
              <a:t>13-04-2016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CF7360-61B7-487A-88FD-D8D5A8D7904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A634DD0-CFCB-4E71-941C-77B37E1B4351}" type="datetimeFigureOut">
              <a:rPr lang="en-IN" smtClean="0"/>
              <a:pPr/>
              <a:t>13-04-2016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CF7360-61B7-487A-88FD-D8D5A8D7904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634DD0-CFCB-4E71-941C-77B37E1B4351}" type="datetimeFigureOut">
              <a:rPr lang="en-IN" smtClean="0"/>
              <a:pPr/>
              <a:t>13-04-2016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CF7360-61B7-487A-88FD-D8D5A8D7904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A634DD0-CFCB-4E71-941C-77B37E1B4351}" type="datetimeFigureOut">
              <a:rPr lang="en-IN" smtClean="0"/>
              <a:pPr/>
              <a:t>13-04-2016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CF7360-61B7-487A-88FD-D8D5A8D7904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A634DD0-CFCB-4E71-941C-77B37E1B4351}" type="datetimeFigureOut">
              <a:rPr lang="en-IN" smtClean="0"/>
              <a:pPr/>
              <a:t>13-04-2016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29CF7360-61B7-487A-88FD-D8D5A8D7904B}"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A634DD0-CFCB-4E71-941C-77B37E1B4351}" type="datetimeFigureOut">
              <a:rPr lang="en-IN" smtClean="0"/>
              <a:pPr/>
              <a:t>13-04-2016</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9CF7360-61B7-487A-88FD-D8D5A8D7904B}"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5536" y="476672"/>
            <a:ext cx="8424936" cy="1470025"/>
          </a:xfrm>
        </p:spPr>
        <p:txBody>
          <a:bodyPr>
            <a:normAutofit/>
          </a:bodyPr>
          <a:lstStyle/>
          <a:p>
            <a:pPr algn="ctr"/>
            <a:r>
              <a:rPr lang="en-IN" sz="4800" b="1" u="sng" smtClean="0">
                <a:solidFill>
                  <a:schemeClr val="accent5">
                    <a:lumMod val="75000"/>
                  </a:schemeClr>
                </a:solidFill>
              </a:rPr>
              <a:t>System </a:t>
            </a:r>
            <a:r>
              <a:rPr lang="en-IN" sz="4800" b="1" u="sng" smtClean="0">
                <a:solidFill>
                  <a:schemeClr val="accent5">
                    <a:lumMod val="75000"/>
                  </a:schemeClr>
                </a:solidFill>
              </a:rPr>
              <a:t>Based </a:t>
            </a:r>
            <a:r>
              <a:rPr lang="en-IN" sz="4800" b="1" u="sng" dirty="0">
                <a:solidFill>
                  <a:schemeClr val="accent5">
                    <a:lumMod val="75000"/>
                  </a:schemeClr>
                </a:solidFill>
              </a:rPr>
              <a:t>O</a:t>
            </a:r>
            <a:r>
              <a:rPr lang="en-IN" sz="4800" b="1" u="sng" dirty="0" smtClean="0">
                <a:solidFill>
                  <a:schemeClr val="accent5">
                    <a:lumMod val="75000"/>
                  </a:schemeClr>
                </a:solidFill>
              </a:rPr>
              <a:t>nline </a:t>
            </a:r>
            <a:r>
              <a:rPr lang="en-IN" sz="4800" b="1" u="sng" dirty="0">
                <a:solidFill>
                  <a:schemeClr val="accent5">
                    <a:lumMod val="75000"/>
                  </a:schemeClr>
                </a:solidFill>
              </a:rPr>
              <a:t>E</a:t>
            </a:r>
            <a:r>
              <a:rPr lang="en-IN" sz="4800" b="1" u="sng" dirty="0" smtClean="0">
                <a:solidFill>
                  <a:schemeClr val="accent5">
                    <a:lumMod val="75000"/>
                  </a:schemeClr>
                </a:solidFill>
              </a:rPr>
              <a:t>xam System</a:t>
            </a:r>
            <a:endParaRPr lang="en-IN" sz="4800" b="1" u="sng" dirty="0">
              <a:solidFill>
                <a:schemeClr val="accent5">
                  <a:lumMod val="75000"/>
                </a:schemeClr>
              </a:solidFill>
            </a:endParaRPr>
          </a:p>
        </p:txBody>
      </p:sp>
      <p:sp>
        <p:nvSpPr>
          <p:cNvPr id="3" name="Subtitle 2"/>
          <p:cNvSpPr>
            <a:spLocks noGrp="1"/>
          </p:cNvSpPr>
          <p:nvPr>
            <p:ph type="subTitle" idx="1"/>
          </p:nvPr>
        </p:nvSpPr>
        <p:spPr>
          <a:xfrm>
            <a:off x="3707904" y="3861048"/>
            <a:ext cx="5216624" cy="2808312"/>
          </a:xfrm>
        </p:spPr>
        <p:txBody>
          <a:bodyPr>
            <a:normAutofit fontScale="92500"/>
          </a:bodyPr>
          <a:lstStyle/>
          <a:p>
            <a:pPr algn="ctr"/>
            <a:r>
              <a:rPr lang="en-IN" sz="2400" dirty="0" smtClean="0">
                <a:solidFill>
                  <a:schemeClr val="tx2">
                    <a:lumMod val="10000"/>
                  </a:schemeClr>
                </a:solidFill>
              </a:rPr>
              <a:t>PROJECT BY</a:t>
            </a:r>
          </a:p>
          <a:p>
            <a:pPr algn="l"/>
            <a:r>
              <a:rPr lang="en-IN" sz="2400" dirty="0" smtClean="0">
                <a:solidFill>
                  <a:schemeClr val="tx2">
                    <a:lumMod val="10000"/>
                  </a:schemeClr>
                </a:solidFill>
              </a:rPr>
              <a:t> BHARAT SUNEEL                         141112014                          ASHUTOSH KUSHWAHA            141112029</a:t>
            </a:r>
          </a:p>
          <a:p>
            <a:pPr algn="ctr"/>
            <a:r>
              <a:rPr lang="en-IN" sz="2400" dirty="0" smtClean="0">
                <a:solidFill>
                  <a:schemeClr val="tx2">
                    <a:lumMod val="10000"/>
                  </a:schemeClr>
                </a:solidFill>
              </a:rPr>
              <a:t>SANKET KUMAR GAUTAM          141112022</a:t>
            </a:r>
          </a:p>
          <a:p>
            <a:pPr algn="ctr"/>
            <a:r>
              <a:rPr lang="en-IN" sz="2400" dirty="0" smtClean="0">
                <a:solidFill>
                  <a:schemeClr val="tx2">
                    <a:lumMod val="10000"/>
                  </a:schemeClr>
                </a:solidFill>
              </a:rPr>
              <a:t>ABHIJEET RAWAT                         141112110</a:t>
            </a:r>
          </a:p>
          <a:p>
            <a:pPr algn="ctr"/>
            <a:r>
              <a:rPr lang="en-IN" sz="2400" dirty="0" smtClean="0">
                <a:solidFill>
                  <a:schemeClr val="tx2">
                    <a:lumMod val="10000"/>
                  </a:schemeClr>
                </a:solidFill>
              </a:rPr>
              <a:t>VANSH KUKREJA                          141112108</a:t>
            </a:r>
          </a:p>
          <a:p>
            <a:pPr algn="ctr"/>
            <a:endParaRPr lang="en-IN" sz="2400"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lstStyle/>
          <a:p>
            <a:r>
              <a:rPr lang="en-IN" dirty="0" smtClean="0"/>
              <a:t>Targeted Audience</a:t>
            </a:r>
            <a:endParaRPr lang="en-IN" dirty="0"/>
          </a:p>
        </p:txBody>
      </p:sp>
      <p:sp>
        <p:nvSpPr>
          <p:cNvPr id="3" name="Content Placeholder 2"/>
          <p:cNvSpPr>
            <a:spLocks noGrp="1"/>
          </p:cNvSpPr>
          <p:nvPr>
            <p:ph idx="1"/>
          </p:nvPr>
        </p:nvSpPr>
        <p:spPr>
          <a:xfrm>
            <a:off x="457200" y="1484784"/>
            <a:ext cx="8229600" cy="5040560"/>
          </a:xfrm>
        </p:spPr>
        <p:txBody>
          <a:bodyPr>
            <a:normAutofit fontScale="70000" lnSpcReduction="20000"/>
          </a:bodyPr>
          <a:lstStyle/>
          <a:p>
            <a:r>
              <a:rPr lang="en-US" sz="2900" dirty="0" smtClean="0"/>
              <a:t>Users of the system should be able to retrieve exam related information as and when required. The system will support three types of user privileges, Administrator, Instructor and Student. Students and Instructors will only have access to their functions, while administrator has the privilege management functions.</a:t>
            </a:r>
            <a:endParaRPr lang="en-IN" sz="2900" dirty="0" smtClean="0"/>
          </a:p>
          <a:p>
            <a:r>
              <a:rPr lang="en-US" sz="2900" b="1" u="sng" dirty="0" smtClean="0"/>
              <a:t>The Student</a:t>
            </a:r>
            <a:endParaRPr lang="en-IN" sz="2900" dirty="0" smtClean="0"/>
          </a:p>
          <a:p>
            <a:pPr lvl="0" fontAlgn="base"/>
            <a:r>
              <a:rPr lang="en-US" sz="2900" dirty="0" smtClean="0"/>
              <a:t>Ability to read and understand English.</a:t>
            </a:r>
            <a:endParaRPr lang="en-IN" sz="2900" dirty="0" smtClean="0"/>
          </a:p>
          <a:p>
            <a:pPr lvl="0" fontAlgn="base"/>
            <a:r>
              <a:rPr lang="en-US" sz="2900" dirty="0" smtClean="0"/>
              <a:t>Familiarity with the operation of the basic Graphical User Interface (GUI) components of the operating system.</a:t>
            </a:r>
            <a:endParaRPr lang="en-IN" sz="2900" dirty="0" smtClean="0"/>
          </a:p>
          <a:p>
            <a:r>
              <a:rPr lang="en-US" sz="2900" b="1" u="sng" dirty="0" smtClean="0"/>
              <a:t>The Instructor</a:t>
            </a:r>
            <a:endParaRPr lang="en-IN" sz="2900" dirty="0" smtClean="0"/>
          </a:p>
          <a:p>
            <a:pPr lvl="0" fontAlgn="base"/>
            <a:r>
              <a:rPr lang="en-US" sz="2900" dirty="0" smtClean="0"/>
              <a:t>Familiarity with the operation of the basic Graphical User Interface (GUI) components of the operating system.</a:t>
            </a:r>
            <a:endParaRPr lang="en-IN" sz="2900" dirty="0" smtClean="0"/>
          </a:p>
          <a:p>
            <a:pPr lvl="0" fontAlgn="base"/>
            <a:r>
              <a:rPr lang="en-US" sz="2900" dirty="0" smtClean="0"/>
              <a:t>The Instructor users will not be required to have any specific characteristics.</a:t>
            </a:r>
            <a:endParaRPr lang="en-IN" sz="2900" dirty="0" smtClean="0"/>
          </a:p>
          <a:p>
            <a:r>
              <a:rPr lang="en-US" sz="2900" b="1" u="sng" dirty="0" smtClean="0"/>
              <a:t>The Administrator</a:t>
            </a:r>
            <a:endParaRPr lang="en-IN" sz="2900" dirty="0" smtClean="0"/>
          </a:p>
          <a:p>
            <a:r>
              <a:rPr lang="en-US" sz="2900" dirty="0" smtClean="0"/>
              <a:t>The Administrator users will not be required to have any specific characteristics. </a:t>
            </a:r>
            <a:endParaRPr lang="en-IN" sz="2900" dirty="0" smtClean="0"/>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lstStyle/>
          <a:p>
            <a:r>
              <a:rPr lang="en-IN" dirty="0" smtClean="0"/>
              <a:t>Data flow diagram</a:t>
            </a:r>
            <a:endParaRPr lang="en-IN" dirty="0"/>
          </a:p>
        </p:txBody>
      </p:sp>
      <p:sp>
        <p:nvSpPr>
          <p:cNvPr id="4" name="Oval 3"/>
          <p:cNvSpPr/>
          <p:nvPr/>
        </p:nvSpPr>
        <p:spPr>
          <a:xfrm>
            <a:off x="3923928" y="3717032"/>
            <a:ext cx="1368152" cy="129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EXAM SYSTEM</a:t>
            </a:r>
            <a:endParaRPr lang="en-IN" sz="1600" dirty="0"/>
          </a:p>
        </p:txBody>
      </p:sp>
      <p:sp>
        <p:nvSpPr>
          <p:cNvPr id="6" name="Oval 5"/>
          <p:cNvSpPr/>
          <p:nvPr/>
        </p:nvSpPr>
        <p:spPr>
          <a:xfrm>
            <a:off x="899592" y="4869160"/>
            <a:ext cx="1944216" cy="1728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INSTRUCTOR</a:t>
            </a:r>
            <a:endParaRPr lang="en-IN" sz="1200" dirty="0"/>
          </a:p>
        </p:txBody>
      </p:sp>
      <p:sp>
        <p:nvSpPr>
          <p:cNvPr id="7" name="Oval 6"/>
          <p:cNvSpPr/>
          <p:nvPr/>
        </p:nvSpPr>
        <p:spPr>
          <a:xfrm>
            <a:off x="3707904" y="1340768"/>
            <a:ext cx="1656184" cy="1440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ADMINISTRATOR</a:t>
            </a:r>
            <a:endParaRPr lang="en-IN" sz="1050" dirty="0"/>
          </a:p>
        </p:txBody>
      </p:sp>
      <p:cxnSp>
        <p:nvCxnSpPr>
          <p:cNvPr id="9" name="Straight Arrow Connector 8"/>
          <p:cNvCxnSpPr/>
          <p:nvPr/>
        </p:nvCxnSpPr>
        <p:spPr>
          <a:xfrm flipV="1">
            <a:off x="2915816" y="4581128"/>
            <a:ext cx="936104" cy="57606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508104" y="4581128"/>
            <a:ext cx="936104" cy="64807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572000" y="2852936"/>
            <a:ext cx="0" cy="72008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6516216" y="4869160"/>
            <a:ext cx="1728192" cy="1656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a:t>
            </a:r>
            <a:r>
              <a:rPr lang="en-IN" sz="1200" dirty="0" smtClean="0"/>
              <a:t>TUDENT</a:t>
            </a:r>
            <a:endParaRPr lang="en-IN"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Methods of the implementation</a:t>
            </a:r>
            <a:endParaRPr lang="en-IN" dirty="0"/>
          </a:p>
        </p:txBody>
      </p:sp>
      <p:sp>
        <p:nvSpPr>
          <p:cNvPr id="3" name="Content Placeholder 2"/>
          <p:cNvSpPr>
            <a:spLocks noGrp="1"/>
          </p:cNvSpPr>
          <p:nvPr>
            <p:ph idx="1"/>
          </p:nvPr>
        </p:nvSpPr>
        <p:spPr/>
        <p:txBody>
          <a:bodyPr/>
          <a:lstStyle/>
          <a:p>
            <a:r>
              <a:rPr lang="en-IN" dirty="0" smtClean="0"/>
              <a:t>The above program is implemented in java with the basic concepts of basic purely object oriented programming language java.</a:t>
            </a:r>
          </a:p>
          <a:p>
            <a:r>
              <a:rPr lang="en-IN" dirty="0" smtClean="0"/>
              <a:t>Encapsulation, Inheritance ,Abstraction</a:t>
            </a:r>
          </a:p>
          <a:p>
            <a:r>
              <a:rPr lang="en-IN" dirty="0" smtClean="0"/>
              <a:t>GUI Handling ,Event handling </a:t>
            </a:r>
          </a:p>
          <a:p>
            <a:r>
              <a:rPr lang="en-IN" dirty="0" smtClean="0"/>
              <a:t>Interfaces ,Packages</a:t>
            </a:r>
          </a:p>
          <a:p>
            <a:r>
              <a:rPr lang="en-IN" dirty="0" smtClean="0"/>
              <a:t>Multithreading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Hardware requirement	</a:t>
            </a:r>
            <a:endParaRPr lang="en-IN" dirty="0"/>
          </a:p>
        </p:txBody>
      </p:sp>
      <p:sp>
        <p:nvSpPr>
          <p:cNvPr id="3" name="Content Placeholder 2"/>
          <p:cNvSpPr>
            <a:spLocks noGrp="1"/>
          </p:cNvSpPr>
          <p:nvPr>
            <p:ph idx="1"/>
          </p:nvPr>
        </p:nvSpPr>
        <p:spPr/>
        <p:txBody>
          <a:bodyPr/>
          <a:lstStyle/>
          <a:p>
            <a:pPr lvl="0" fontAlgn="base"/>
            <a:r>
              <a:rPr lang="en-US" dirty="0" smtClean="0"/>
              <a:t>Platform Independent</a:t>
            </a:r>
            <a:endParaRPr lang="en-IN" dirty="0" smtClean="0"/>
          </a:p>
          <a:p>
            <a:pPr lvl="0" fontAlgn="base"/>
            <a:r>
              <a:rPr lang="en-US" dirty="0" smtClean="0"/>
              <a:t>Processor after </a:t>
            </a:r>
            <a:r>
              <a:rPr lang="en-US" dirty="0" err="1" smtClean="0"/>
              <a:t>Pentinum</a:t>
            </a:r>
            <a:r>
              <a:rPr lang="en-US" dirty="0" smtClean="0"/>
              <a:t> series for proper response</a:t>
            </a:r>
            <a:endParaRPr lang="en-IN" dirty="0" smtClean="0"/>
          </a:p>
          <a:p>
            <a:pPr lvl="0" fontAlgn="base"/>
            <a:r>
              <a:rPr lang="en-US" dirty="0" err="1" smtClean="0"/>
              <a:t>Wifi</a:t>
            </a:r>
            <a:r>
              <a:rPr lang="en-US" dirty="0" smtClean="0"/>
              <a:t> / network connectivity</a:t>
            </a:r>
            <a:endParaRPr lang="en-IN" dirty="0" smtClean="0"/>
          </a:p>
          <a:p>
            <a:pPr lvl="0" fontAlgn="base"/>
            <a:r>
              <a:rPr lang="en-US" dirty="0" smtClean="0"/>
              <a:t>Ram 256 </a:t>
            </a:r>
            <a:r>
              <a:rPr lang="en-US" dirty="0" err="1" smtClean="0"/>
              <a:t>mb</a:t>
            </a:r>
            <a:endParaRPr lang="en-IN" dirty="0" smtClean="0"/>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requirement</a:t>
            </a:r>
            <a:endParaRPr lang="en-IN" dirty="0"/>
          </a:p>
        </p:txBody>
      </p:sp>
      <p:sp>
        <p:nvSpPr>
          <p:cNvPr id="3" name="Content Placeholder 2"/>
          <p:cNvSpPr>
            <a:spLocks noGrp="1"/>
          </p:cNvSpPr>
          <p:nvPr>
            <p:ph idx="1"/>
          </p:nvPr>
        </p:nvSpPr>
        <p:spPr/>
        <p:txBody>
          <a:bodyPr/>
          <a:lstStyle/>
          <a:p>
            <a:r>
              <a:rPr lang="en-IN" dirty="0" smtClean="0"/>
              <a:t>Operating system - Platform independent</a:t>
            </a:r>
          </a:p>
          <a:p>
            <a:r>
              <a:rPr lang="en-IN" dirty="0" smtClean="0"/>
              <a:t>Language used - Java standard edition</a:t>
            </a:r>
          </a:p>
          <a:p>
            <a:r>
              <a:rPr lang="en-IN" dirty="0" smtClean="0"/>
              <a:t>Database use - </a:t>
            </a:r>
            <a:r>
              <a:rPr lang="en-IN" dirty="0" err="1"/>
              <a:t>M</a:t>
            </a:r>
            <a:r>
              <a:rPr lang="en-IN" dirty="0" err="1" smtClean="0"/>
              <a:t>ysql</a:t>
            </a:r>
            <a:endParaRPr lang="en-IN" dirty="0" smtClean="0"/>
          </a:p>
          <a:p>
            <a:r>
              <a:rPr lang="en-IN" dirty="0" smtClean="0"/>
              <a:t>Requirement – JDK should be installed on the system.</a:t>
            </a:r>
          </a:p>
          <a:p>
            <a:r>
              <a:rPr lang="en-IN" dirty="0" smtClean="0"/>
              <a:t>Server/client system</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547" y="1935163"/>
            <a:ext cx="8218905" cy="4389437"/>
          </a:xfrm>
        </p:spPr>
      </p:pic>
    </p:spTree>
    <p:extLst>
      <p:ext uri="{BB962C8B-B14F-4D97-AF65-F5344CB8AC3E}">
        <p14:creationId xmlns:p14="http://schemas.microsoft.com/office/powerpoint/2010/main" val="1689272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547" y="1847089"/>
            <a:ext cx="8218905" cy="4477512"/>
          </a:xfrm>
        </p:spPr>
      </p:pic>
    </p:spTree>
    <p:extLst>
      <p:ext uri="{BB962C8B-B14F-4D97-AF65-F5344CB8AC3E}">
        <p14:creationId xmlns:p14="http://schemas.microsoft.com/office/powerpoint/2010/main" val="27930074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569" y="1935163"/>
            <a:ext cx="8206862" cy="4389437"/>
          </a:xfrm>
        </p:spPr>
      </p:pic>
    </p:spTree>
    <p:extLst>
      <p:ext uri="{BB962C8B-B14F-4D97-AF65-F5344CB8AC3E}">
        <p14:creationId xmlns:p14="http://schemas.microsoft.com/office/powerpoint/2010/main" val="14923115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41351"/>
            <a:ext cx="8229600" cy="4377061"/>
          </a:xfrm>
        </p:spPr>
      </p:pic>
    </p:spTree>
    <p:extLst>
      <p:ext uri="{BB962C8B-B14F-4D97-AF65-F5344CB8AC3E}">
        <p14:creationId xmlns:p14="http://schemas.microsoft.com/office/powerpoint/2010/main" val="2560433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547" y="1935163"/>
            <a:ext cx="8218905" cy="4389437"/>
          </a:xfrm>
        </p:spPr>
      </p:pic>
    </p:spTree>
    <p:extLst>
      <p:ext uri="{BB962C8B-B14F-4D97-AF65-F5344CB8AC3E}">
        <p14:creationId xmlns:p14="http://schemas.microsoft.com/office/powerpoint/2010/main" val="224835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Vision Of The Project</a:t>
            </a:r>
            <a:endParaRPr lang="en-IN" dirty="0"/>
          </a:p>
        </p:txBody>
      </p:sp>
      <p:sp>
        <p:nvSpPr>
          <p:cNvPr id="3" name="Content Placeholder 2"/>
          <p:cNvSpPr>
            <a:spLocks noGrp="1"/>
          </p:cNvSpPr>
          <p:nvPr>
            <p:ph idx="1"/>
          </p:nvPr>
        </p:nvSpPr>
        <p:spPr>
          <a:xfrm>
            <a:off x="457200" y="1916832"/>
            <a:ext cx="8229600" cy="4389120"/>
          </a:xfrm>
        </p:spPr>
        <p:txBody>
          <a:bodyPr/>
          <a:lstStyle/>
          <a:p>
            <a:r>
              <a:rPr lang="en-US" dirty="0" smtClean="0"/>
              <a:t>This project is the college level project and is implementing under the guidance of college professors. This project is useful for creating a Virtual Environment for conducting various types of Exams like Programming Exams, Subjective and Objective Exams etc.</a:t>
            </a:r>
            <a:endParaRPr lang="en-IN"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p:pic>
    </p:spTree>
    <p:extLst>
      <p:ext uri="{BB962C8B-B14F-4D97-AF65-F5344CB8AC3E}">
        <p14:creationId xmlns:p14="http://schemas.microsoft.com/office/powerpoint/2010/main" val="1701518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547" y="1935163"/>
            <a:ext cx="8218905" cy="4389437"/>
          </a:xfrm>
        </p:spPr>
      </p:pic>
    </p:spTree>
    <p:extLst>
      <p:ext uri="{BB962C8B-B14F-4D97-AF65-F5344CB8AC3E}">
        <p14:creationId xmlns:p14="http://schemas.microsoft.com/office/powerpoint/2010/main" val="1029636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145" y="1935163"/>
            <a:ext cx="7811709" cy="4389437"/>
          </a:xfrm>
        </p:spPr>
      </p:pic>
    </p:spTree>
    <p:extLst>
      <p:ext uri="{BB962C8B-B14F-4D97-AF65-F5344CB8AC3E}">
        <p14:creationId xmlns:p14="http://schemas.microsoft.com/office/powerpoint/2010/main" val="2130933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145" y="1935163"/>
            <a:ext cx="7811709" cy="4389437"/>
          </a:xfrm>
        </p:spPr>
      </p:pic>
    </p:spTree>
    <p:extLst>
      <p:ext uri="{BB962C8B-B14F-4D97-AF65-F5344CB8AC3E}">
        <p14:creationId xmlns:p14="http://schemas.microsoft.com/office/powerpoint/2010/main" val="2635982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145" y="1935163"/>
            <a:ext cx="7811709" cy="4389437"/>
          </a:xfrm>
        </p:spPr>
      </p:pic>
    </p:spTree>
    <p:extLst>
      <p:ext uri="{BB962C8B-B14F-4D97-AF65-F5344CB8AC3E}">
        <p14:creationId xmlns:p14="http://schemas.microsoft.com/office/powerpoint/2010/main" val="2825737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145" y="1935163"/>
            <a:ext cx="7811709" cy="4389437"/>
          </a:xfrm>
        </p:spPr>
      </p:pic>
    </p:spTree>
    <p:extLst>
      <p:ext uri="{BB962C8B-B14F-4D97-AF65-F5344CB8AC3E}">
        <p14:creationId xmlns:p14="http://schemas.microsoft.com/office/powerpoint/2010/main" val="2670585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145" y="1935163"/>
            <a:ext cx="7811709" cy="4389437"/>
          </a:xfrm>
        </p:spPr>
      </p:pic>
    </p:spTree>
    <p:extLst>
      <p:ext uri="{BB962C8B-B14F-4D97-AF65-F5344CB8AC3E}">
        <p14:creationId xmlns:p14="http://schemas.microsoft.com/office/powerpoint/2010/main" val="2277394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145" y="1935163"/>
            <a:ext cx="7811709" cy="4389437"/>
          </a:xfrm>
        </p:spPr>
      </p:pic>
    </p:spTree>
    <p:extLst>
      <p:ext uri="{BB962C8B-B14F-4D97-AF65-F5344CB8AC3E}">
        <p14:creationId xmlns:p14="http://schemas.microsoft.com/office/powerpoint/2010/main" val="2370335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145" y="1935163"/>
            <a:ext cx="7811709" cy="4389437"/>
          </a:xfrm>
        </p:spPr>
      </p:pic>
    </p:spTree>
    <p:extLst>
      <p:ext uri="{BB962C8B-B14F-4D97-AF65-F5344CB8AC3E}">
        <p14:creationId xmlns:p14="http://schemas.microsoft.com/office/powerpoint/2010/main" val="1175904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145" y="1935163"/>
            <a:ext cx="7811709" cy="4389437"/>
          </a:xfrm>
        </p:spPr>
      </p:pic>
    </p:spTree>
    <p:extLst>
      <p:ext uri="{BB962C8B-B14F-4D97-AF65-F5344CB8AC3E}">
        <p14:creationId xmlns:p14="http://schemas.microsoft.com/office/powerpoint/2010/main" val="4073850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The product is supposed to be open source. It is a software implementing e-portal for conduction of exam. The exam system provides Interactive and User friendly Interface for exams management.</a:t>
            </a:r>
            <a:endParaRPr lang="en-IN" dirty="0" smtClean="0"/>
          </a:p>
          <a:p>
            <a:r>
              <a:rPr lang="en-US" dirty="0" smtClean="0"/>
              <a:t>The following are the main features that are included in this software :</a:t>
            </a:r>
            <a:endParaRPr lang="en-IN" dirty="0" smtClean="0"/>
          </a:p>
          <a:p>
            <a:r>
              <a:rPr lang="en-US" dirty="0" smtClean="0"/>
              <a:t>Cross platform support</a:t>
            </a:r>
            <a:endParaRPr lang="en-IN" dirty="0" smtClean="0"/>
          </a:p>
          <a:p>
            <a:r>
              <a:rPr lang="en-US" dirty="0" smtClean="0"/>
              <a:t>User accounts</a:t>
            </a:r>
            <a:endParaRPr lang="en-IN" dirty="0" smtClean="0"/>
          </a:p>
          <a:p>
            <a:r>
              <a:rPr lang="en-US" dirty="0" smtClean="0"/>
              <a:t>Large Number of users being supported by the system:</a:t>
            </a:r>
          </a:p>
          <a:p>
            <a:r>
              <a:rPr lang="en-US" dirty="0" err="1" smtClean="0"/>
              <a:t>Ecofriendly</a:t>
            </a:r>
            <a:endParaRPr lang="en-US" dirty="0" smtClean="0"/>
          </a:p>
          <a:p>
            <a:r>
              <a:rPr lang="en-US" dirty="0" smtClean="0"/>
              <a:t>Input Data Validation </a:t>
            </a:r>
            <a:endParaRPr lang="en-IN" dirty="0" smtClean="0"/>
          </a:p>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145" y="1935163"/>
            <a:ext cx="7811709" cy="4389437"/>
          </a:xfrm>
          <a:prstGeom prst="rect">
            <a:avLst/>
          </a:prstGeom>
        </p:spPr>
      </p:pic>
    </p:spTree>
    <p:extLst>
      <p:ext uri="{BB962C8B-B14F-4D97-AF65-F5344CB8AC3E}">
        <p14:creationId xmlns:p14="http://schemas.microsoft.com/office/powerpoint/2010/main" val="1919081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145" y="1935163"/>
            <a:ext cx="7811709" cy="4389437"/>
          </a:xfrm>
        </p:spPr>
      </p:pic>
    </p:spTree>
    <p:extLst>
      <p:ext uri="{BB962C8B-B14F-4D97-AF65-F5344CB8AC3E}">
        <p14:creationId xmlns:p14="http://schemas.microsoft.com/office/powerpoint/2010/main" val="2537635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145" y="1935163"/>
            <a:ext cx="7811709" cy="4389437"/>
          </a:xfrm>
        </p:spPr>
      </p:pic>
    </p:spTree>
    <p:extLst>
      <p:ext uri="{BB962C8B-B14F-4D97-AF65-F5344CB8AC3E}">
        <p14:creationId xmlns:p14="http://schemas.microsoft.com/office/powerpoint/2010/main" val="1578916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145" y="1935163"/>
            <a:ext cx="7811709" cy="4389437"/>
          </a:xfrm>
          <a:prstGeom prst="rect">
            <a:avLst/>
          </a:prstGeom>
        </p:spPr>
      </p:pic>
    </p:spTree>
    <p:extLst>
      <p:ext uri="{BB962C8B-B14F-4D97-AF65-F5344CB8AC3E}">
        <p14:creationId xmlns:p14="http://schemas.microsoft.com/office/powerpoint/2010/main" val="2007578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145" y="1935163"/>
            <a:ext cx="7811709" cy="4389437"/>
          </a:xfrm>
        </p:spPr>
      </p:pic>
    </p:spTree>
    <p:extLst>
      <p:ext uri="{BB962C8B-B14F-4D97-AF65-F5344CB8AC3E}">
        <p14:creationId xmlns:p14="http://schemas.microsoft.com/office/powerpoint/2010/main" val="851352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145" y="1935163"/>
            <a:ext cx="7811709" cy="4389437"/>
          </a:xfrm>
        </p:spPr>
      </p:pic>
    </p:spTree>
    <p:extLst>
      <p:ext uri="{BB962C8B-B14F-4D97-AF65-F5344CB8AC3E}">
        <p14:creationId xmlns:p14="http://schemas.microsoft.com/office/powerpoint/2010/main" val="2444561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145" y="1935163"/>
            <a:ext cx="7811709" cy="4389437"/>
          </a:xfrm>
        </p:spPr>
      </p:pic>
    </p:spTree>
    <p:extLst>
      <p:ext uri="{BB962C8B-B14F-4D97-AF65-F5344CB8AC3E}">
        <p14:creationId xmlns:p14="http://schemas.microsoft.com/office/powerpoint/2010/main" val="1359562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046" y="1935163"/>
            <a:ext cx="7821908" cy="4389437"/>
          </a:xfrm>
        </p:spPr>
      </p:pic>
    </p:spTree>
    <p:extLst>
      <p:ext uri="{BB962C8B-B14F-4D97-AF65-F5344CB8AC3E}">
        <p14:creationId xmlns:p14="http://schemas.microsoft.com/office/powerpoint/2010/main" val="6876269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3062"/>
            <a:ext cx="9144000" cy="3571875"/>
          </a:xfrm>
          <a:prstGeom prst="rect">
            <a:avLst/>
          </a:prstGeom>
        </p:spPr>
      </p:pic>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13680690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2224881"/>
            <a:ext cx="5715000" cy="3810000"/>
          </a:xfrm>
          <a:prstGeom prst="rect">
            <a:avLst/>
          </a:prstGeom>
        </p:spPr>
      </p:pic>
    </p:spTree>
    <p:extLst>
      <p:ext uri="{BB962C8B-B14F-4D97-AF65-F5344CB8AC3E}">
        <p14:creationId xmlns:p14="http://schemas.microsoft.com/office/powerpoint/2010/main" val="2010914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1143000"/>
          </a:xfrm>
        </p:spPr>
        <p:txBody>
          <a:bodyPr/>
          <a:lstStyle/>
          <a:p>
            <a:r>
              <a:rPr lang="en-IN" dirty="0" smtClean="0"/>
              <a:t>Objective</a:t>
            </a:r>
            <a:endParaRPr lang="en-IN" dirty="0"/>
          </a:p>
        </p:txBody>
      </p:sp>
      <p:sp>
        <p:nvSpPr>
          <p:cNvPr id="3" name="Content Placeholder 2"/>
          <p:cNvSpPr>
            <a:spLocks noGrp="1"/>
          </p:cNvSpPr>
          <p:nvPr>
            <p:ph idx="1"/>
          </p:nvPr>
        </p:nvSpPr>
        <p:spPr>
          <a:xfrm>
            <a:off x="467544" y="1700808"/>
            <a:ext cx="7920880" cy="4824536"/>
          </a:xfrm>
        </p:spPr>
        <p:txBody>
          <a:bodyPr>
            <a:normAutofit fontScale="47500" lnSpcReduction="20000"/>
          </a:bodyPr>
          <a:lstStyle/>
          <a:p>
            <a:r>
              <a:rPr lang="en-US" sz="2900" u="sng" dirty="0" smtClean="0"/>
              <a:t>Quick scheduling:</a:t>
            </a:r>
            <a:endParaRPr lang="en-IN" sz="2900" dirty="0" smtClean="0"/>
          </a:p>
          <a:p>
            <a:pPr>
              <a:buNone/>
            </a:pPr>
            <a:r>
              <a:rPr lang="en-US" sz="2900" dirty="0" smtClean="0"/>
              <a:t>      The system helps the faculty member to generate an onscreen exam instead of using papers, Which save a time for writing, checking and for input marks. Also, student can see the exam when he login as an individual to the system.</a:t>
            </a:r>
            <a:endParaRPr lang="en-IN" sz="2900" dirty="0" smtClean="0"/>
          </a:p>
          <a:p>
            <a:r>
              <a:rPr lang="en-US" sz="2900" u="sng" dirty="0" smtClean="0"/>
              <a:t>Immediate results and solutions :</a:t>
            </a:r>
            <a:endParaRPr lang="en-IN" sz="2900" dirty="0" smtClean="0"/>
          </a:p>
          <a:p>
            <a:pPr>
              <a:buNone/>
            </a:pPr>
            <a:r>
              <a:rPr lang="en-US" sz="2900" dirty="0" smtClean="0"/>
              <a:t>       When the student finishes his exam, the system checks his/her answers and compares with the correct answers stored in the database and immediately computes and shows the result on screen.</a:t>
            </a:r>
            <a:endParaRPr lang="en-IN" sz="2900" dirty="0" smtClean="0"/>
          </a:p>
          <a:p>
            <a:r>
              <a:rPr lang="en-US" sz="2900" u="sng" dirty="0" smtClean="0"/>
              <a:t>Easy to store and retrieve information :</a:t>
            </a:r>
            <a:endParaRPr lang="en-IN" sz="2900" dirty="0" smtClean="0"/>
          </a:p>
          <a:p>
            <a:pPr>
              <a:buNone/>
            </a:pPr>
            <a:r>
              <a:rPr lang="en-US" sz="2900" dirty="0" smtClean="0"/>
              <a:t>       Rather to save the information on a papers or in separate sheets, there is data base management to store and retrieve the information needed by the administrator, instructor or student.</a:t>
            </a:r>
            <a:endParaRPr lang="en-IN" sz="2900" dirty="0" smtClean="0"/>
          </a:p>
          <a:p>
            <a:r>
              <a:rPr lang="en-US" sz="2900" u="sng" dirty="0" smtClean="0"/>
              <a:t> Easy feedback to students to improve themselves:</a:t>
            </a:r>
            <a:endParaRPr lang="en-IN" sz="2900" dirty="0" smtClean="0"/>
          </a:p>
          <a:p>
            <a:pPr>
              <a:buNone/>
            </a:pPr>
            <a:r>
              <a:rPr lang="en-US" sz="2900" dirty="0" smtClean="0"/>
              <a:t>       The instructor can easily provide feedback to the students, he can give personalized exams/tests to the students to improve themselves. </a:t>
            </a:r>
          </a:p>
          <a:p>
            <a:r>
              <a:rPr lang="en-US" sz="2900" dirty="0" smtClean="0"/>
              <a:t> </a:t>
            </a:r>
            <a:r>
              <a:rPr lang="en-US" sz="2900" u="sng" dirty="0" smtClean="0"/>
              <a:t>Result Analysis of an Exam In an Efficient Manner:</a:t>
            </a:r>
            <a:endParaRPr lang="en-IN" sz="2900" dirty="0" smtClean="0"/>
          </a:p>
          <a:p>
            <a:pPr>
              <a:buNone/>
            </a:pPr>
            <a:r>
              <a:rPr lang="en-US" sz="2900" dirty="0" smtClean="0"/>
              <a:t>       The exam system provides instructor an opportunity to take the overview of a given exam in a graphical manner in the form of graphs and charts. The Quick and efficient analysis is easy to understand and may be helpful to improve the performance of class  as well as individual students respectively.</a:t>
            </a:r>
            <a:endParaRPr lang="en-IN" sz="2900" dirty="0" smtClean="0"/>
          </a:p>
          <a:p>
            <a:r>
              <a:rPr lang="en-US" sz="2900" u="sng" dirty="0" smtClean="0"/>
              <a:t>Proper collection of data of an individual –</a:t>
            </a:r>
            <a:endParaRPr lang="en-IN" sz="2900" dirty="0" smtClean="0"/>
          </a:p>
          <a:p>
            <a:pPr>
              <a:buNone/>
            </a:pPr>
            <a:r>
              <a:rPr lang="en-US" sz="2900" dirty="0" smtClean="0"/>
              <a:t>       New method of restricting input fields in signup in certain restricted way, so that data can be entered with preciseness and incorrect data may be rejected.   </a:t>
            </a:r>
            <a:endParaRPr lang="en-IN" sz="2900" dirty="0" smtClean="0"/>
          </a:p>
          <a:p>
            <a:endParaRPr lang="en-IN" sz="2900" dirty="0" smtClean="0"/>
          </a:p>
          <a:p>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Future Plans</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Sending of results to respective email Id of student</a:t>
            </a:r>
          </a:p>
          <a:p>
            <a:r>
              <a:rPr lang="en-IN" dirty="0" smtClean="0"/>
              <a:t>Exam consisting of programming ,subjective evaluation.</a:t>
            </a:r>
          </a:p>
          <a:p>
            <a:pPr lvl="0"/>
            <a:r>
              <a:rPr lang="en-IN" dirty="0" smtClean="0"/>
              <a:t>Introducing interactive ways of data analysis in future versions.</a:t>
            </a:r>
          </a:p>
          <a:p>
            <a:pPr lvl="0"/>
            <a:r>
              <a:rPr lang="en-US" dirty="0" smtClean="0"/>
              <a:t> Video monitoring of the student system , during the exam can be done in order to verify that the correct student is giving the exam or to avoid unfair activities during the exam.</a:t>
            </a:r>
            <a:endParaRPr lang="en-IN" dirty="0" smtClean="0"/>
          </a:p>
          <a:p>
            <a:pPr lvl="0"/>
            <a:r>
              <a:rPr lang="en-US" dirty="0" smtClean="0"/>
              <a:t>The result  after  the exam will be automatically sent to the email id of the student.</a:t>
            </a:r>
            <a:endParaRPr lang="en-IN" dirty="0" smtClean="0"/>
          </a:p>
          <a:p>
            <a:pPr lvl="0"/>
            <a:r>
              <a:rPr lang="en-US" dirty="0" smtClean="0"/>
              <a:t>Password retrieval </a:t>
            </a:r>
            <a:r>
              <a:rPr lang="en-US" dirty="0" err="1" smtClean="0"/>
              <a:t>metheology</a:t>
            </a:r>
            <a:r>
              <a:rPr lang="en-US" dirty="0" smtClean="0"/>
              <a:t> will be based on retrieval from email/</a:t>
            </a:r>
            <a:r>
              <a:rPr lang="en-US" dirty="0" err="1" smtClean="0"/>
              <a:t>otp</a:t>
            </a:r>
            <a:r>
              <a:rPr lang="en-US" dirty="0" smtClean="0"/>
              <a:t>.</a:t>
            </a:r>
            <a:endParaRPr lang="en-IN" dirty="0" smtClean="0"/>
          </a:p>
          <a:p>
            <a:pPr lvl="0"/>
            <a:r>
              <a:rPr lang="en-US" dirty="0" smtClean="0"/>
              <a:t>Data verification will be made precise and  will be based on image </a:t>
            </a:r>
            <a:r>
              <a:rPr lang="en-US" dirty="0" err="1" smtClean="0"/>
              <a:t>captcha</a:t>
            </a:r>
            <a:r>
              <a:rPr lang="en-US" dirty="0" smtClean="0"/>
              <a:t>.</a:t>
            </a:r>
            <a:endParaRPr lang="en-IN" dirty="0" smtClean="0"/>
          </a:p>
          <a:p>
            <a:pPr lvl="0"/>
            <a:r>
              <a:rPr lang="en-US" dirty="0" smtClean="0"/>
              <a:t>Exams will be added that will be programming basis as well as subjective papers.</a:t>
            </a:r>
            <a:endParaRPr lang="en-IN" dirty="0" smtClean="0"/>
          </a:p>
          <a:p>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35696" y="2660719"/>
            <a:ext cx="5040560" cy="1200329"/>
          </a:xfrm>
          <a:prstGeom prst="rect">
            <a:avLst/>
          </a:prstGeom>
          <a:solidFill>
            <a:schemeClr val="tx2">
              <a:lumMod val="75000"/>
            </a:schemeClr>
          </a:solidFill>
        </p:spPr>
        <p:txBody>
          <a:bodyPr wrap="square" lIns="91440" tIns="45720" rIns="91440" bIns="45720">
            <a:spAutoFit/>
          </a:bodyPr>
          <a:lstStyle/>
          <a:p>
            <a:pPr algn="ctr"/>
            <a:r>
              <a:rPr lang="en-US" sz="72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 Thank u               </a:t>
            </a:r>
            <a:endParaRPr lang="en-US" sz="72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Present systems	</a:t>
            </a:r>
            <a:endParaRPr lang="en-IN" dirty="0"/>
          </a:p>
        </p:txBody>
      </p:sp>
      <p:sp>
        <p:nvSpPr>
          <p:cNvPr id="3" name="Content Placeholder 2"/>
          <p:cNvSpPr>
            <a:spLocks noGrp="1"/>
          </p:cNvSpPr>
          <p:nvPr>
            <p:ph idx="1"/>
          </p:nvPr>
        </p:nvSpPr>
        <p:spPr/>
        <p:txBody>
          <a:bodyPr/>
          <a:lstStyle/>
          <a:p>
            <a:pPr>
              <a:buNone/>
            </a:pPr>
            <a:r>
              <a:rPr lang="en-IN" dirty="0" smtClean="0"/>
              <a:t>Present exam Systems are there yet they lack due to following reasons---</a:t>
            </a:r>
          </a:p>
          <a:p>
            <a:r>
              <a:rPr lang="en-IN" dirty="0" smtClean="0"/>
              <a:t>Limited no of user connected to database</a:t>
            </a:r>
          </a:p>
          <a:p>
            <a:r>
              <a:rPr lang="en-IN" dirty="0" smtClean="0"/>
              <a:t>Multiple user interaction at single time lead to improper functioning of the project</a:t>
            </a:r>
          </a:p>
          <a:p>
            <a:r>
              <a:rPr lang="en-IN" dirty="0" smtClean="0"/>
              <a:t>Less no of  data verification techniques.</a:t>
            </a:r>
          </a:p>
          <a:p>
            <a:r>
              <a:rPr lang="en-IN" dirty="0" smtClean="0"/>
              <a:t>Breakage of signal during exam time</a:t>
            </a:r>
          </a:p>
          <a:p>
            <a:r>
              <a:rPr lang="en-IN" dirty="0" smtClean="0"/>
              <a:t>Less interactive environment may lead difficulty to user to use the software.</a:t>
            </a:r>
          </a:p>
          <a:p>
            <a:endParaRPr lang="en-IN" dirty="0" smtClean="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1143000"/>
          </a:xfrm>
        </p:spPr>
        <p:txBody>
          <a:bodyPr/>
          <a:lstStyle/>
          <a:p>
            <a:r>
              <a:rPr lang="en-IN" dirty="0" smtClean="0"/>
              <a:t>Processed systems</a:t>
            </a:r>
            <a:endParaRPr lang="en-IN" dirty="0"/>
          </a:p>
        </p:txBody>
      </p:sp>
      <p:sp>
        <p:nvSpPr>
          <p:cNvPr id="3" name="Content Placeholder 2"/>
          <p:cNvSpPr>
            <a:spLocks noGrp="1"/>
          </p:cNvSpPr>
          <p:nvPr>
            <p:ph idx="1"/>
          </p:nvPr>
        </p:nvSpPr>
        <p:spPr>
          <a:xfrm>
            <a:off x="323528" y="1992208"/>
            <a:ext cx="8229600" cy="4389120"/>
          </a:xfrm>
        </p:spPr>
        <p:txBody>
          <a:bodyPr>
            <a:normAutofit lnSpcReduction="10000"/>
          </a:bodyPr>
          <a:lstStyle/>
          <a:p>
            <a:r>
              <a:rPr lang="en-IN" dirty="0" smtClean="0"/>
              <a:t>The extra functionality that is in the project is  data validation .</a:t>
            </a:r>
          </a:p>
          <a:p>
            <a:r>
              <a:rPr lang="en-IN" dirty="0" smtClean="0"/>
              <a:t>Environment for giving objective type paper is quite interactive and easy.</a:t>
            </a:r>
          </a:p>
          <a:p>
            <a:r>
              <a:rPr lang="en-IN" dirty="0" smtClean="0"/>
              <a:t>Result  analysis may be helpful in the evaluation of the progress that is going or the efforts that are needed to improve it.</a:t>
            </a:r>
          </a:p>
          <a:p>
            <a:r>
              <a:rPr lang="en-IN" dirty="0" smtClean="0"/>
              <a:t>Even if data base fails the program will work on user level in instructor side updating the source code disadvantage is only that large amount of memory will be wasted.</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Scope Of The Project</a:t>
            </a:r>
            <a:endParaRPr lang="en-IN" dirty="0"/>
          </a:p>
        </p:txBody>
      </p:sp>
      <p:sp>
        <p:nvSpPr>
          <p:cNvPr id="3" name="Content Placeholder 2"/>
          <p:cNvSpPr>
            <a:spLocks noGrp="1"/>
          </p:cNvSpPr>
          <p:nvPr>
            <p:ph idx="1"/>
          </p:nvPr>
        </p:nvSpPr>
        <p:spPr/>
        <p:txBody>
          <a:bodyPr/>
          <a:lstStyle/>
          <a:p>
            <a:pPr>
              <a:buNone/>
            </a:pPr>
            <a:r>
              <a:rPr lang="en-US" dirty="0" smtClean="0"/>
              <a:t>                                                                                                                                                                                                                                 The purpose of the software is to provide an Interactive and easy Exam Interface to the students so that they can write their exams easily. This software will also have Personalized User Interface, which will make the use of the software very easy.</a:t>
            </a:r>
            <a:endParaRPr lang="en-IN" dirty="0" smtClean="0"/>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1143000"/>
          </a:xfrm>
        </p:spPr>
        <p:txBody>
          <a:bodyPr/>
          <a:lstStyle/>
          <a:p>
            <a:r>
              <a:rPr lang="en-IN" dirty="0" smtClean="0"/>
              <a:t>Functionalities</a:t>
            </a:r>
            <a:endParaRPr lang="en-IN" dirty="0"/>
          </a:p>
        </p:txBody>
      </p:sp>
      <p:sp>
        <p:nvSpPr>
          <p:cNvPr id="3" name="Content Placeholder 2"/>
          <p:cNvSpPr>
            <a:spLocks noGrp="1"/>
          </p:cNvSpPr>
          <p:nvPr>
            <p:ph idx="1"/>
          </p:nvPr>
        </p:nvSpPr>
        <p:spPr>
          <a:xfrm>
            <a:off x="179512" y="1340768"/>
            <a:ext cx="8712968" cy="5328592"/>
          </a:xfrm>
        </p:spPr>
        <p:txBody>
          <a:bodyPr>
            <a:noAutofit/>
          </a:bodyPr>
          <a:lstStyle/>
          <a:p>
            <a:r>
              <a:rPr lang="en-US" sz="1800" b="1" u="sng" dirty="0" smtClean="0"/>
              <a:t>The functionality of each module is as follows:</a:t>
            </a:r>
            <a:endParaRPr lang="en-IN" sz="1800" dirty="0" smtClean="0"/>
          </a:p>
          <a:p>
            <a:r>
              <a:rPr lang="en-US" sz="1800" u="sng" dirty="0" smtClean="0"/>
              <a:t>a.</a:t>
            </a:r>
            <a:r>
              <a:rPr lang="en-US" sz="1800" b="1" u="sng" dirty="0" smtClean="0"/>
              <a:t> </a:t>
            </a:r>
            <a:r>
              <a:rPr lang="en-US" sz="1800" u="sng" dirty="0" smtClean="0"/>
              <a:t>Candidate</a:t>
            </a:r>
            <a:r>
              <a:rPr lang="en-US" sz="1800" b="1" u="sng" dirty="0" smtClean="0"/>
              <a:t> </a:t>
            </a:r>
            <a:r>
              <a:rPr lang="en-US" sz="1800" u="sng" dirty="0" smtClean="0"/>
              <a:t>module</a:t>
            </a:r>
            <a:r>
              <a:rPr lang="en-US" sz="1800" b="1" u="sng" dirty="0" smtClean="0"/>
              <a:t>:</a:t>
            </a:r>
            <a:r>
              <a:rPr lang="en-US" sz="1800" dirty="0" smtClean="0"/>
              <a:t> The candidate will login to the software and take his examination. He can also check his previous examinations marks and his details. </a:t>
            </a:r>
            <a:endParaRPr lang="en-IN" sz="1800" dirty="0" smtClean="0"/>
          </a:p>
          <a:p>
            <a:r>
              <a:rPr lang="en-US" sz="1800" u="sng" dirty="0" smtClean="0"/>
              <a:t>b. Instructor module:</a:t>
            </a:r>
            <a:r>
              <a:rPr lang="en-US" sz="1800" b="1" dirty="0" smtClean="0"/>
              <a:t> </a:t>
            </a:r>
            <a:r>
              <a:rPr lang="en-US" sz="1800" dirty="0" smtClean="0"/>
              <a:t>The database is prepared &amp; loaded into the software. Selection</a:t>
            </a:r>
            <a:br>
              <a:rPr lang="en-US" sz="1800" dirty="0" smtClean="0"/>
            </a:br>
            <a:r>
              <a:rPr lang="en-US" sz="1800" dirty="0" smtClean="0"/>
              <a:t>for examination can be done language wise by the examiner. The results will be</a:t>
            </a:r>
            <a:br>
              <a:rPr lang="en-US" sz="1800" dirty="0" smtClean="0"/>
            </a:br>
            <a:r>
              <a:rPr lang="en-US" sz="1800" dirty="0" smtClean="0"/>
              <a:t>displayed immediately after completion of the examination.</a:t>
            </a:r>
            <a:endParaRPr lang="en-IN" sz="1800" dirty="0" smtClean="0"/>
          </a:p>
          <a:p>
            <a:r>
              <a:rPr lang="en-US" sz="1800" u="sng" dirty="0" smtClean="0"/>
              <a:t>c. Administrator module:</a:t>
            </a:r>
            <a:r>
              <a:rPr lang="en-US" sz="1800" b="1" dirty="0" smtClean="0"/>
              <a:t> </a:t>
            </a:r>
            <a:r>
              <a:rPr lang="en-US" sz="1800" dirty="0" smtClean="0"/>
              <a:t>The administrator collects all the results after successful completion of the examination and sends to the server as and when required.</a:t>
            </a:r>
            <a:endParaRPr lang="en-IN" sz="1800" dirty="0" smtClean="0"/>
          </a:p>
          <a:p>
            <a:r>
              <a:rPr lang="en-US" sz="1800" b="1" u="sng" dirty="0" smtClean="0"/>
              <a:t>The features available to the Students/Candidates are</a:t>
            </a:r>
            <a:r>
              <a:rPr lang="en-US" sz="1800" b="1" dirty="0" smtClean="0"/>
              <a:t>:</a:t>
            </a:r>
            <a:endParaRPr lang="en-IN" sz="1800" dirty="0" smtClean="0"/>
          </a:p>
          <a:p>
            <a:pPr lvl="0"/>
            <a:r>
              <a:rPr lang="en-US" sz="1800" dirty="0" smtClean="0"/>
              <a:t>Can view the different categories of Test available in their account.</a:t>
            </a:r>
            <a:endParaRPr lang="en-IN" sz="1800" dirty="0" smtClean="0"/>
          </a:p>
          <a:p>
            <a:pPr lvl="0"/>
            <a:r>
              <a:rPr lang="en-US" sz="1800" dirty="0" smtClean="0"/>
              <a:t>Can change password.</a:t>
            </a:r>
            <a:endParaRPr lang="en-IN" sz="1800" dirty="0" smtClean="0"/>
          </a:p>
          <a:p>
            <a:pPr lvl="0"/>
            <a:r>
              <a:rPr lang="en-US" sz="1800" dirty="0" smtClean="0"/>
              <a:t>Can view their marks.</a:t>
            </a:r>
            <a:endParaRPr lang="en-IN" sz="1800" dirty="0" smtClean="0"/>
          </a:p>
          <a:p>
            <a:pPr lvl="0"/>
            <a:r>
              <a:rPr lang="en-US" sz="1800" dirty="0" smtClean="0"/>
              <a:t>Can attain Mock/Practice Test.</a:t>
            </a:r>
            <a:endParaRPr lang="en-IN" sz="1800" dirty="0" smtClean="0"/>
          </a:p>
          <a:p>
            <a:pPr lvl="0"/>
            <a:r>
              <a:rPr lang="en-US" sz="1800" dirty="0" smtClean="0"/>
              <a:t>Can view and modify its profile but can modify it to some limited range.</a:t>
            </a:r>
            <a:endParaRPr lang="en-IN" sz="1800" dirty="0" smtClean="0"/>
          </a:p>
          <a:p>
            <a:endParaRPr lang="en-IN" sz="11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0"/>
            <a:ext cx="8229600" cy="1143000"/>
          </a:xfrm>
        </p:spPr>
        <p:txBody>
          <a:bodyPr/>
          <a:lstStyle/>
          <a:p>
            <a:r>
              <a:rPr lang="en-IN" dirty="0" smtClean="0"/>
              <a:t>Functionalities</a:t>
            </a:r>
            <a:endParaRPr lang="en-IN" dirty="0"/>
          </a:p>
        </p:txBody>
      </p:sp>
      <p:sp>
        <p:nvSpPr>
          <p:cNvPr id="3" name="Content Placeholder 2"/>
          <p:cNvSpPr>
            <a:spLocks noGrp="1"/>
          </p:cNvSpPr>
          <p:nvPr>
            <p:ph idx="1"/>
          </p:nvPr>
        </p:nvSpPr>
        <p:spPr>
          <a:xfrm>
            <a:off x="395536" y="1772816"/>
            <a:ext cx="8496944" cy="4824536"/>
          </a:xfrm>
        </p:spPr>
        <p:txBody>
          <a:bodyPr>
            <a:normAutofit fontScale="85000" lnSpcReduction="20000"/>
          </a:bodyPr>
          <a:lstStyle/>
          <a:p>
            <a:r>
              <a:rPr lang="en-US" sz="2800" b="1" u="sng" dirty="0" smtClean="0"/>
              <a:t>The features available to the Instructor are:</a:t>
            </a:r>
            <a:endParaRPr lang="en-IN" sz="2800" dirty="0" smtClean="0"/>
          </a:p>
          <a:p>
            <a:pPr lvl="0"/>
            <a:r>
              <a:rPr lang="en-US" sz="2400" dirty="0" smtClean="0"/>
              <a:t>Can do the analysis of the different categories of test given by students.</a:t>
            </a:r>
            <a:endParaRPr lang="en-IN" sz="2400" dirty="0" smtClean="0"/>
          </a:p>
          <a:p>
            <a:pPr lvl="0"/>
            <a:r>
              <a:rPr lang="en-US" sz="2400" dirty="0" smtClean="0"/>
              <a:t>Can change password.</a:t>
            </a:r>
            <a:endParaRPr lang="en-IN" sz="2400" dirty="0" smtClean="0"/>
          </a:p>
          <a:p>
            <a:pPr lvl="0"/>
            <a:r>
              <a:rPr lang="en-US" sz="2400" dirty="0" smtClean="0"/>
              <a:t>Can view their marks.</a:t>
            </a:r>
            <a:endParaRPr lang="en-IN" sz="2400" dirty="0" smtClean="0"/>
          </a:p>
          <a:p>
            <a:pPr lvl="0"/>
            <a:r>
              <a:rPr lang="en-US" sz="2400" dirty="0" smtClean="0"/>
              <a:t>Can conduct any type of exam(Objective)</a:t>
            </a:r>
            <a:endParaRPr lang="en-IN" sz="2400" dirty="0" smtClean="0"/>
          </a:p>
          <a:p>
            <a:pPr lvl="0"/>
            <a:r>
              <a:rPr lang="en-US" sz="2400" dirty="0" smtClean="0"/>
              <a:t>Can view and modify its profile but can modify it to some limited range.</a:t>
            </a:r>
            <a:endParaRPr lang="en-IN" sz="2400" dirty="0" smtClean="0"/>
          </a:p>
          <a:p>
            <a:pPr lvl="0"/>
            <a:r>
              <a:rPr lang="en-US" sz="2400" dirty="0" smtClean="0"/>
              <a:t>Can set and edit questions, date, time limit for a particular exams.  </a:t>
            </a:r>
            <a:endParaRPr lang="en-IN" sz="2400" dirty="0" smtClean="0"/>
          </a:p>
          <a:p>
            <a:r>
              <a:rPr lang="en-US" sz="2800" b="1" u="sng" dirty="0" smtClean="0"/>
              <a:t>The features that are available to the Administrator are:</a:t>
            </a:r>
            <a:r>
              <a:rPr lang="en-US" sz="2400" dirty="0" smtClean="0"/>
              <a:t> </a:t>
            </a:r>
            <a:endParaRPr lang="en-IN" sz="2400" dirty="0" smtClean="0"/>
          </a:p>
          <a:p>
            <a:pPr lvl="0"/>
            <a:r>
              <a:rPr lang="en-US" sz="2400" dirty="0" smtClean="0"/>
              <a:t>The administrator has the full-fledged rights over the exam system.</a:t>
            </a:r>
            <a:endParaRPr lang="en-IN" sz="2400" dirty="0" smtClean="0"/>
          </a:p>
          <a:p>
            <a:pPr lvl="0"/>
            <a:r>
              <a:rPr lang="en-US" sz="2400" dirty="0" smtClean="0"/>
              <a:t>Can assign/remove a instructor/student to a group.</a:t>
            </a:r>
            <a:endParaRPr lang="en-IN" sz="2400" dirty="0" smtClean="0"/>
          </a:p>
          <a:p>
            <a:pPr lvl="0"/>
            <a:r>
              <a:rPr lang="en-US" sz="2400" dirty="0" smtClean="0"/>
              <a:t>Can access all the accounts details of the faculty members/students.</a:t>
            </a:r>
            <a:endParaRPr lang="en-IN" sz="2400" dirty="0" smtClean="0"/>
          </a:p>
          <a:p>
            <a:pPr lvl="0"/>
            <a:r>
              <a:rPr lang="en-US" sz="2400" dirty="0" smtClean="0"/>
              <a:t>Can view the details of a particular group.</a:t>
            </a:r>
            <a:endParaRPr lang="en-IN" sz="2400" dirty="0" smtClean="0"/>
          </a:p>
          <a:p>
            <a:pPr lvl="0"/>
            <a:r>
              <a:rPr lang="en-US" sz="2400" dirty="0" smtClean="0"/>
              <a:t> Can hide any kind of features from the both of users.</a:t>
            </a:r>
            <a:endParaRPr lang="en-IN" sz="2400" dirty="0" smtClean="0"/>
          </a:p>
          <a:p>
            <a:pPr lvl="0"/>
            <a:r>
              <a:rPr lang="en-US" sz="2400" dirty="0" smtClean="0"/>
              <a:t> Insert/delete/edit the information of available on exam system.</a:t>
            </a:r>
            <a:endParaRPr lang="en-IN" sz="2800" dirty="0" smtClean="0"/>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759</TotalTime>
  <Words>945</Words>
  <Application>Microsoft Office PowerPoint</Application>
  <PresentationFormat>On-screen Show (4:3)</PresentationFormat>
  <Paragraphs>112</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Calibri</vt:lpstr>
      <vt:lpstr>Constantia</vt:lpstr>
      <vt:lpstr>Wingdings 2</vt:lpstr>
      <vt:lpstr>Flow</vt:lpstr>
      <vt:lpstr>System Based Online Exam System</vt:lpstr>
      <vt:lpstr>         Vision Of The Project</vt:lpstr>
      <vt:lpstr>Introduction</vt:lpstr>
      <vt:lpstr>Objective</vt:lpstr>
      <vt:lpstr>Present systems </vt:lpstr>
      <vt:lpstr>Processed systems</vt:lpstr>
      <vt:lpstr>         Scope Of The Project</vt:lpstr>
      <vt:lpstr>Functionalities</vt:lpstr>
      <vt:lpstr>Functionalities</vt:lpstr>
      <vt:lpstr>Targeted Audience</vt:lpstr>
      <vt:lpstr>Data flow diagram</vt:lpstr>
      <vt:lpstr>Methods of the implementation</vt:lpstr>
      <vt:lpstr>Hardware requirement </vt:lpstr>
      <vt:lpstr>Software requirement</vt:lpstr>
      <vt:lpstr>Screenshots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Future Plans</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 laptop</dc:creator>
  <cp:lastModifiedBy>Windows User</cp:lastModifiedBy>
  <cp:revision>29</cp:revision>
  <dcterms:created xsi:type="dcterms:W3CDTF">2016-04-07T18:59:44Z</dcterms:created>
  <dcterms:modified xsi:type="dcterms:W3CDTF">2016-04-13T21:37:58Z</dcterms:modified>
</cp:coreProperties>
</file>