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92" r:id="rId2"/>
  </p:sldMasterIdLst>
  <p:notesMasterIdLst>
    <p:notesMasterId r:id="rId6"/>
  </p:notesMasterIdLst>
  <p:handoutMasterIdLst>
    <p:handoutMasterId r:id="rId7"/>
  </p:handoutMasterIdLst>
  <p:sldIdLst>
    <p:sldId id="999" r:id="rId3"/>
    <p:sldId id="991" r:id="rId4"/>
    <p:sldId id="993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624">
          <p15:clr>
            <a:srgbClr val="A4A3A4"/>
          </p15:clr>
        </p15:guide>
        <p15:guide id="4" pos="5600">
          <p15:clr>
            <a:srgbClr val="A4A3A4"/>
          </p15:clr>
        </p15:guide>
        <p15:guide id="5" pos="5520">
          <p15:clr>
            <a:srgbClr val="A4A3A4"/>
          </p15:clr>
        </p15:guide>
        <p15:guide id="6" pos="4640">
          <p15:clr>
            <a:srgbClr val="A4A3A4"/>
          </p15:clr>
        </p15:guide>
        <p15:guide id="7" pos="527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6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B90000"/>
    <a:srgbClr val="0E4E96"/>
    <a:srgbClr val="D9D9D9"/>
    <a:srgbClr val="13518F"/>
    <a:srgbClr val="308CBF"/>
    <a:srgbClr val="99CA3C"/>
    <a:srgbClr val="DCDCDC"/>
    <a:srgbClr val="D3D3D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26" autoAdjust="0"/>
    <p:restoredTop sz="99062" autoAdjust="0"/>
  </p:normalViewPr>
  <p:slideViewPr>
    <p:cSldViewPr>
      <p:cViewPr varScale="1">
        <p:scale>
          <a:sx n="72" d="100"/>
          <a:sy n="72" d="100"/>
        </p:scale>
        <p:origin x="-1620" y="-102"/>
      </p:cViewPr>
      <p:guideLst>
        <p:guide orient="horz" pos="2160"/>
        <p:guide orient="horz" pos="384"/>
        <p:guide orient="horz" pos="624"/>
        <p:guide pos="5600"/>
        <p:guide pos="5520"/>
        <p:guide pos="4640"/>
        <p:guide pos="5274"/>
      </p:guideLst>
    </p:cSldViewPr>
  </p:slideViewPr>
  <p:outlineViewPr>
    <p:cViewPr>
      <p:scale>
        <a:sx n="33" d="100"/>
        <a:sy n="33" d="100"/>
      </p:scale>
      <p:origin x="0" y="24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notesViewPr>
    <p:cSldViewPr>
      <p:cViewPr varScale="1">
        <p:scale>
          <a:sx n="73" d="100"/>
          <a:sy n="73" d="100"/>
        </p:scale>
        <p:origin x="-2076" y="-108"/>
      </p:cViewPr>
      <p:guideLst>
        <p:guide orient="horz" pos="3226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1E1B6-FD19-4829-831E-F0A3DE153894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3D7AB0-549F-4A90-918F-9BFAC9535E77}">
      <dgm:prSet phldrT="[Text]"/>
      <dgm:spPr/>
      <dgm:t>
        <a:bodyPr/>
        <a:lstStyle/>
        <a:p>
          <a:r>
            <a:rPr lang="en-IN" dirty="0" smtClean="0"/>
            <a:t>About US</a:t>
          </a:r>
          <a:endParaRPr lang="en-IN" dirty="0"/>
        </a:p>
      </dgm:t>
    </dgm:pt>
    <dgm:pt modelId="{D08F8E12-9A61-458E-9E0A-7D3064C12DD9}" type="parTrans" cxnId="{94130824-01D2-4018-89A9-61CF967C7E4D}">
      <dgm:prSet/>
      <dgm:spPr/>
      <dgm:t>
        <a:bodyPr/>
        <a:lstStyle/>
        <a:p>
          <a:endParaRPr lang="en-IN"/>
        </a:p>
      </dgm:t>
    </dgm:pt>
    <dgm:pt modelId="{E3F64A23-30AC-452C-90FC-A067CFE5E619}" type="sibTrans" cxnId="{94130824-01D2-4018-89A9-61CF967C7E4D}">
      <dgm:prSet/>
      <dgm:spPr/>
      <dgm:t>
        <a:bodyPr/>
        <a:lstStyle/>
        <a:p>
          <a:endParaRPr lang="en-IN"/>
        </a:p>
      </dgm:t>
    </dgm:pt>
    <dgm:pt modelId="{7830E090-1693-4C11-98E1-39A7DBBC5EE5}">
      <dgm:prSet phldrT="[Text]"/>
      <dgm:spPr/>
      <dgm:t>
        <a:bodyPr/>
        <a:lstStyle/>
        <a:p>
          <a:r>
            <a:rPr lang="en-IN" dirty="0" smtClean="0"/>
            <a:t>About Us</a:t>
          </a:r>
          <a:endParaRPr lang="en-IN" dirty="0"/>
        </a:p>
      </dgm:t>
    </dgm:pt>
    <dgm:pt modelId="{38FBE7EA-36D9-462C-8179-46C0163F3A79}" type="parTrans" cxnId="{52B072A0-6350-4B73-A7CC-9A3F07882B56}">
      <dgm:prSet/>
      <dgm:spPr/>
      <dgm:t>
        <a:bodyPr/>
        <a:lstStyle/>
        <a:p>
          <a:endParaRPr lang="en-IN"/>
        </a:p>
      </dgm:t>
    </dgm:pt>
    <dgm:pt modelId="{1D8A1708-3C9D-45CD-837D-D7996D827EF6}" type="sibTrans" cxnId="{52B072A0-6350-4B73-A7CC-9A3F07882B56}">
      <dgm:prSet/>
      <dgm:spPr/>
      <dgm:t>
        <a:bodyPr/>
        <a:lstStyle/>
        <a:p>
          <a:endParaRPr lang="en-IN"/>
        </a:p>
      </dgm:t>
    </dgm:pt>
    <dgm:pt modelId="{7C2163BC-1D13-4D06-B24F-8D3A333276BA}">
      <dgm:prSet phldrT="[Text]"/>
      <dgm:spPr/>
      <dgm:t>
        <a:bodyPr/>
        <a:lstStyle/>
        <a:p>
          <a:r>
            <a:rPr lang="en-IN" dirty="0" smtClean="0"/>
            <a:t>Vision</a:t>
          </a:r>
          <a:endParaRPr lang="en-IN" dirty="0"/>
        </a:p>
      </dgm:t>
    </dgm:pt>
    <dgm:pt modelId="{1E1CF0D4-1BC8-47B4-AE1B-C18FCC67C0BE}" type="parTrans" cxnId="{480CA6EE-D569-4F2B-81DA-B3D72E71EA62}">
      <dgm:prSet/>
      <dgm:spPr/>
      <dgm:t>
        <a:bodyPr/>
        <a:lstStyle/>
        <a:p>
          <a:endParaRPr lang="en-IN"/>
        </a:p>
      </dgm:t>
    </dgm:pt>
    <dgm:pt modelId="{73D562BE-2811-49E3-BB4B-85303F9C1A37}" type="sibTrans" cxnId="{480CA6EE-D569-4F2B-81DA-B3D72E71EA62}">
      <dgm:prSet/>
      <dgm:spPr/>
      <dgm:t>
        <a:bodyPr/>
        <a:lstStyle/>
        <a:p>
          <a:endParaRPr lang="en-IN"/>
        </a:p>
      </dgm:t>
    </dgm:pt>
    <dgm:pt modelId="{4CC1FA78-0916-443E-BC7D-F258E9F00D54}">
      <dgm:prSet/>
      <dgm:spPr/>
      <dgm:t>
        <a:bodyPr/>
        <a:lstStyle/>
        <a:p>
          <a:r>
            <a:rPr lang="en-IN" dirty="0" smtClean="0"/>
            <a:t>Global Presence</a:t>
          </a:r>
          <a:endParaRPr lang="en-IN" dirty="0"/>
        </a:p>
      </dgm:t>
    </dgm:pt>
    <dgm:pt modelId="{D8A7C3E3-A08B-4F97-AE81-DC9EE8BB1942}" type="parTrans" cxnId="{E5C204BF-41B0-475F-AB40-F0EC0C9B6EF8}">
      <dgm:prSet/>
      <dgm:spPr/>
      <dgm:t>
        <a:bodyPr/>
        <a:lstStyle/>
        <a:p>
          <a:endParaRPr lang="en-IN"/>
        </a:p>
      </dgm:t>
    </dgm:pt>
    <dgm:pt modelId="{408BEA73-298F-481D-A860-D18E2D1D214B}" type="sibTrans" cxnId="{E5C204BF-41B0-475F-AB40-F0EC0C9B6EF8}">
      <dgm:prSet/>
      <dgm:spPr/>
      <dgm:t>
        <a:bodyPr/>
        <a:lstStyle/>
        <a:p>
          <a:endParaRPr lang="en-IN"/>
        </a:p>
      </dgm:t>
    </dgm:pt>
    <dgm:pt modelId="{115FAD34-B60B-4E8F-8A47-FCE1DF3B0304}">
      <dgm:prSet/>
      <dgm:spPr/>
      <dgm:t>
        <a:bodyPr/>
        <a:lstStyle/>
        <a:p>
          <a:r>
            <a:rPr lang="en-IN" dirty="0" smtClean="0"/>
            <a:t>Capabilities &amp; Strength</a:t>
          </a:r>
          <a:endParaRPr lang="en-IN" dirty="0"/>
        </a:p>
      </dgm:t>
    </dgm:pt>
    <dgm:pt modelId="{FF0B6EFC-34E3-46AD-B423-909E40815963}" type="parTrans" cxnId="{0EADDB03-92CA-40B8-BAFF-8C7A925D5C5C}">
      <dgm:prSet/>
      <dgm:spPr/>
      <dgm:t>
        <a:bodyPr/>
        <a:lstStyle/>
        <a:p>
          <a:endParaRPr lang="en-IN"/>
        </a:p>
      </dgm:t>
    </dgm:pt>
    <dgm:pt modelId="{D38B5E04-0DCF-4606-B4E6-E0915341493D}" type="sibTrans" cxnId="{0EADDB03-92CA-40B8-BAFF-8C7A925D5C5C}">
      <dgm:prSet/>
      <dgm:spPr/>
      <dgm:t>
        <a:bodyPr/>
        <a:lstStyle/>
        <a:p>
          <a:endParaRPr lang="en-IN"/>
        </a:p>
      </dgm:t>
    </dgm:pt>
    <dgm:pt modelId="{464A512A-71C0-4831-B1E6-734A500561E0}">
      <dgm:prSet/>
      <dgm:spPr/>
      <dgm:t>
        <a:bodyPr/>
        <a:lstStyle/>
        <a:p>
          <a:r>
            <a:rPr lang="en-IN" dirty="0" smtClean="0"/>
            <a:t>Board of Directors</a:t>
          </a:r>
          <a:endParaRPr lang="en-IN" dirty="0"/>
        </a:p>
      </dgm:t>
    </dgm:pt>
    <dgm:pt modelId="{77EE9088-AFCE-4D13-BDCA-0FCB4E02DD61}" type="parTrans" cxnId="{4203AB8C-1083-4932-B62C-174C6C10B97E}">
      <dgm:prSet/>
      <dgm:spPr/>
      <dgm:t>
        <a:bodyPr/>
        <a:lstStyle/>
        <a:p>
          <a:endParaRPr lang="en-IN"/>
        </a:p>
      </dgm:t>
    </dgm:pt>
    <dgm:pt modelId="{762DB4AC-EE52-49EF-A02B-D73F7F0269F7}" type="sibTrans" cxnId="{4203AB8C-1083-4932-B62C-174C6C10B97E}">
      <dgm:prSet/>
      <dgm:spPr/>
      <dgm:t>
        <a:bodyPr/>
        <a:lstStyle/>
        <a:p>
          <a:endParaRPr lang="en-IN"/>
        </a:p>
      </dgm:t>
    </dgm:pt>
    <dgm:pt modelId="{3B0EBF66-CA3B-4469-8ED2-87163ECC19A4}">
      <dgm:prSet/>
      <dgm:spPr/>
      <dgm:t>
        <a:bodyPr/>
        <a:lstStyle/>
        <a:p>
          <a:r>
            <a:rPr lang="en-US" dirty="0" smtClean="0"/>
            <a:t>Quality Policy</a:t>
          </a:r>
          <a:endParaRPr lang="en-US" dirty="0"/>
        </a:p>
      </dgm:t>
    </dgm:pt>
    <dgm:pt modelId="{D90FA431-DA09-4222-AA92-6B5DC8B2A54C}" type="parTrans" cxnId="{AFA18586-C6F6-4712-8C9F-2A42FD4EACEA}">
      <dgm:prSet/>
      <dgm:spPr/>
      <dgm:t>
        <a:bodyPr/>
        <a:lstStyle/>
        <a:p>
          <a:endParaRPr lang="en-US"/>
        </a:p>
      </dgm:t>
    </dgm:pt>
    <dgm:pt modelId="{9715E67C-4FD6-487D-96CE-8FD88CB50EE2}" type="sibTrans" cxnId="{AFA18586-C6F6-4712-8C9F-2A42FD4EACEA}">
      <dgm:prSet/>
      <dgm:spPr/>
      <dgm:t>
        <a:bodyPr/>
        <a:lstStyle/>
        <a:p>
          <a:endParaRPr lang="en-US"/>
        </a:p>
      </dgm:t>
    </dgm:pt>
    <dgm:pt modelId="{2A25BA21-B85E-4D20-B48E-4F3AA01FC933}" type="pres">
      <dgm:prSet presAssocID="{ECC1E1B6-FD19-4829-831E-F0A3DE1538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52CAE43B-B663-4C6A-8159-3ED6B4F6FAD3}" type="pres">
      <dgm:prSet presAssocID="{D43D7AB0-549F-4A90-918F-9BFAC9535E77}" presName="root" presStyleCnt="0"/>
      <dgm:spPr/>
    </dgm:pt>
    <dgm:pt modelId="{79825496-5E91-4889-81D9-482FEA922758}" type="pres">
      <dgm:prSet presAssocID="{D43D7AB0-549F-4A90-918F-9BFAC9535E77}" presName="rootComposite" presStyleCnt="0"/>
      <dgm:spPr/>
    </dgm:pt>
    <dgm:pt modelId="{A9475F33-E715-4CE4-A215-930B99CD62A3}" type="pres">
      <dgm:prSet presAssocID="{D43D7AB0-549F-4A90-918F-9BFAC9535E77}" presName="rootText" presStyleLbl="node1" presStyleIdx="0" presStyleCnt="1"/>
      <dgm:spPr/>
      <dgm:t>
        <a:bodyPr/>
        <a:lstStyle/>
        <a:p>
          <a:endParaRPr lang="en-IN"/>
        </a:p>
      </dgm:t>
    </dgm:pt>
    <dgm:pt modelId="{7C71B70E-094F-4D34-851E-FDA8C2435B36}" type="pres">
      <dgm:prSet presAssocID="{D43D7AB0-549F-4A90-918F-9BFAC9535E77}" presName="rootConnector" presStyleLbl="node1" presStyleIdx="0" presStyleCnt="1"/>
      <dgm:spPr/>
      <dgm:t>
        <a:bodyPr/>
        <a:lstStyle/>
        <a:p>
          <a:endParaRPr lang="en-IN"/>
        </a:p>
      </dgm:t>
    </dgm:pt>
    <dgm:pt modelId="{093DBB23-F9F3-4EC4-BC76-22889ACBB107}" type="pres">
      <dgm:prSet presAssocID="{D43D7AB0-549F-4A90-918F-9BFAC9535E77}" presName="childShape" presStyleCnt="0"/>
      <dgm:spPr/>
    </dgm:pt>
    <dgm:pt modelId="{54B08768-2C71-41F2-A023-E32490F3A219}" type="pres">
      <dgm:prSet presAssocID="{38FBE7EA-36D9-462C-8179-46C0163F3A79}" presName="Name13" presStyleLbl="parChTrans1D2" presStyleIdx="0" presStyleCnt="6"/>
      <dgm:spPr/>
      <dgm:t>
        <a:bodyPr/>
        <a:lstStyle/>
        <a:p>
          <a:endParaRPr lang="en-IN"/>
        </a:p>
      </dgm:t>
    </dgm:pt>
    <dgm:pt modelId="{25B9F856-1001-42EA-AF7B-2E52E922032B}" type="pres">
      <dgm:prSet presAssocID="{7830E090-1693-4C11-98E1-39A7DBBC5EE5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B8E1B2-D3E8-42D3-9B76-0196E7596999}" type="pres">
      <dgm:prSet presAssocID="{1E1CF0D4-1BC8-47B4-AE1B-C18FCC67C0BE}" presName="Name13" presStyleLbl="parChTrans1D2" presStyleIdx="1" presStyleCnt="6"/>
      <dgm:spPr/>
      <dgm:t>
        <a:bodyPr/>
        <a:lstStyle/>
        <a:p>
          <a:endParaRPr lang="en-IN"/>
        </a:p>
      </dgm:t>
    </dgm:pt>
    <dgm:pt modelId="{0C886747-8D69-4339-9048-5F7F5292B10C}" type="pres">
      <dgm:prSet presAssocID="{7C2163BC-1D13-4D06-B24F-8D3A333276BA}" presName="childText" presStyleLbl="bgAcc1" presStyleIdx="1" presStyleCnt="6" custLinFactNeighborX="3803" custLinFactNeighborY="872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CD781D-CDCE-4ED6-A345-8F4DC0698F2D}" type="pres">
      <dgm:prSet presAssocID="{D8A7C3E3-A08B-4F97-AE81-DC9EE8BB1942}" presName="Name13" presStyleLbl="parChTrans1D2" presStyleIdx="2" presStyleCnt="6"/>
      <dgm:spPr/>
      <dgm:t>
        <a:bodyPr/>
        <a:lstStyle/>
        <a:p>
          <a:endParaRPr lang="en-IN"/>
        </a:p>
      </dgm:t>
    </dgm:pt>
    <dgm:pt modelId="{D44BD70C-2CB5-415B-994F-E98212684472}" type="pres">
      <dgm:prSet presAssocID="{4CC1FA78-0916-443E-BC7D-F258E9F00D54}" presName="childText" presStyleLbl="bgAcc1" presStyleIdx="2" presStyleCnt="6" custLinFactNeighborX="-449" custLinFactNeighborY="972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A0B7EF-E0E7-43E4-BBA0-AA136435C153}" type="pres">
      <dgm:prSet presAssocID="{FF0B6EFC-34E3-46AD-B423-909E40815963}" presName="Name13" presStyleLbl="parChTrans1D2" presStyleIdx="3" presStyleCnt="6"/>
      <dgm:spPr/>
      <dgm:t>
        <a:bodyPr/>
        <a:lstStyle/>
        <a:p>
          <a:endParaRPr lang="en-IN"/>
        </a:p>
      </dgm:t>
    </dgm:pt>
    <dgm:pt modelId="{890D25E3-52F9-4973-A50C-F8C903528F42}" type="pres">
      <dgm:prSet presAssocID="{115FAD34-B60B-4E8F-8A47-FCE1DF3B0304}" presName="childText" presStyleLbl="bgAcc1" presStyleIdx="3" presStyleCnt="6" custLinFactNeighborX="8700" custLinFactNeighborY="9366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2B0B37-014F-4900-93A2-BE1419DB8FCE}" type="pres">
      <dgm:prSet presAssocID="{77EE9088-AFCE-4D13-BDCA-0FCB4E02DD61}" presName="Name13" presStyleLbl="parChTrans1D2" presStyleIdx="4" presStyleCnt="6"/>
      <dgm:spPr/>
      <dgm:t>
        <a:bodyPr/>
        <a:lstStyle/>
        <a:p>
          <a:endParaRPr lang="en-IN"/>
        </a:p>
      </dgm:t>
    </dgm:pt>
    <dgm:pt modelId="{95A89D62-BE1D-43C0-A64B-1BB96542D8B1}" type="pres">
      <dgm:prSet presAssocID="{464A512A-71C0-4831-B1E6-734A500561E0}" presName="childText" presStyleLbl="bgAcc1" presStyleIdx="4" presStyleCnt="6" custLinFactY="-195648" custLinFactNeighborX="-449" custLinFactNeighborY="-2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ACF02B-0BEA-4901-9A4E-E6CF3D688A83}" type="pres">
      <dgm:prSet presAssocID="{D90FA431-DA09-4222-AA92-6B5DC8B2A54C}" presName="Name13" presStyleLbl="parChTrans1D2" presStyleIdx="5" presStyleCnt="6"/>
      <dgm:spPr/>
      <dgm:t>
        <a:bodyPr/>
        <a:lstStyle/>
        <a:p>
          <a:endParaRPr lang="en-IN"/>
        </a:p>
      </dgm:t>
    </dgm:pt>
    <dgm:pt modelId="{01585C9D-9DF2-46EF-9D51-1ED4FD2E5906}" type="pres">
      <dgm:prSet presAssocID="{3B0EBF66-CA3B-4469-8ED2-87163ECC19A4}" presName="childText" presStyleLbl="bgAcc1" presStyleIdx="5" presStyleCnt="6" custLinFactNeighborX="8700" custLinFactNeighborY="-349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3316ED-0E9A-4357-A4EB-31C316E6CDEA}" type="presOf" srcId="{38FBE7EA-36D9-462C-8179-46C0163F3A79}" destId="{54B08768-2C71-41F2-A023-E32490F3A219}" srcOrd="0" destOrd="0" presId="urn:microsoft.com/office/officeart/2005/8/layout/hierarchy3"/>
    <dgm:cxn modelId="{FC371C99-85EF-4881-B2C1-AA02E5AA220A}" type="presOf" srcId="{115FAD34-B60B-4E8F-8A47-FCE1DF3B0304}" destId="{890D25E3-52F9-4973-A50C-F8C903528F42}" srcOrd="0" destOrd="0" presId="urn:microsoft.com/office/officeart/2005/8/layout/hierarchy3"/>
    <dgm:cxn modelId="{DEFB8A43-3D2E-4050-8B3B-25A2A3E770A2}" type="presOf" srcId="{1E1CF0D4-1BC8-47B4-AE1B-C18FCC67C0BE}" destId="{53B8E1B2-D3E8-42D3-9B76-0196E7596999}" srcOrd="0" destOrd="0" presId="urn:microsoft.com/office/officeart/2005/8/layout/hierarchy3"/>
    <dgm:cxn modelId="{E5C204BF-41B0-475F-AB40-F0EC0C9B6EF8}" srcId="{D43D7AB0-549F-4A90-918F-9BFAC9535E77}" destId="{4CC1FA78-0916-443E-BC7D-F258E9F00D54}" srcOrd="2" destOrd="0" parTransId="{D8A7C3E3-A08B-4F97-AE81-DC9EE8BB1942}" sibTransId="{408BEA73-298F-481D-A860-D18E2D1D214B}"/>
    <dgm:cxn modelId="{4203AB8C-1083-4932-B62C-174C6C10B97E}" srcId="{D43D7AB0-549F-4A90-918F-9BFAC9535E77}" destId="{464A512A-71C0-4831-B1E6-734A500561E0}" srcOrd="4" destOrd="0" parTransId="{77EE9088-AFCE-4D13-BDCA-0FCB4E02DD61}" sibTransId="{762DB4AC-EE52-49EF-A02B-D73F7F0269F7}"/>
    <dgm:cxn modelId="{A51C7B92-C958-43A1-928C-91DB713EA21A}" type="presOf" srcId="{D43D7AB0-549F-4A90-918F-9BFAC9535E77}" destId="{A9475F33-E715-4CE4-A215-930B99CD62A3}" srcOrd="0" destOrd="0" presId="urn:microsoft.com/office/officeart/2005/8/layout/hierarchy3"/>
    <dgm:cxn modelId="{241FAB25-9A15-4DE2-BDBC-A81C53D9CD59}" type="presOf" srcId="{FF0B6EFC-34E3-46AD-B423-909E40815963}" destId="{53A0B7EF-E0E7-43E4-BBA0-AA136435C153}" srcOrd="0" destOrd="0" presId="urn:microsoft.com/office/officeart/2005/8/layout/hierarchy3"/>
    <dgm:cxn modelId="{B14136E4-11EF-44C3-AD1C-D2A94848A16D}" type="presOf" srcId="{7830E090-1693-4C11-98E1-39A7DBBC5EE5}" destId="{25B9F856-1001-42EA-AF7B-2E52E922032B}" srcOrd="0" destOrd="0" presId="urn:microsoft.com/office/officeart/2005/8/layout/hierarchy3"/>
    <dgm:cxn modelId="{2DDFB47A-6755-4580-9464-CD41C338D2DA}" type="presOf" srcId="{4CC1FA78-0916-443E-BC7D-F258E9F00D54}" destId="{D44BD70C-2CB5-415B-994F-E98212684472}" srcOrd="0" destOrd="0" presId="urn:microsoft.com/office/officeart/2005/8/layout/hierarchy3"/>
    <dgm:cxn modelId="{5ADA7FE3-176A-4DD7-A56D-0D90C79A70F1}" type="presOf" srcId="{D8A7C3E3-A08B-4F97-AE81-DC9EE8BB1942}" destId="{84CD781D-CDCE-4ED6-A345-8F4DC0698F2D}" srcOrd="0" destOrd="0" presId="urn:microsoft.com/office/officeart/2005/8/layout/hierarchy3"/>
    <dgm:cxn modelId="{97E85123-C524-4723-BB49-44024566B1D7}" type="presOf" srcId="{77EE9088-AFCE-4D13-BDCA-0FCB4E02DD61}" destId="{592B0B37-014F-4900-93A2-BE1419DB8FCE}" srcOrd="0" destOrd="0" presId="urn:microsoft.com/office/officeart/2005/8/layout/hierarchy3"/>
    <dgm:cxn modelId="{53D3C778-800C-40BA-A7AB-FEC880245600}" type="presOf" srcId="{ECC1E1B6-FD19-4829-831E-F0A3DE153894}" destId="{2A25BA21-B85E-4D20-B48E-4F3AA01FC933}" srcOrd="0" destOrd="0" presId="urn:microsoft.com/office/officeart/2005/8/layout/hierarchy3"/>
    <dgm:cxn modelId="{7C70EFC1-3333-4FE9-A714-1763493E8F83}" type="presOf" srcId="{3B0EBF66-CA3B-4469-8ED2-87163ECC19A4}" destId="{01585C9D-9DF2-46EF-9D51-1ED4FD2E5906}" srcOrd="0" destOrd="0" presId="urn:microsoft.com/office/officeart/2005/8/layout/hierarchy3"/>
    <dgm:cxn modelId="{480CA6EE-D569-4F2B-81DA-B3D72E71EA62}" srcId="{D43D7AB0-549F-4A90-918F-9BFAC9535E77}" destId="{7C2163BC-1D13-4D06-B24F-8D3A333276BA}" srcOrd="1" destOrd="0" parTransId="{1E1CF0D4-1BC8-47B4-AE1B-C18FCC67C0BE}" sibTransId="{73D562BE-2811-49E3-BB4B-85303F9C1A37}"/>
    <dgm:cxn modelId="{AFA18586-C6F6-4712-8C9F-2A42FD4EACEA}" srcId="{D43D7AB0-549F-4A90-918F-9BFAC9535E77}" destId="{3B0EBF66-CA3B-4469-8ED2-87163ECC19A4}" srcOrd="5" destOrd="0" parTransId="{D90FA431-DA09-4222-AA92-6B5DC8B2A54C}" sibTransId="{9715E67C-4FD6-487D-96CE-8FD88CB50EE2}"/>
    <dgm:cxn modelId="{AE44D486-610F-4832-A02D-20B199DF30E9}" type="presOf" srcId="{D90FA431-DA09-4222-AA92-6B5DC8B2A54C}" destId="{61ACF02B-0BEA-4901-9A4E-E6CF3D688A83}" srcOrd="0" destOrd="0" presId="urn:microsoft.com/office/officeart/2005/8/layout/hierarchy3"/>
    <dgm:cxn modelId="{B549002D-E3EF-4E6B-B12A-F8B7A13EDC2C}" type="presOf" srcId="{464A512A-71C0-4831-B1E6-734A500561E0}" destId="{95A89D62-BE1D-43C0-A64B-1BB96542D8B1}" srcOrd="0" destOrd="0" presId="urn:microsoft.com/office/officeart/2005/8/layout/hierarchy3"/>
    <dgm:cxn modelId="{2B602738-980C-4776-8D15-520000ABB3C6}" type="presOf" srcId="{D43D7AB0-549F-4A90-918F-9BFAC9535E77}" destId="{7C71B70E-094F-4D34-851E-FDA8C2435B36}" srcOrd="1" destOrd="0" presId="urn:microsoft.com/office/officeart/2005/8/layout/hierarchy3"/>
    <dgm:cxn modelId="{0EADDB03-92CA-40B8-BAFF-8C7A925D5C5C}" srcId="{D43D7AB0-549F-4A90-918F-9BFAC9535E77}" destId="{115FAD34-B60B-4E8F-8A47-FCE1DF3B0304}" srcOrd="3" destOrd="0" parTransId="{FF0B6EFC-34E3-46AD-B423-909E40815963}" sibTransId="{D38B5E04-0DCF-4606-B4E6-E0915341493D}"/>
    <dgm:cxn modelId="{A9D78461-443A-4BC2-B889-4B3AB956C0F5}" type="presOf" srcId="{7C2163BC-1D13-4D06-B24F-8D3A333276BA}" destId="{0C886747-8D69-4339-9048-5F7F5292B10C}" srcOrd="0" destOrd="0" presId="urn:microsoft.com/office/officeart/2005/8/layout/hierarchy3"/>
    <dgm:cxn modelId="{94130824-01D2-4018-89A9-61CF967C7E4D}" srcId="{ECC1E1B6-FD19-4829-831E-F0A3DE153894}" destId="{D43D7AB0-549F-4A90-918F-9BFAC9535E77}" srcOrd="0" destOrd="0" parTransId="{D08F8E12-9A61-458E-9E0A-7D3064C12DD9}" sibTransId="{E3F64A23-30AC-452C-90FC-A067CFE5E619}"/>
    <dgm:cxn modelId="{52B072A0-6350-4B73-A7CC-9A3F07882B56}" srcId="{D43D7AB0-549F-4A90-918F-9BFAC9535E77}" destId="{7830E090-1693-4C11-98E1-39A7DBBC5EE5}" srcOrd="0" destOrd="0" parTransId="{38FBE7EA-36D9-462C-8179-46C0163F3A79}" sibTransId="{1D8A1708-3C9D-45CD-837D-D7996D827EF6}"/>
    <dgm:cxn modelId="{D57E73EE-585B-491A-BEFF-272FDB456EC4}" type="presParOf" srcId="{2A25BA21-B85E-4D20-B48E-4F3AA01FC933}" destId="{52CAE43B-B663-4C6A-8159-3ED6B4F6FAD3}" srcOrd="0" destOrd="0" presId="urn:microsoft.com/office/officeart/2005/8/layout/hierarchy3"/>
    <dgm:cxn modelId="{A53F94D8-08EF-4003-8D00-901E7CDC74D1}" type="presParOf" srcId="{52CAE43B-B663-4C6A-8159-3ED6B4F6FAD3}" destId="{79825496-5E91-4889-81D9-482FEA922758}" srcOrd="0" destOrd="0" presId="urn:microsoft.com/office/officeart/2005/8/layout/hierarchy3"/>
    <dgm:cxn modelId="{A662A78F-607F-49F2-B026-1CEF5E978688}" type="presParOf" srcId="{79825496-5E91-4889-81D9-482FEA922758}" destId="{A9475F33-E715-4CE4-A215-930B99CD62A3}" srcOrd="0" destOrd="0" presId="urn:microsoft.com/office/officeart/2005/8/layout/hierarchy3"/>
    <dgm:cxn modelId="{901C42AB-76E2-4581-A0BB-961303D8D280}" type="presParOf" srcId="{79825496-5E91-4889-81D9-482FEA922758}" destId="{7C71B70E-094F-4D34-851E-FDA8C2435B36}" srcOrd="1" destOrd="0" presId="urn:microsoft.com/office/officeart/2005/8/layout/hierarchy3"/>
    <dgm:cxn modelId="{16853876-04A2-4910-90A2-18E99BD783FC}" type="presParOf" srcId="{52CAE43B-B663-4C6A-8159-3ED6B4F6FAD3}" destId="{093DBB23-F9F3-4EC4-BC76-22889ACBB107}" srcOrd="1" destOrd="0" presId="urn:microsoft.com/office/officeart/2005/8/layout/hierarchy3"/>
    <dgm:cxn modelId="{26CB3379-C140-4909-956A-8F3EA1616EA3}" type="presParOf" srcId="{093DBB23-F9F3-4EC4-BC76-22889ACBB107}" destId="{54B08768-2C71-41F2-A023-E32490F3A219}" srcOrd="0" destOrd="0" presId="urn:microsoft.com/office/officeart/2005/8/layout/hierarchy3"/>
    <dgm:cxn modelId="{73BA1A90-D1A6-4B9A-8302-0DEE299E8F40}" type="presParOf" srcId="{093DBB23-F9F3-4EC4-BC76-22889ACBB107}" destId="{25B9F856-1001-42EA-AF7B-2E52E922032B}" srcOrd="1" destOrd="0" presId="urn:microsoft.com/office/officeart/2005/8/layout/hierarchy3"/>
    <dgm:cxn modelId="{40AA5726-010E-4850-BDB2-468AD1CE4222}" type="presParOf" srcId="{093DBB23-F9F3-4EC4-BC76-22889ACBB107}" destId="{53B8E1B2-D3E8-42D3-9B76-0196E7596999}" srcOrd="2" destOrd="0" presId="urn:microsoft.com/office/officeart/2005/8/layout/hierarchy3"/>
    <dgm:cxn modelId="{1A9515C1-58B3-42D8-9DF7-6BA5874D08F9}" type="presParOf" srcId="{093DBB23-F9F3-4EC4-BC76-22889ACBB107}" destId="{0C886747-8D69-4339-9048-5F7F5292B10C}" srcOrd="3" destOrd="0" presId="urn:microsoft.com/office/officeart/2005/8/layout/hierarchy3"/>
    <dgm:cxn modelId="{DDDCFAD7-5BC4-4C3D-BC24-55531D7FBD66}" type="presParOf" srcId="{093DBB23-F9F3-4EC4-BC76-22889ACBB107}" destId="{84CD781D-CDCE-4ED6-A345-8F4DC0698F2D}" srcOrd="4" destOrd="0" presId="urn:microsoft.com/office/officeart/2005/8/layout/hierarchy3"/>
    <dgm:cxn modelId="{13EECB03-7B2B-4646-ACC7-49328BF1E66F}" type="presParOf" srcId="{093DBB23-F9F3-4EC4-BC76-22889ACBB107}" destId="{D44BD70C-2CB5-415B-994F-E98212684472}" srcOrd="5" destOrd="0" presId="urn:microsoft.com/office/officeart/2005/8/layout/hierarchy3"/>
    <dgm:cxn modelId="{DF686C00-4DFE-4C59-84CE-75E9570E7029}" type="presParOf" srcId="{093DBB23-F9F3-4EC4-BC76-22889ACBB107}" destId="{53A0B7EF-E0E7-43E4-BBA0-AA136435C153}" srcOrd="6" destOrd="0" presId="urn:microsoft.com/office/officeart/2005/8/layout/hierarchy3"/>
    <dgm:cxn modelId="{D5F7C024-69F6-4F37-B1E8-385C511F8E65}" type="presParOf" srcId="{093DBB23-F9F3-4EC4-BC76-22889ACBB107}" destId="{890D25E3-52F9-4973-A50C-F8C903528F42}" srcOrd="7" destOrd="0" presId="urn:microsoft.com/office/officeart/2005/8/layout/hierarchy3"/>
    <dgm:cxn modelId="{5EDA36EE-A221-4A16-8C02-A5B06259D090}" type="presParOf" srcId="{093DBB23-F9F3-4EC4-BC76-22889ACBB107}" destId="{592B0B37-014F-4900-93A2-BE1419DB8FCE}" srcOrd="8" destOrd="0" presId="urn:microsoft.com/office/officeart/2005/8/layout/hierarchy3"/>
    <dgm:cxn modelId="{937D3C45-DCED-4474-BFE8-9DA8BAC31C8F}" type="presParOf" srcId="{093DBB23-F9F3-4EC4-BC76-22889ACBB107}" destId="{95A89D62-BE1D-43C0-A64B-1BB96542D8B1}" srcOrd="9" destOrd="0" presId="urn:microsoft.com/office/officeart/2005/8/layout/hierarchy3"/>
    <dgm:cxn modelId="{7B005AD3-BAF1-4C7C-BC25-916659633764}" type="presParOf" srcId="{093DBB23-F9F3-4EC4-BC76-22889ACBB107}" destId="{61ACF02B-0BEA-4901-9A4E-E6CF3D688A83}" srcOrd="10" destOrd="0" presId="urn:microsoft.com/office/officeart/2005/8/layout/hierarchy3"/>
    <dgm:cxn modelId="{983F64DE-9121-4B47-9DE7-58610D81932E}" type="presParOf" srcId="{093DBB23-F9F3-4EC4-BC76-22889ACBB107}" destId="{01585C9D-9DF2-46EF-9D51-1ED4FD2E5906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75F33-E715-4CE4-A215-930B99CD62A3}">
      <dsp:nvSpPr>
        <dsp:cNvPr id="0" name=""/>
        <dsp:cNvSpPr/>
      </dsp:nvSpPr>
      <dsp:spPr>
        <a:xfrm>
          <a:off x="3588162" y="165"/>
          <a:ext cx="1129475" cy="564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About US</a:t>
          </a:r>
          <a:endParaRPr lang="en-IN" sz="1700" kern="1200" dirty="0"/>
        </a:p>
      </dsp:txBody>
      <dsp:txXfrm>
        <a:off x="3604703" y="16706"/>
        <a:ext cx="1096393" cy="531655"/>
      </dsp:txXfrm>
    </dsp:sp>
    <dsp:sp modelId="{54B08768-2C71-41F2-A023-E32490F3A219}">
      <dsp:nvSpPr>
        <dsp:cNvPr id="0" name=""/>
        <dsp:cNvSpPr/>
      </dsp:nvSpPr>
      <dsp:spPr>
        <a:xfrm>
          <a:off x="3701109" y="564902"/>
          <a:ext cx="112947" cy="423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553"/>
              </a:lnTo>
              <a:lnTo>
                <a:pt x="112947" y="4235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9F856-1001-42EA-AF7B-2E52E922032B}">
      <dsp:nvSpPr>
        <dsp:cNvPr id="0" name=""/>
        <dsp:cNvSpPr/>
      </dsp:nvSpPr>
      <dsp:spPr>
        <a:xfrm>
          <a:off x="3814057" y="706087"/>
          <a:ext cx="903580" cy="564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About Us</a:t>
          </a:r>
          <a:endParaRPr lang="en-IN" sz="1100" kern="1200" dirty="0"/>
        </a:p>
      </dsp:txBody>
      <dsp:txXfrm>
        <a:off x="3830598" y="722628"/>
        <a:ext cx="870498" cy="531655"/>
      </dsp:txXfrm>
    </dsp:sp>
    <dsp:sp modelId="{53B8E1B2-D3E8-42D3-9B76-0196E7596999}">
      <dsp:nvSpPr>
        <dsp:cNvPr id="0" name=""/>
        <dsp:cNvSpPr/>
      </dsp:nvSpPr>
      <dsp:spPr>
        <a:xfrm>
          <a:off x="3701109" y="564902"/>
          <a:ext cx="147310" cy="1622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2468"/>
              </a:lnTo>
              <a:lnTo>
                <a:pt x="147310" y="16224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86747-8D69-4339-9048-5F7F5292B10C}">
      <dsp:nvSpPr>
        <dsp:cNvPr id="0" name=""/>
        <dsp:cNvSpPr/>
      </dsp:nvSpPr>
      <dsp:spPr>
        <a:xfrm>
          <a:off x="3848420" y="1905002"/>
          <a:ext cx="903580" cy="564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Vision</a:t>
          </a:r>
          <a:endParaRPr lang="en-IN" sz="1100" kern="1200" dirty="0"/>
        </a:p>
      </dsp:txBody>
      <dsp:txXfrm>
        <a:off x="3864961" y="1921543"/>
        <a:ext cx="870498" cy="531655"/>
      </dsp:txXfrm>
    </dsp:sp>
    <dsp:sp modelId="{84CD781D-CDCE-4ED6-A345-8F4DC0698F2D}">
      <dsp:nvSpPr>
        <dsp:cNvPr id="0" name=""/>
        <dsp:cNvSpPr/>
      </dsp:nvSpPr>
      <dsp:spPr>
        <a:xfrm>
          <a:off x="3701109" y="564902"/>
          <a:ext cx="108890" cy="2384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469"/>
              </a:lnTo>
              <a:lnTo>
                <a:pt x="108890" y="23844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BD70C-2CB5-415B-994F-E98212684472}">
      <dsp:nvSpPr>
        <dsp:cNvPr id="0" name=""/>
        <dsp:cNvSpPr/>
      </dsp:nvSpPr>
      <dsp:spPr>
        <a:xfrm>
          <a:off x="3810000" y="2667002"/>
          <a:ext cx="903580" cy="564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Global Presence</a:t>
          </a:r>
          <a:endParaRPr lang="en-IN" sz="1100" kern="1200" dirty="0"/>
        </a:p>
      </dsp:txBody>
      <dsp:txXfrm>
        <a:off x="3826541" y="2683543"/>
        <a:ext cx="870498" cy="531655"/>
      </dsp:txXfrm>
    </dsp:sp>
    <dsp:sp modelId="{53A0B7EF-E0E7-43E4-BBA0-AA136435C153}">
      <dsp:nvSpPr>
        <dsp:cNvPr id="0" name=""/>
        <dsp:cNvSpPr/>
      </dsp:nvSpPr>
      <dsp:spPr>
        <a:xfrm>
          <a:off x="3701109" y="564902"/>
          <a:ext cx="191559" cy="307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0263"/>
              </a:lnTo>
              <a:lnTo>
                <a:pt x="191559" y="30702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D25E3-52F9-4973-A50C-F8C903528F42}">
      <dsp:nvSpPr>
        <dsp:cNvPr id="0" name=""/>
        <dsp:cNvSpPr/>
      </dsp:nvSpPr>
      <dsp:spPr>
        <a:xfrm>
          <a:off x="3892668" y="3352797"/>
          <a:ext cx="903580" cy="564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Capabilities &amp; </a:t>
          </a:r>
          <a:r>
            <a:rPr lang="en-IN" sz="1100" kern="1200" dirty="0" smtClean="0"/>
            <a:t>Strength</a:t>
          </a:r>
          <a:endParaRPr lang="en-IN" sz="1100" kern="1200" dirty="0"/>
        </a:p>
      </dsp:txBody>
      <dsp:txXfrm>
        <a:off x="3909209" y="3369338"/>
        <a:ext cx="870498" cy="531655"/>
      </dsp:txXfrm>
    </dsp:sp>
    <dsp:sp modelId="{592B0B37-014F-4900-93A2-BE1419DB8FCE}">
      <dsp:nvSpPr>
        <dsp:cNvPr id="0" name=""/>
        <dsp:cNvSpPr/>
      </dsp:nvSpPr>
      <dsp:spPr>
        <a:xfrm>
          <a:off x="3701109" y="564902"/>
          <a:ext cx="108890" cy="1012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2868"/>
              </a:lnTo>
              <a:lnTo>
                <a:pt x="108890" y="1012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89D62-BE1D-43C0-A64B-1BB96542D8B1}">
      <dsp:nvSpPr>
        <dsp:cNvPr id="0" name=""/>
        <dsp:cNvSpPr/>
      </dsp:nvSpPr>
      <dsp:spPr>
        <a:xfrm>
          <a:off x="3810000" y="1295402"/>
          <a:ext cx="903580" cy="564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Board of Directors</a:t>
          </a:r>
          <a:endParaRPr lang="en-IN" sz="1100" kern="1200" dirty="0"/>
        </a:p>
      </dsp:txBody>
      <dsp:txXfrm>
        <a:off x="3826541" y="1311943"/>
        <a:ext cx="870498" cy="531655"/>
      </dsp:txXfrm>
    </dsp:sp>
    <dsp:sp modelId="{61ACF02B-0BEA-4901-9A4E-E6CF3D688A83}">
      <dsp:nvSpPr>
        <dsp:cNvPr id="0" name=""/>
        <dsp:cNvSpPr/>
      </dsp:nvSpPr>
      <dsp:spPr>
        <a:xfrm>
          <a:off x="3701109" y="564902"/>
          <a:ext cx="191559" cy="3756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6064"/>
              </a:lnTo>
              <a:lnTo>
                <a:pt x="191559" y="37560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85C9D-9DF2-46EF-9D51-1ED4FD2E5906}">
      <dsp:nvSpPr>
        <dsp:cNvPr id="0" name=""/>
        <dsp:cNvSpPr/>
      </dsp:nvSpPr>
      <dsp:spPr>
        <a:xfrm>
          <a:off x="3892668" y="4038598"/>
          <a:ext cx="903580" cy="564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Quality Policy</a:t>
          </a:r>
          <a:endParaRPr lang="en-US" sz="1100" kern="1200" dirty="0"/>
        </a:p>
      </dsp:txBody>
      <dsp:txXfrm>
        <a:off x="3909209" y="4055139"/>
        <a:ext cx="870498" cy="531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wrap="square" lIns="94250" tIns="47125" rIns="94250" bIns="4712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4250" tIns="47125" rIns="94250" bIns="4712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CB2267F-00E5-4269-8194-BCFD1DE76401}" type="datetime1">
              <a:rPr lang="en-US"/>
              <a:pPr>
                <a:defRPr/>
              </a:pPr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4250" tIns="47125" rIns="94250" bIns="4712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4250" tIns="47125" rIns="94250" bIns="4712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F59B9B2-3577-49A7-9863-09CA2C044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4490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250" tIns="47125" rIns="94250" bIns="4712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250" tIns="47125" rIns="94250" bIns="4712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3338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250" tIns="47125" rIns="94250" bIns="471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250" tIns="47125" rIns="94250" bIns="4712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250" tIns="47125" rIns="94250" bIns="4712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1A8C074-96D7-4D42-9F88-1A80DF31C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16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8C074-96D7-4D42-9F88-1A80DF31C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75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5FAD928-4FB6-4E1B-8739-48D3CB12D471}" type="slidenum">
              <a:rPr lang="en-US" altLang="en-US" sz="1200">
                <a:cs typeface="Arial" panose="020B0604020202020204" pitchFamily="34" charset="0"/>
              </a:rPr>
              <a:pPr/>
              <a:t>2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6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FF1EA-11BA-4030-BDA0-20635DF6A66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0073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214438" y="5743575"/>
            <a:ext cx="4214812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FF0000"/>
                </a:solidFill>
                <a:latin typeface="Arial Black" pitchFamily="34" charset="0"/>
              </a:rPr>
              <a:t>IPS-MEHTALIA PVT. LTD.</a:t>
            </a:r>
          </a:p>
          <a:p>
            <a:pPr eaLnBrk="1" hangingPunct="1">
              <a:defRPr/>
            </a:pPr>
            <a:r>
              <a:rPr lang="en-US" altLang="en-US" sz="1000" smtClean="0"/>
              <a:t>Consulting Engineer, Construction Management &amp; Interior Design</a:t>
            </a:r>
          </a:p>
          <a:p>
            <a:pPr eaLnBrk="1" hangingPunct="1">
              <a:defRPr/>
            </a:pPr>
            <a:r>
              <a:rPr lang="en-US" altLang="en-US" sz="1000" smtClean="0"/>
              <a:t>Unit B 101-109, 1st Floor, Kailash Vaibhav Industrial Complex, Park Site, Behind Godrej Residential Colony, </a:t>
            </a:r>
          </a:p>
          <a:p>
            <a:pPr eaLnBrk="1" hangingPunct="1">
              <a:defRPr/>
            </a:pPr>
            <a:r>
              <a:rPr lang="en-US" altLang="en-US" sz="1000" smtClean="0"/>
              <a:t>Vikhroli (W), Mumbai 400 079</a:t>
            </a:r>
          </a:p>
        </p:txBody>
      </p:sp>
      <p:pic>
        <p:nvPicPr>
          <p:cNvPr id="5" name="Picture 8" descr="IPS-Mehtalia 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5857875"/>
            <a:ext cx="863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4114800" cy="1470025"/>
          </a:xfrm>
        </p:spPr>
        <p:txBody>
          <a:bodyPr/>
          <a:lstStyle>
            <a:lvl1pPr>
              <a:lnSpc>
                <a:spcPct val="85000"/>
              </a:lnSpc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00400"/>
            <a:ext cx="4114800" cy="609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96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7754F-677F-4E51-B8D0-580BB6D94C4F}" type="slidenum">
              <a:rPr lang="en-US"/>
              <a:pPr>
                <a:defRPr/>
              </a:pPr>
              <a:t>‹#›</a:t>
            </a:fld>
            <a:endParaRPr lang="en-US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86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52463"/>
            <a:ext cx="2057400" cy="53673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52463"/>
            <a:ext cx="6019800" cy="53673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8B2EC-661E-4D7A-9DB3-67EDA77A76D7}" type="slidenum">
              <a:rPr lang="en-US"/>
              <a:pPr>
                <a:defRPr/>
              </a:pPr>
              <a:t>‹#›</a:t>
            </a:fld>
            <a:endParaRPr lang="en-US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4199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6356350"/>
            <a:ext cx="1676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E4016292-CFEB-4A6E-BCAA-90BAD18AEE94}" type="datetime1">
              <a:rPr lang="en-US"/>
              <a:pPr>
                <a:defRPr/>
              </a:pPr>
              <a:t>9/13/2016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9D705-D639-4E64-92D0-F9665D1F7E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4184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B749C-68E7-4E84-A972-DA0D7E31093D}" type="slidenum">
              <a:rPr lang="en-US"/>
              <a:pPr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255415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147F2-0BAB-42BA-BE2F-855CB692734C}" type="datetime1">
              <a:rPr lang="en-US"/>
              <a:pPr>
                <a:defRPr/>
              </a:pPr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54C07-5312-4F48-AD8E-B2ABC19BC1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15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C4468-DA7B-4906-A0A4-B36E2FE27B91}" type="datetime1">
              <a:rPr lang="en-US"/>
              <a:pPr>
                <a:defRPr/>
              </a:pPr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6B50F-765A-4F63-A2B3-03D23BAD2E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9828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C541F-C62C-4020-876C-6D75EB4B69FF}" type="datetime1">
              <a:rPr lang="en-US"/>
              <a:pPr>
                <a:defRPr/>
              </a:pPr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165A9-EFA6-4BF1-B685-1338DB0CF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0495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223F5-1FAA-4503-A2E3-D5E51C8FA922}" type="datetime1">
              <a:rPr lang="en-US"/>
              <a:pPr>
                <a:defRPr/>
              </a:pPr>
              <a:t>9/13/2016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49525-846A-41F3-9D62-D2E4BE63AD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9147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E9C4-B709-43FA-B623-4EA61C005E18}" type="datetime1">
              <a:rPr lang="en-US"/>
              <a:pPr>
                <a:defRPr/>
              </a:pPr>
              <a:t>9/13/2016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97BB3-1D2C-4DC1-A3F9-DB0F208228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3878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8907-144D-42C0-AF22-4C3CD1D5F53E}" type="datetime1">
              <a:rPr lang="en-US"/>
              <a:pPr>
                <a:defRPr/>
              </a:pPr>
              <a:t>9/13/2016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220A5-A365-49F3-8278-4F92565015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788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6F7C2-AD4C-468E-B867-098DB5EB01C8}" type="slidenum">
              <a:rPr lang="en-US"/>
              <a:pPr>
                <a:defRPr/>
              </a:pPr>
              <a:t>‹#›</a:t>
            </a:fld>
            <a:endParaRPr lang="en-US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8750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2F9D9-E073-4F6E-A9B8-6740188C0929}" type="datetime1">
              <a:rPr lang="en-US"/>
              <a:pPr>
                <a:defRPr/>
              </a:pPr>
              <a:t>9/13/2016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10B6D-FE36-465F-92CA-00D93600D7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0120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07024-7CC6-4A6B-AAE1-F59E200CAC06}" type="datetime1">
              <a:rPr lang="en-US"/>
              <a:pPr>
                <a:defRPr/>
              </a:pPr>
              <a:t>9/13/2016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86A04-92ED-4AE2-ACA1-FE3D710DB5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6924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D6040-43C3-49C4-BA06-78258C37A610}" type="datetime1">
              <a:rPr lang="en-US"/>
              <a:pPr>
                <a:defRPr/>
              </a:pPr>
              <a:t>9/13/2016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1FE29-FF9E-4D8E-BB97-50B0CFFC0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849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E38E0-5EE4-4905-A0C1-DB543A12F684}" type="datetime1">
              <a:rPr lang="en-US"/>
              <a:pPr>
                <a:defRPr/>
              </a:pPr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830FA-7E87-4669-BAD7-22E96B78DA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2843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1ED19-8141-424D-98DE-CA47F0D66C52}" type="datetime1">
              <a:rPr lang="en-US"/>
              <a:pPr>
                <a:defRPr/>
              </a:pPr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D68A2-A8C8-4ADD-BC69-7503AC7974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944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43563-2C92-4A2F-9059-19C6AD12A070}" type="slidenum">
              <a:rPr lang="en-US"/>
              <a:pPr>
                <a:defRPr/>
              </a:pPr>
              <a:t>‹#›</a:t>
            </a:fld>
            <a:endParaRPr lang="en-US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13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771650"/>
            <a:ext cx="38100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771650"/>
            <a:ext cx="38100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F5A98-6D8B-4F2B-994B-34E32A049C94}" type="slidenum">
              <a:rPr lang="en-US"/>
              <a:pPr>
                <a:defRPr/>
              </a:pPr>
              <a:t>‹#›</a:t>
            </a:fld>
            <a:endParaRPr lang="en-US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018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A27D-9825-4919-9C6A-13F9428BED86}" type="slidenum">
              <a:rPr lang="en-US"/>
              <a:pPr>
                <a:defRPr/>
              </a:pPr>
              <a:t>‹#›</a:t>
            </a:fld>
            <a:endParaRPr lang="en-US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219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89FF3-BBFF-47F9-BF20-41AE78BC38DC}" type="slidenum">
              <a:rPr lang="en-US"/>
              <a:pPr>
                <a:defRPr/>
              </a:pPr>
              <a:t>‹#›</a:t>
            </a:fld>
            <a:endParaRPr lang="en-US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00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26F52-05E2-4095-8415-C0B9844C342C}" type="slidenum">
              <a:rPr lang="en-US"/>
              <a:pPr>
                <a:defRPr/>
              </a:pPr>
              <a:t>‹#›</a:t>
            </a:fld>
            <a:endParaRPr lang="en-US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729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79227-FFAA-49C9-89FA-6759FEEA22F6}" type="slidenum">
              <a:rPr lang="en-US"/>
              <a:pPr>
                <a:defRPr/>
              </a:pPr>
              <a:t>‹#›</a:t>
            </a:fld>
            <a:endParaRPr lang="en-US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491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E860-4C1E-408F-B015-6DEE3AD3B465}" type="slidenum">
              <a:rPr lang="en-US"/>
              <a:pPr>
                <a:defRPr/>
              </a:pPr>
              <a:t>‹#›</a:t>
            </a:fld>
            <a:endParaRPr lang="en-US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502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771650"/>
            <a:ext cx="77724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52463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 smtClean="0">
              <a:solidFill>
                <a:srgbClr val="636467"/>
              </a:solidFill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9900" y="6650038"/>
            <a:ext cx="213360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00">
                <a:solidFill>
                  <a:schemeClr val="bg1"/>
                </a:solidFill>
                <a:latin typeface="Verdan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1735009-0439-4576-AB26-592437FB478A}" type="slidenum">
              <a:rPr lang="en-US"/>
              <a:pPr>
                <a:defRPr/>
              </a:pPr>
              <a:t>‹#›</a:t>
            </a:fld>
            <a:endParaRPr lang="en-US" sz="800" dirty="0"/>
          </a:p>
        </p:txBody>
      </p:sp>
      <p:cxnSp>
        <p:nvCxnSpPr>
          <p:cNvPr id="1030" name="Straight Connector 7"/>
          <p:cNvCxnSpPr>
            <a:cxnSpLocks noChangeShapeType="1"/>
          </p:cNvCxnSpPr>
          <p:nvPr/>
        </p:nvCxnSpPr>
        <p:spPr bwMode="auto">
          <a:xfrm flipV="1">
            <a:off x="295275" y="641350"/>
            <a:ext cx="8524875" cy="4763"/>
          </a:xfrm>
          <a:prstGeom prst="line">
            <a:avLst/>
          </a:prstGeom>
          <a:noFill/>
          <a:ln w="3175">
            <a:solidFill>
              <a:srgbClr val="6364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90182" r:id="rId1"/>
    <p:sldLayoutId id="2147490183" r:id="rId2"/>
    <p:sldLayoutId id="2147490184" r:id="rId3"/>
    <p:sldLayoutId id="2147490185" r:id="rId4"/>
    <p:sldLayoutId id="2147490186" r:id="rId5"/>
    <p:sldLayoutId id="2147490187" r:id="rId6"/>
    <p:sldLayoutId id="2147490188" r:id="rId7"/>
    <p:sldLayoutId id="2147490189" r:id="rId8"/>
    <p:sldLayoutId id="2147490190" r:id="rId9"/>
    <p:sldLayoutId id="2147490191" r:id="rId10"/>
    <p:sldLayoutId id="2147490192" r:id="rId11"/>
    <p:sldLayoutId id="2147490193" r:id="rId12"/>
    <p:sldLayoutId id="214749017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E4E96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E4E96"/>
          </a:solidFill>
          <a:latin typeface="Verdana" pitchFamily="-112" charset="0"/>
          <a:ea typeface="MS PGothic" pitchFamily="34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E4E96"/>
          </a:solidFill>
          <a:latin typeface="Verdana" pitchFamily="-112" charset="0"/>
          <a:ea typeface="MS PGothic" pitchFamily="34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E4E96"/>
          </a:solidFill>
          <a:latin typeface="Verdana" pitchFamily="-112" charset="0"/>
          <a:ea typeface="MS PGothic" pitchFamily="34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E4E96"/>
          </a:solidFill>
          <a:latin typeface="Verdana" pitchFamily="-112" charset="0"/>
          <a:ea typeface="MS PGothic" pitchFamily="34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ED1C24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ED1C24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ED1C24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ED1C24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898989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89DB702-13F7-443B-980C-207308259DCF}" type="datetime1">
              <a:rPr lang="en-US"/>
              <a:pPr>
                <a:defRPr/>
              </a:pPr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898989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0908168-FB0B-480E-87D4-C01269CDBE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171" r:id="rId1"/>
    <p:sldLayoutId id="2147490172" r:id="rId2"/>
    <p:sldLayoutId id="2147490173" r:id="rId3"/>
    <p:sldLayoutId id="2147490174" r:id="rId4"/>
    <p:sldLayoutId id="2147490175" r:id="rId5"/>
    <p:sldLayoutId id="2147490176" r:id="rId6"/>
    <p:sldLayoutId id="2147490177" r:id="rId7"/>
    <p:sldLayoutId id="2147490178" r:id="rId8"/>
    <p:sldLayoutId id="2147490179" r:id="rId9"/>
    <p:sldLayoutId id="2147490180" r:id="rId10"/>
    <p:sldLayoutId id="21474901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894"/>
            <a:ext cx="8229600" cy="720725"/>
          </a:xfrm>
        </p:spPr>
        <p:txBody>
          <a:bodyPr/>
          <a:lstStyle/>
          <a:p>
            <a:r>
              <a:rPr lang="en-IN" dirty="0" smtClean="0"/>
              <a:t>About US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72248025"/>
              </p:ext>
            </p:extLst>
          </p:nvPr>
        </p:nvGraphicFramePr>
        <p:xfrm>
          <a:off x="533400" y="1219200"/>
          <a:ext cx="8305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26F7C2-AD4C-468E-B867-098DB5EB01C8}" type="slidenum">
              <a:rPr lang="en-US" smtClean="0"/>
              <a:pPr>
                <a:defRPr/>
              </a:pPr>
              <a:t>1</a:t>
            </a:fld>
            <a:endParaRPr lang="en-US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09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320" y="1542559"/>
            <a:ext cx="8000702" cy="366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1241" tIns="30621" rIns="61241" bIns="30621"/>
          <a:lstStyle/>
          <a:p>
            <a:pPr marL="214370" indent="-214370" algn="just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kern="0" dirty="0">
                <a:latin typeface="Verdana" pitchFamily="34" charset="0"/>
                <a:ea typeface="Geneva" charset="-128"/>
              </a:rPr>
              <a:t>Founded in 1989, Integrated Project Services is Privately owned and Managed Global Company based in USA</a:t>
            </a:r>
          </a:p>
          <a:p>
            <a:pPr marL="214370" indent="-214370" algn="just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kern="0" dirty="0">
                <a:latin typeface="Verdana" pitchFamily="34" charset="0"/>
                <a:ea typeface="Geneva" charset="-128"/>
              </a:rPr>
              <a:t>IPS has offices in UK, China, Singapore, Brazil &amp; India</a:t>
            </a:r>
          </a:p>
          <a:p>
            <a:pPr marL="214370" indent="-214370" algn="just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kern="0" dirty="0">
                <a:latin typeface="Verdana" pitchFamily="34" charset="0"/>
                <a:ea typeface="Geneva" charset="-128"/>
              </a:rPr>
              <a:t>Over </a:t>
            </a:r>
            <a:r>
              <a:rPr lang="en-US" sz="1500" kern="0" dirty="0" smtClean="0">
                <a:latin typeface="Verdana" pitchFamily="34" charset="0"/>
                <a:ea typeface="Geneva" charset="-128"/>
              </a:rPr>
              <a:t>900 </a:t>
            </a:r>
            <a:r>
              <a:rPr lang="en-US" sz="1500" kern="0" dirty="0">
                <a:latin typeface="Verdana" pitchFamily="34" charset="0"/>
                <a:ea typeface="Geneva" charset="-128"/>
              </a:rPr>
              <a:t>Passionate Professionals World Wide &amp; </a:t>
            </a:r>
            <a:r>
              <a:rPr lang="en-US" sz="1500" kern="0" dirty="0" smtClean="0">
                <a:latin typeface="Verdana" pitchFamily="34" charset="0"/>
                <a:ea typeface="Geneva" charset="-128"/>
              </a:rPr>
              <a:t>315+ </a:t>
            </a:r>
            <a:r>
              <a:rPr lang="en-US" sz="1500" kern="0" dirty="0">
                <a:latin typeface="Verdana" pitchFamily="34" charset="0"/>
                <a:ea typeface="Geneva" charset="-128"/>
              </a:rPr>
              <a:t>in India</a:t>
            </a:r>
          </a:p>
          <a:p>
            <a:pPr marL="214370" indent="-214370" algn="just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kern="0" dirty="0">
                <a:latin typeface="Verdana" pitchFamily="34" charset="0"/>
                <a:ea typeface="Geneva" charset="-128"/>
              </a:rPr>
              <a:t>Pioneer in Single Source EPCMV for Technically Complex Facilities</a:t>
            </a:r>
          </a:p>
          <a:p>
            <a:pPr marL="214370" indent="-214370" algn="just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kern="0" dirty="0">
                <a:latin typeface="Verdana" pitchFamily="34" charset="0"/>
                <a:ea typeface="Geneva" charset="-128"/>
              </a:rPr>
              <a:t>Partnering with 700+ Clients on 6000+ Projects completed</a:t>
            </a:r>
          </a:p>
          <a:p>
            <a:pPr marL="214370" indent="-214370" algn="just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kern="0" dirty="0">
                <a:latin typeface="Verdana" pitchFamily="34" charset="0"/>
                <a:ea typeface="Geneva" charset="-128"/>
              </a:rPr>
              <a:t>Wealth of Experience for Technically Complex Projects Ranging up to $1500 M </a:t>
            </a:r>
          </a:p>
          <a:p>
            <a:pPr marL="214370" indent="-214370" algn="just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kern="0" dirty="0">
                <a:latin typeface="Verdana" pitchFamily="34" charset="0"/>
                <a:ea typeface="Geneva" charset="-128"/>
              </a:rPr>
              <a:t>Experts in USFDA compliance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57361" indent="-21437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857479" indent="-171496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00470" indent="-171496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43461" indent="-171496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886453" indent="-171496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229444" indent="-171496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572436" indent="-171496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915427" indent="-171496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399C703-EAC0-4687-B762-2597B600DB00}" type="slidenum">
              <a:rPr lang="en-US" altLang="en-US" sz="525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</a:t>
            </a:fld>
            <a:endParaRPr lang="en-US" altLang="en-US" sz="525">
              <a:solidFill>
                <a:schemeClr val="bg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457320" y="856581"/>
            <a:ext cx="7314724" cy="47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101" b="1" kern="0" dirty="0" smtClean="0">
                <a:latin typeface="+mj-lt"/>
                <a:ea typeface="+mj-ea"/>
                <a:cs typeface="+mj-cs"/>
              </a:rPr>
              <a:t>About US</a:t>
            </a:r>
            <a:endParaRPr lang="en-US" sz="2101" b="1" kern="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5346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57361" indent="-21437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857479" indent="-171496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00470" indent="-171496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43461" indent="-171496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886453" indent="-171496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229444" indent="-171496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572436" indent="-171496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915427" indent="-171496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1DCEC8-8E18-446F-8C72-9B5743AA8B89}" type="slidenum">
              <a:rPr lang="en-US" altLang="en-US" sz="525">
                <a:solidFill>
                  <a:schemeClr val="bg1"/>
                </a:solidFill>
                <a:latin typeface="Verdana" panose="020B0604030504040204" pitchFamily="34" charset="0"/>
              </a:rPr>
              <a:pPr/>
              <a:t>3</a:t>
            </a:fld>
            <a:endParaRPr lang="en-US" altLang="en-US" sz="525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8596" y="785794"/>
            <a:ext cx="8000702" cy="360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370" indent="-214370" algn="just" eaLnBrk="0" hangingPunct="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dirty="0" smtClean="0">
                <a:latin typeface="Verdana" pitchFamily="34" charset="0"/>
                <a:ea typeface="+mn-ea"/>
              </a:rPr>
              <a:t>R&amp;D , PDL, Kilo Lab to high capacity commercial projects </a:t>
            </a:r>
            <a:endParaRPr lang="en-US" sz="1500" dirty="0">
              <a:latin typeface="Verdana" pitchFamily="34" charset="0"/>
              <a:ea typeface="+mn-ea"/>
            </a:endParaRPr>
          </a:p>
          <a:p>
            <a:pPr marL="214370" indent="-214370" algn="just" eaLnBrk="0" hangingPunct="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dirty="0">
                <a:latin typeface="Verdana" pitchFamily="34" charset="0"/>
                <a:ea typeface="+mn-ea"/>
              </a:rPr>
              <a:t>Full service </a:t>
            </a:r>
            <a:r>
              <a:rPr lang="en-US" sz="1500" dirty="0" smtClean="0">
                <a:latin typeface="Verdana" pitchFamily="34" charset="0"/>
                <a:ea typeface="+mn-ea"/>
              </a:rPr>
              <a:t>engineering, Procurement, Construction, Support</a:t>
            </a:r>
            <a:endParaRPr lang="en-US" sz="1500" dirty="0">
              <a:latin typeface="Verdana" pitchFamily="34" charset="0"/>
              <a:ea typeface="+mn-ea"/>
            </a:endParaRPr>
          </a:p>
          <a:p>
            <a:pPr marL="214370" indent="-214370" algn="just" eaLnBrk="0" hangingPunct="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dirty="0" smtClean="0">
                <a:latin typeface="Verdana" pitchFamily="34" charset="0"/>
                <a:ea typeface="+mn-ea"/>
              </a:rPr>
              <a:t>Subject Matter Experts (SMEs</a:t>
            </a:r>
            <a:r>
              <a:rPr lang="en-US" sz="1500" dirty="0">
                <a:latin typeface="Verdana" pitchFamily="34" charset="0"/>
                <a:ea typeface="+mn-ea"/>
              </a:rPr>
              <a:t>) from </a:t>
            </a:r>
            <a:r>
              <a:rPr lang="en-US" sz="1500" dirty="0" smtClean="0">
                <a:latin typeface="Verdana" pitchFamily="34" charset="0"/>
                <a:ea typeface="+mn-ea"/>
              </a:rPr>
              <a:t>the US, Europe and Asia  </a:t>
            </a:r>
            <a:r>
              <a:rPr lang="en-US" sz="1500" dirty="0">
                <a:latin typeface="Verdana" pitchFamily="34" charset="0"/>
                <a:ea typeface="+mn-ea"/>
              </a:rPr>
              <a:t>are available to our Clients</a:t>
            </a:r>
          </a:p>
          <a:p>
            <a:pPr marL="214370" indent="-214370" algn="just" eaLnBrk="0" hangingPunct="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dirty="0" smtClean="0">
                <a:latin typeface="Verdana" pitchFamily="34" charset="0"/>
                <a:ea typeface="+mn-ea"/>
              </a:rPr>
              <a:t>Single Window Services Available from Concept to Commissioning</a:t>
            </a:r>
            <a:endParaRPr lang="en-US" sz="1500" dirty="0">
              <a:latin typeface="Verdana" pitchFamily="34" charset="0"/>
              <a:ea typeface="+mn-ea"/>
            </a:endParaRPr>
          </a:p>
          <a:p>
            <a:pPr marL="214370" indent="-214370" algn="just" eaLnBrk="0" hangingPunct="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dirty="0">
                <a:latin typeface="Verdana" pitchFamily="34" charset="0"/>
                <a:ea typeface="+mn-ea"/>
              </a:rPr>
              <a:t>Premier Sterile and Potent Facility Design Expert. </a:t>
            </a:r>
          </a:p>
          <a:p>
            <a:pPr marL="214370" indent="-214370" algn="just" eaLnBrk="0" hangingPunct="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dirty="0">
                <a:latin typeface="Verdana" pitchFamily="34" charset="0"/>
              </a:rPr>
              <a:t>Specialized HVAC Knowledge</a:t>
            </a:r>
          </a:p>
          <a:p>
            <a:pPr marL="214370" indent="-214370" algn="just" eaLnBrk="0" hangingPunct="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dirty="0">
                <a:latin typeface="Verdana" pitchFamily="34" charset="0"/>
                <a:ea typeface="+mn-ea"/>
              </a:rPr>
              <a:t>Expertise in </a:t>
            </a:r>
            <a:r>
              <a:rPr lang="en-US" sz="1500" dirty="0" smtClean="0">
                <a:latin typeface="Verdana" pitchFamily="34" charset="0"/>
                <a:ea typeface="+mn-ea"/>
              </a:rPr>
              <a:t>Commissioning and Qualification Ensuring Compliance, Qualification and Validation</a:t>
            </a:r>
            <a:endParaRPr lang="en-US" sz="1500" dirty="0">
              <a:latin typeface="Verdana" pitchFamily="34" charset="0"/>
              <a:ea typeface="+mn-ea"/>
            </a:endParaRPr>
          </a:p>
          <a:p>
            <a:pPr marL="214370" indent="-214370" algn="just" eaLnBrk="0" hangingPunct="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dirty="0">
                <a:latin typeface="Verdana" pitchFamily="34" charset="0"/>
              </a:rPr>
              <a:t>Higher Level Documentation to ensure International </a:t>
            </a:r>
            <a:r>
              <a:rPr lang="en-US" sz="1500" dirty="0" smtClean="0">
                <a:latin typeface="Verdana" pitchFamily="34" charset="0"/>
              </a:rPr>
              <a:t>Regulatory </a:t>
            </a:r>
            <a:r>
              <a:rPr lang="en-US" sz="1500" dirty="0">
                <a:latin typeface="Verdana" pitchFamily="34" charset="0"/>
              </a:rPr>
              <a:t>Compliance</a:t>
            </a:r>
          </a:p>
          <a:p>
            <a:pPr marL="214370" indent="-214370" algn="just" eaLnBrk="0" hangingPunct="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dirty="0">
                <a:latin typeface="Verdana" pitchFamily="34" charset="0"/>
                <a:ea typeface="+mn-ea"/>
              </a:rPr>
              <a:t>Staff Trained by IPS-USA &amp; Seamless Support from </a:t>
            </a:r>
            <a:r>
              <a:rPr lang="en-US" sz="1500" dirty="0" smtClean="0">
                <a:latin typeface="Verdana" pitchFamily="34" charset="0"/>
                <a:ea typeface="+mn-ea"/>
              </a:rPr>
              <a:t>IPS-USA</a:t>
            </a:r>
          </a:p>
          <a:p>
            <a:pPr marL="214370" indent="-214370" algn="just" eaLnBrk="0" hangingPunct="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dirty="0" smtClean="0">
                <a:latin typeface="Verdana" pitchFamily="34" charset="0"/>
                <a:ea typeface="+mn-ea"/>
              </a:rPr>
              <a:t>TEFR/ DPR studies Including Due Diligence</a:t>
            </a:r>
          </a:p>
          <a:p>
            <a:pPr marL="214370" indent="-214370" algn="just" eaLnBrk="0" hangingPunct="0">
              <a:spcBef>
                <a:spcPts val="225"/>
              </a:spcBef>
              <a:spcAft>
                <a:spcPts val="225"/>
              </a:spcAft>
              <a:buClr>
                <a:srgbClr val="C000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500" dirty="0" smtClean="0">
                <a:latin typeface="Verdana" pitchFamily="34" charset="0"/>
                <a:ea typeface="+mn-ea"/>
              </a:rPr>
              <a:t>Comprehensive Management Services for Valuation of Assets</a:t>
            </a:r>
            <a:endParaRPr lang="en-US" sz="1500" dirty="0">
              <a:latin typeface="Verdana" pitchFamily="34" charset="0"/>
              <a:ea typeface="+mn-e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57158" y="0"/>
            <a:ext cx="8329400" cy="47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101" b="1" kern="0" dirty="0">
                <a:latin typeface="+mj-lt"/>
                <a:ea typeface="+mj-ea"/>
                <a:cs typeface="+mj-cs"/>
              </a:rPr>
              <a:t>Capabilities &amp; Strengths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00166" y="4429132"/>
            <a:ext cx="5136906" cy="1364729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1633" tIns="40817" rIns="81633" bIns="40817">
            <a:no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FF0000"/>
                </a:solidFill>
                <a:effectLst/>
                <a:ea typeface="Geneva"/>
                <a:cs typeface="Vrinda"/>
              </a:rPr>
              <a:t>SOFTWARE PROFICIENCY</a:t>
            </a:r>
            <a:endParaRPr lang="en-US" sz="1600" dirty="0">
              <a:effectLst/>
              <a:ea typeface="Calibri"/>
              <a:cs typeface="Vrinda"/>
            </a:endParaRPr>
          </a:p>
          <a:p>
            <a:pPr marL="342900" marR="0" lvl="0" indent="-342900" algn="just" fontAlgn="base">
              <a:spcBef>
                <a:spcPts val="0"/>
              </a:spcBef>
              <a:spcAft>
                <a:spcPts val="500"/>
              </a:spcAft>
              <a:buClr>
                <a:srgbClr val="FF0000"/>
              </a:buClr>
              <a:buFont typeface="Arial"/>
              <a:buChar char="•"/>
              <a:tabLst>
                <a:tab pos="180340" algn="l"/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ea typeface="Geneva"/>
                <a:cs typeface="Vrinda"/>
              </a:rPr>
              <a:t>MS Project</a:t>
            </a:r>
            <a:endParaRPr lang="en-US" sz="1600" dirty="0">
              <a:effectLst/>
              <a:ea typeface="Times New Roman"/>
              <a:cs typeface="Times New Roman"/>
            </a:endParaRPr>
          </a:p>
          <a:p>
            <a:pPr marL="342900" marR="0" lvl="0" indent="-342900" algn="just" fontAlgn="base">
              <a:buClr>
                <a:srgbClr val="FF0000"/>
              </a:buClr>
              <a:buFont typeface="Arial"/>
              <a:buChar char="•"/>
              <a:tabLst>
                <a:tab pos="180340" algn="l"/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ea typeface="Geneva"/>
                <a:cs typeface="Vrinda"/>
              </a:rPr>
              <a:t>AutoCAD </a:t>
            </a:r>
            <a:endParaRPr lang="en-US" sz="1600" dirty="0">
              <a:effectLst/>
              <a:ea typeface="Times New Roman"/>
              <a:cs typeface="Times New Roman"/>
            </a:endParaRPr>
          </a:p>
          <a:p>
            <a:pPr marL="342900" marR="0" lvl="0" indent="-342900" algn="just" fontAlgn="base">
              <a:buClr>
                <a:srgbClr val="FF0000"/>
              </a:buClr>
              <a:buFont typeface="Arial"/>
              <a:buChar char="•"/>
              <a:tabLst>
                <a:tab pos="180340" algn="l"/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REVIT</a:t>
            </a:r>
            <a:endParaRPr lang="en-US" sz="1600" dirty="0">
              <a:effectLst/>
              <a:ea typeface="Times New Roman"/>
              <a:cs typeface="Times New Roman"/>
            </a:endParaRPr>
          </a:p>
          <a:p>
            <a:pPr marL="342900" marR="0" lvl="0" indent="-342900" algn="just" fontAlgn="base">
              <a:buClr>
                <a:srgbClr val="FF0000"/>
              </a:buClr>
              <a:buFont typeface="Arial"/>
              <a:buChar char="•"/>
              <a:tabLst>
                <a:tab pos="180340" algn="l"/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BDS</a:t>
            </a:r>
            <a:endParaRPr lang="en-US" sz="1600" dirty="0">
              <a:effectLst/>
              <a:ea typeface="Times New Roman"/>
              <a:cs typeface="Times New Roman"/>
            </a:endParaRPr>
          </a:p>
          <a:p>
            <a:pPr marL="342900" marR="0" lvl="0" indent="-342900" algn="just" fontAlgn="base">
              <a:buClr>
                <a:srgbClr val="FF0000"/>
              </a:buClr>
              <a:buFont typeface="Arial"/>
              <a:buChar char="•"/>
              <a:tabLst>
                <a:tab pos="180340" algn="l"/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STAAD</a:t>
            </a:r>
            <a:endParaRPr lang="en-US" sz="1600" dirty="0">
              <a:effectLst/>
              <a:ea typeface="Times New Roman"/>
              <a:cs typeface="Times New Roman"/>
            </a:endParaRPr>
          </a:p>
          <a:p>
            <a:pPr marL="342900" marR="0" lvl="0" indent="-342900" algn="just" fontAlgn="base">
              <a:buClr>
                <a:srgbClr val="FF0000"/>
              </a:buClr>
              <a:buFont typeface="Arial"/>
              <a:buChar char="•"/>
              <a:tabLst>
                <a:tab pos="180340" algn="l"/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E-Tabs </a:t>
            </a:r>
            <a:endParaRPr lang="en-US" sz="1600" dirty="0">
              <a:effectLst/>
              <a:ea typeface="Times New Roman"/>
              <a:cs typeface="Times New Roman"/>
            </a:endParaRPr>
          </a:p>
          <a:p>
            <a:pPr marL="342900" marR="0" lvl="0" indent="-342900" algn="just" fontAlgn="base">
              <a:buClr>
                <a:srgbClr val="FF0000"/>
              </a:buClr>
              <a:buFont typeface="Arial"/>
              <a:buChar char="•"/>
              <a:tabLst>
                <a:tab pos="180340" algn="l"/>
                <a:tab pos="457200" algn="l"/>
              </a:tabLst>
            </a:pPr>
            <a:r>
              <a:rPr lang="en-IN" sz="1600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Auto Plant 3D</a:t>
            </a:r>
            <a:endParaRPr lang="en-US" sz="1600" dirty="0">
              <a:effectLst/>
              <a:ea typeface="Times New Roman"/>
              <a:cs typeface="Times New Roman"/>
            </a:endParaRPr>
          </a:p>
          <a:p>
            <a:pPr marL="180340" marR="0" algn="just" fontAlgn="base"/>
            <a:r>
              <a:rPr lang="en-IN" sz="1600" dirty="0">
                <a:solidFill>
                  <a:srgbClr val="000000"/>
                </a:solidFill>
                <a:effectLst/>
                <a:ea typeface="Times New Roman"/>
              </a:rPr>
              <a:t> </a:t>
            </a:r>
            <a:endParaRPr lang="en-US" sz="1600" dirty="0">
              <a:effectLst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96034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  <a:txDef>
      <a:spPr>
        <a:noFill/>
      </a:spPr>
      <a:bodyPr wrap="none" anchor="ctr">
        <a:spAutoFit/>
      </a:bodyPr>
      <a:lstStyle>
        <a:defPPr algn="ctr">
          <a:defRPr sz="3600" b="1" dirty="0">
            <a:latin typeface="+mj-lt"/>
            <a:ea typeface="ＭＳ Ｐゴシック" pitchFamily="34" charset="-128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13518F"/>
        </a:dk2>
        <a:lt2>
          <a:srgbClr val="808080"/>
        </a:lt2>
        <a:accent1>
          <a:srgbClr val="8CC63F"/>
        </a:accent1>
        <a:accent2>
          <a:srgbClr val="0091D5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83C1"/>
        </a:accent6>
        <a:hlink>
          <a:srgbClr val="81CBEE"/>
        </a:hlink>
        <a:folHlink>
          <a:srgbClr val="4F692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21967</TotalTime>
  <Words>216</Words>
  <Application>Microsoft Office PowerPoint</Application>
  <PresentationFormat>On-screen Show (4:3)</PresentationFormat>
  <Paragraphs>43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Blank Presentation</vt:lpstr>
      <vt:lpstr>Custom Design</vt:lpstr>
      <vt:lpstr>About US</vt:lpstr>
      <vt:lpstr>Slide 2</vt:lpstr>
      <vt:lpstr>Slide 3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Presentation</dc:title>
  <dc:subject>Granite Presentation</dc:subject>
  <dc:creator>Yogesh M. Sankhé</dc:creator>
  <cp:lastModifiedBy>aghosh</cp:lastModifiedBy>
  <cp:revision>1703</cp:revision>
  <cp:lastPrinted>2010-10-15T08:25:57Z</cp:lastPrinted>
  <dcterms:created xsi:type="dcterms:W3CDTF">2010-10-15T08:25:41Z</dcterms:created>
  <dcterms:modified xsi:type="dcterms:W3CDTF">2016-09-13T09:35:17Z</dcterms:modified>
</cp:coreProperties>
</file>