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66" r:id="rId3"/>
    <p:sldId id="268" r:id="rId4"/>
    <p:sldId id="269" r:id="rId5"/>
    <p:sldId id="275" r:id="rId6"/>
    <p:sldId id="287" r:id="rId7"/>
    <p:sldId id="288" r:id="rId8"/>
    <p:sldId id="289" r:id="rId9"/>
    <p:sldId id="291" r:id="rId10"/>
    <p:sldId id="26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664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721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86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134708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6" idx="3"/>
          </p:cNvCxnSpPr>
          <p:nvPr/>
        </p:nvCxnSpPr>
        <p:spPr>
          <a:xfrm flipV="1">
            <a:off x="7009071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针对不同客群群研究并定义信贷产品。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对客户贷款申请进行审批。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75836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831067"/>
            <a:ext cx="97155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数据隔离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服务化</a:t>
            </a:r>
            <a:endParaRPr lang="en-US" altLang="zh-CN" dirty="0" smtClean="0"/>
          </a:p>
          <a:p>
            <a:pPr marL="342900" indent="-342900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130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05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419439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72561" y="3452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产品配置设计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2107" y="1414463"/>
            <a:ext cx="64277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94" y="1002323"/>
            <a:ext cx="11580813" cy="58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57" y="962025"/>
            <a:ext cx="11952287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1081454"/>
            <a:ext cx="11828463" cy="577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9" y="1099038"/>
            <a:ext cx="12018963" cy="575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1094</TotalTime>
  <Words>170</Words>
  <Application>Microsoft Office PowerPoint</Application>
  <PresentationFormat>自定义</PresentationFormat>
  <Paragraphs>41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包图主题2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刘松</cp:lastModifiedBy>
  <cp:revision>281</cp:revision>
  <dcterms:created xsi:type="dcterms:W3CDTF">2017-08-08T02:58:07Z</dcterms:created>
  <dcterms:modified xsi:type="dcterms:W3CDTF">2018-09-19T04:44:05Z</dcterms:modified>
</cp:coreProperties>
</file>