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27"/>
  </p:notesMasterIdLst>
  <p:sldIdLst>
    <p:sldId id="282" r:id="rId3"/>
    <p:sldId id="266" r:id="rId4"/>
    <p:sldId id="267" r:id="rId5"/>
    <p:sldId id="268" r:id="rId6"/>
    <p:sldId id="269" r:id="rId7"/>
    <p:sldId id="275" r:id="rId8"/>
    <p:sldId id="262" r:id="rId9"/>
    <p:sldId id="271" r:id="rId10"/>
    <p:sldId id="273" r:id="rId11"/>
    <p:sldId id="274" r:id="rId12"/>
    <p:sldId id="279" r:id="rId13"/>
    <p:sldId id="280" r:id="rId14"/>
    <p:sldId id="261" r:id="rId15"/>
    <p:sldId id="264" r:id="rId16"/>
    <p:sldId id="265" r:id="rId17"/>
    <p:sldId id="278" r:id="rId18"/>
    <p:sldId id="281" r:id="rId19"/>
    <p:sldId id="260" r:id="rId20"/>
    <p:sldId id="270" r:id="rId21"/>
    <p:sldId id="272" r:id="rId22"/>
    <p:sldId id="276" r:id="rId23"/>
    <p:sldId id="277" r:id="rId24"/>
    <p:sldId id="263" r:id="rId25"/>
    <p:sldId id="283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676"/>
    <a:srgbClr val="298CC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-85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AF21E-AA1D-4678-9985-583FF147C867}" type="datetimeFigureOut">
              <a:rPr lang="zh-CN" altLang="en-US" smtClean="0"/>
              <a:pPr/>
              <a:t>2018/9/17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E13EF-56DF-477F-9799-2CC6E8A63D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6883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3850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3919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63712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72762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60966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66642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09068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69803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9778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3482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05996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65475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8313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39932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00863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126459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3275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17345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9644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56646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09611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89124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5552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3152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3954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163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1834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076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9717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5015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4877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2527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368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3540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353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6433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68512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8227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679425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150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293017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3230786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516855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7167864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913144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0095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038226" y="1866901"/>
            <a:ext cx="3143250" cy="3946525"/>
          </a:xfrm>
          <a:custGeom>
            <a:avLst/>
            <a:gdLst>
              <a:gd name="connsiteX0" fmla="*/ 0 w 3143250"/>
              <a:gd name="connsiteY0" fmla="*/ 0 h 3946525"/>
              <a:gd name="connsiteX1" fmla="*/ 3143250 w 3143250"/>
              <a:gd name="connsiteY1" fmla="*/ 0 h 3946525"/>
              <a:gd name="connsiteX2" fmla="*/ 3143250 w 3143250"/>
              <a:gd name="connsiteY2" fmla="*/ 3946525 h 3946525"/>
              <a:gd name="connsiteX3" fmla="*/ 0 w 3143250"/>
              <a:gd name="connsiteY3" fmla="*/ 3946525 h 394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3250" h="3946525">
                <a:moveTo>
                  <a:pt x="0" y="0"/>
                </a:moveTo>
                <a:lnTo>
                  <a:pt x="3143250" y="0"/>
                </a:lnTo>
                <a:lnTo>
                  <a:pt x="3143250" y="3946525"/>
                </a:lnTo>
                <a:lnTo>
                  <a:pt x="0" y="3946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6905625" y="1866901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6905625" y="3903307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5796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904224" y="1683655"/>
            <a:ext cx="7583462" cy="4287616"/>
          </a:xfrm>
          <a:custGeom>
            <a:avLst/>
            <a:gdLst>
              <a:gd name="connsiteX0" fmla="*/ 0 w 7583462"/>
              <a:gd name="connsiteY0" fmla="*/ 0 h 4287616"/>
              <a:gd name="connsiteX1" fmla="*/ 7583462 w 7583462"/>
              <a:gd name="connsiteY1" fmla="*/ 0 h 4287616"/>
              <a:gd name="connsiteX2" fmla="*/ 7583462 w 7583462"/>
              <a:gd name="connsiteY2" fmla="*/ 4287616 h 4287616"/>
              <a:gd name="connsiteX3" fmla="*/ 0 w 7583462"/>
              <a:gd name="connsiteY3" fmla="*/ 4287616 h 4287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3462" h="4287616">
                <a:moveTo>
                  <a:pt x="0" y="0"/>
                </a:moveTo>
                <a:lnTo>
                  <a:pt x="7583462" y="0"/>
                </a:lnTo>
                <a:lnTo>
                  <a:pt x="7583462" y="4287616"/>
                </a:lnTo>
                <a:lnTo>
                  <a:pt x="0" y="42876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1368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52500" y="1574801"/>
            <a:ext cx="5168900" cy="2214563"/>
          </a:xfrm>
          <a:custGeom>
            <a:avLst/>
            <a:gdLst>
              <a:gd name="connsiteX0" fmla="*/ 0 w 5168900"/>
              <a:gd name="connsiteY0" fmla="*/ 0 h 2214563"/>
              <a:gd name="connsiteX1" fmla="*/ 5168900 w 5168900"/>
              <a:gd name="connsiteY1" fmla="*/ 0 h 2214563"/>
              <a:gd name="connsiteX2" fmla="*/ 5168900 w 5168900"/>
              <a:gd name="connsiteY2" fmla="*/ 2214563 h 2214563"/>
              <a:gd name="connsiteX3" fmla="*/ 0 w 5168900"/>
              <a:gd name="connsiteY3" fmla="*/ 2214563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900" h="2214563">
                <a:moveTo>
                  <a:pt x="0" y="0"/>
                </a:moveTo>
                <a:lnTo>
                  <a:pt x="5168900" y="0"/>
                </a:lnTo>
                <a:lnTo>
                  <a:pt x="5168900" y="2214563"/>
                </a:lnTo>
                <a:lnTo>
                  <a:pt x="0" y="22145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527800" y="3910167"/>
            <a:ext cx="4687888" cy="2100107"/>
          </a:xfrm>
          <a:custGeom>
            <a:avLst/>
            <a:gdLst>
              <a:gd name="connsiteX0" fmla="*/ 0 w 4687888"/>
              <a:gd name="connsiteY0" fmla="*/ 0 h 2100107"/>
              <a:gd name="connsiteX1" fmla="*/ 4687888 w 4687888"/>
              <a:gd name="connsiteY1" fmla="*/ 0 h 2100107"/>
              <a:gd name="connsiteX2" fmla="*/ 4687888 w 4687888"/>
              <a:gd name="connsiteY2" fmla="*/ 2100107 h 2100107"/>
              <a:gd name="connsiteX3" fmla="*/ 0 w 4687888"/>
              <a:gd name="connsiteY3" fmla="*/ 2100107 h 210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7888" h="2100107">
                <a:moveTo>
                  <a:pt x="0" y="0"/>
                </a:moveTo>
                <a:lnTo>
                  <a:pt x="4687888" y="0"/>
                </a:lnTo>
                <a:lnTo>
                  <a:pt x="4687888" y="2100107"/>
                </a:lnTo>
                <a:lnTo>
                  <a:pt x="0" y="2100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7858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3432175" y="1"/>
            <a:ext cx="8759827" cy="7893048"/>
          </a:xfrm>
          <a:custGeom>
            <a:avLst/>
            <a:gdLst>
              <a:gd name="connsiteX0" fmla="*/ 7838282 w 8759827"/>
              <a:gd name="connsiteY0" fmla="*/ 3101973 h 7893048"/>
              <a:gd name="connsiteX1" fmla="*/ 8759827 w 8759827"/>
              <a:gd name="connsiteY1" fmla="*/ 4025048 h 7893048"/>
              <a:gd name="connsiteX2" fmla="*/ 8759827 w 8759827"/>
              <a:gd name="connsiteY2" fmla="*/ 6969974 h 7893048"/>
              <a:gd name="connsiteX3" fmla="*/ 7838282 w 8759827"/>
              <a:gd name="connsiteY3" fmla="*/ 7893048 h 7893048"/>
              <a:gd name="connsiteX4" fmla="*/ 5446713 w 8759827"/>
              <a:gd name="connsiteY4" fmla="*/ 5497511 h 7893048"/>
              <a:gd name="connsiteX5" fmla="*/ 5087145 w 8759827"/>
              <a:gd name="connsiteY5" fmla="*/ 352424 h 7893048"/>
              <a:gd name="connsiteX6" fmla="*/ 7478714 w 8759827"/>
              <a:gd name="connsiteY6" fmla="*/ 2747962 h 7893048"/>
              <a:gd name="connsiteX7" fmla="*/ 5087145 w 8759827"/>
              <a:gd name="connsiteY7" fmla="*/ 5143499 h 7893048"/>
              <a:gd name="connsiteX8" fmla="*/ 2695578 w 8759827"/>
              <a:gd name="connsiteY8" fmla="*/ 2747962 h 7893048"/>
              <a:gd name="connsiteX9" fmla="*/ 5459391 w 8759827"/>
              <a:gd name="connsiteY9" fmla="*/ 0 h 7893048"/>
              <a:gd name="connsiteX10" fmla="*/ 8759827 w 8759827"/>
              <a:gd name="connsiteY10" fmla="*/ 0 h 7893048"/>
              <a:gd name="connsiteX11" fmla="*/ 8759827 w 8759827"/>
              <a:gd name="connsiteY11" fmla="*/ 1485162 h 7893048"/>
              <a:gd name="connsiteX12" fmla="*/ 7838282 w 8759827"/>
              <a:gd name="connsiteY12" fmla="*/ 2408236 h 7893048"/>
              <a:gd name="connsiteX13" fmla="*/ 5446713 w 8759827"/>
              <a:gd name="connsiteY13" fmla="*/ 12699 h 7893048"/>
              <a:gd name="connsiteX14" fmla="*/ 12678 w 8759827"/>
              <a:gd name="connsiteY14" fmla="*/ 0 h 7893048"/>
              <a:gd name="connsiteX15" fmla="*/ 4770461 w 8759827"/>
              <a:gd name="connsiteY15" fmla="*/ 0 h 7893048"/>
              <a:gd name="connsiteX16" fmla="*/ 4783139 w 8759827"/>
              <a:gd name="connsiteY16" fmla="*/ 12699 h 7893048"/>
              <a:gd name="connsiteX17" fmla="*/ 2391571 w 8759827"/>
              <a:gd name="connsiteY17" fmla="*/ 2408236 h 7893048"/>
              <a:gd name="connsiteX18" fmla="*/ 0 w 8759827"/>
              <a:gd name="connsiteY18" fmla="*/ 12699 h 7893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59827" h="7893048">
                <a:moveTo>
                  <a:pt x="7838282" y="3101973"/>
                </a:moveTo>
                <a:lnTo>
                  <a:pt x="8759827" y="4025048"/>
                </a:lnTo>
                <a:lnTo>
                  <a:pt x="8759827" y="6969974"/>
                </a:lnTo>
                <a:lnTo>
                  <a:pt x="7838282" y="7893048"/>
                </a:lnTo>
                <a:lnTo>
                  <a:pt x="5446713" y="5497511"/>
                </a:lnTo>
                <a:close/>
                <a:moveTo>
                  <a:pt x="5087145" y="352424"/>
                </a:moveTo>
                <a:lnTo>
                  <a:pt x="7478714" y="2747962"/>
                </a:lnTo>
                <a:lnTo>
                  <a:pt x="5087145" y="5143499"/>
                </a:lnTo>
                <a:lnTo>
                  <a:pt x="2695578" y="2747962"/>
                </a:lnTo>
                <a:close/>
                <a:moveTo>
                  <a:pt x="5459391" y="0"/>
                </a:moveTo>
                <a:lnTo>
                  <a:pt x="8759827" y="0"/>
                </a:lnTo>
                <a:lnTo>
                  <a:pt x="8759827" y="1485162"/>
                </a:lnTo>
                <a:lnTo>
                  <a:pt x="7838282" y="2408236"/>
                </a:lnTo>
                <a:lnTo>
                  <a:pt x="5446713" y="12699"/>
                </a:lnTo>
                <a:close/>
                <a:moveTo>
                  <a:pt x="12678" y="0"/>
                </a:moveTo>
                <a:lnTo>
                  <a:pt x="4770461" y="0"/>
                </a:lnTo>
                <a:lnTo>
                  <a:pt x="4783139" y="12699"/>
                </a:lnTo>
                <a:lnTo>
                  <a:pt x="2391571" y="2408236"/>
                </a:lnTo>
                <a:lnTo>
                  <a:pt x="0" y="126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97070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55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8103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7" r:id="rId4"/>
    <p:sldLayoutId id="2147483666" r:id="rId5"/>
    <p:sldLayoutId id="2147483665" r:id="rId6"/>
    <p:sldLayoutId id="2147483664" r:id="rId7"/>
    <p:sldLayoutId id="2147483663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959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598924" y="2605892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信贷核心系统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46808" y="5086350"/>
            <a:ext cx="1581150" cy="3942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30973" y="512445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>
                <a:solidFill>
                  <a:prstClr val="white"/>
                </a:solidFill>
                <a:latin typeface="Agency FB" panose="020B0503020202020204" pitchFamily="34" charset="0"/>
                <a:ea typeface="微软雅黑"/>
              </a:rPr>
              <a:t>作者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：刘松</a:t>
            </a:r>
            <a:endParaRPr kumimoji="0" lang="zh-CN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17217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/>
      <p:bldP spid="20" grpId="0" animBg="1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2f6de72-cca0-432e-bc14-f974cb5caf9e"/>
          <p:cNvGrpSpPr>
            <a:grpSpLocks noChangeAspect="1"/>
          </p:cNvGrpSpPr>
          <p:nvPr/>
        </p:nvGrpSpPr>
        <p:grpSpPr>
          <a:xfrm>
            <a:off x="4391025" y="1866901"/>
            <a:ext cx="2305050" cy="3946525"/>
            <a:chOff x="4391025" y="1047751"/>
            <a:chExt cx="2305050" cy="4762499"/>
          </a:xfrm>
        </p:grpSpPr>
        <p:sp>
          <p:nvSpPr>
            <p:cNvPr id="5" name="ïṧḷïḓê-Rectangle 4"/>
            <p:cNvSpPr/>
            <p:nvPr/>
          </p:nvSpPr>
          <p:spPr>
            <a:xfrm>
              <a:off x="4391025" y="1047751"/>
              <a:ext cx="2305050" cy="23050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ṧḷïḓê-文本框 10"/>
            <p:cNvSpPr txBox="1"/>
            <p:nvPr/>
          </p:nvSpPr>
          <p:spPr>
            <a:xfrm>
              <a:off x="4540493" y="1269713"/>
              <a:ext cx="1593607" cy="830997"/>
            </a:xfrm>
            <a:prstGeom prst="rect">
              <a:avLst/>
            </a:prstGeom>
            <a:noFill/>
          </p:spPr>
          <p:txBody>
            <a:bodyPr wrap="none" lIns="0" tIns="0" rIns="0" bIns="0">
              <a:normAutofit lnSpcReduction="10000"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80%</a:t>
              </a:r>
            </a:p>
          </p:txBody>
        </p:sp>
        <p:sp>
          <p:nvSpPr>
            <p:cNvPr id="9" name="ïṧḷïḓê-Rectangle 8"/>
            <p:cNvSpPr/>
            <p:nvPr/>
          </p:nvSpPr>
          <p:spPr>
            <a:xfrm>
              <a:off x="4391025" y="3505200"/>
              <a:ext cx="2305050" cy="23050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ṧḷïḓê-文本框 14"/>
            <p:cNvSpPr txBox="1"/>
            <p:nvPr/>
          </p:nvSpPr>
          <p:spPr>
            <a:xfrm>
              <a:off x="4540493" y="3727161"/>
              <a:ext cx="1593607" cy="830997"/>
            </a:xfrm>
            <a:prstGeom prst="rect">
              <a:avLst/>
            </a:prstGeom>
            <a:noFill/>
          </p:spPr>
          <p:txBody>
            <a:bodyPr wrap="none" lIns="0" tIns="0" rIns="0" bIns="0">
              <a:normAutofit lnSpcReduction="10000"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80%</a:t>
              </a: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pic>
        <p:nvPicPr>
          <p:cNvPr id="21" name="图片占位符 20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8549" y="1866901"/>
            <a:ext cx="3142603" cy="3946525"/>
          </a:xfrm>
        </p:spPr>
      </p:pic>
      <p:pic>
        <p:nvPicPr>
          <p:cNvPr id="22" name="图片占位符 21"/>
          <p:cNvPicPr>
            <a:picLocks noGrp="1" noChangeAspect="1"/>
          </p:cNvPicPr>
          <p:nvPr>
            <p:ph type="pic" sz="quarter" idx="1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09711" y="1866901"/>
            <a:ext cx="4239977" cy="1910119"/>
          </a:xfrm>
        </p:spPr>
      </p:pic>
      <p:pic>
        <p:nvPicPr>
          <p:cNvPr id="23" name="图片占位符 22"/>
          <p:cNvPicPr>
            <a:picLocks noGrp="1" noChangeAspect="1"/>
          </p:cNvPicPr>
          <p:nvPr>
            <p:ph type="pic" sz="quarter" idx="1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09711" y="3903307"/>
            <a:ext cx="4239977" cy="1910119"/>
          </a:xfrm>
        </p:spPr>
      </p:pic>
      <p:sp>
        <p:nvSpPr>
          <p:cNvPr id="25" name="矩形 24"/>
          <p:cNvSpPr/>
          <p:nvPr/>
        </p:nvSpPr>
        <p:spPr>
          <a:xfrm>
            <a:off x="4473818" y="2754758"/>
            <a:ext cx="1943100" cy="7571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用户可以在投影仪或者计算机上进行演示，也可以将演示文稿打印</a:t>
            </a:r>
            <a:r>
              <a:rPr lang="zh-CN" altLang="en-US" sz="1200" dirty="0" smtClean="0">
                <a:solidFill>
                  <a:schemeClr val="bg1"/>
                </a:solidFill>
              </a:rPr>
              <a:t>出来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73818" y="4802888"/>
            <a:ext cx="1943100" cy="7571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用户可以在投影仪或者计算机上进行演示，也可以将演示文稿打印</a:t>
            </a:r>
            <a:r>
              <a:rPr lang="zh-CN" altLang="en-US" sz="1200" dirty="0" smtClean="0">
                <a:solidFill>
                  <a:schemeClr val="bg1"/>
                </a:solidFill>
              </a:rPr>
              <a:t>出来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207030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şḻïďê-TextBox 6"/>
          <p:cNvSpPr txBox="1">
            <a:spLocks/>
          </p:cNvSpPr>
          <p:nvPr/>
        </p:nvSpPr>
        <p:spPr bwMode="auto">
          <a:xfrm>
            <a:off x="5462314" y="4696880"/>
            <a:ext cx="169918" cy="1661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Autofit/>
            <a:sp3d contourW="12700"/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30</a:t>
            </a:r>
          </a:p>
        </p:txBody>
      </p:sp>
      <p:sp>
        <p:nvSpPr>
          <p:cNvPr id="4" name="ïşḻïďê-TextBox 7"/>
          <p:cNvSpPr txBox="1">
            <a:spLocks/>
          </p:cNvSpPr>
          <p:nvPr/>
        </p:nvSpPr>
        <p:spPr bwMode="auto">
          <a:xfrm>
            <a:off x="6628721" y="3591520"/>
            <a:ext cx="169918" cy="1661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Autofit/>
            <a:sp3d contourW="12700"/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60</a:t>
            </a:r>
          </a:p>
        </p:txBody>
      </p:sp>
      <p:sp>
        <p:nvSpPr>
          <p:cNvPr id="5" name="ïşḻïďê-TextBox 8"/>
          <p:cNvSpPr txBox="1">
            <a:spLocks/>
          </p:cNvSpPr>
          <p:nvPr/>
        </p:nvSpPr>
        <p:spPr bwMode="auto">
          <a:xfrm>
            <a:off x="7800474" y="4237777"/>
            <a:ext cx="169918" cy="1661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Autofit/>
            <a:sp3d contourW="12700"/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40</a:t>
            </a:r>
          </a:p>
        </p:txBody>
      </p:sp>
      <p:sp>
        <p:nvSpPr>
          <p:cNvPr id="6" name="ïşḻïďê-TextBox 9"/>
          <p:cNvSpPr txBox="1">
            <a:spLocks/>
          </p:cNvSpPr>
          <p:nvPr/>
        </p:nvSpPr>
        <p:spPr bwMode="auto">
          <a:xfrm>
            <a:off x="4305432" y="3876369"/>
            <a:ext cx="169918" cy="1661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Autofit/>
            <a:sp3d contourW="12700"/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50</a:t>
            </a:r>
          </a:p>
        </p:txBody>
      </p:sp>
      <p:sp>
        <p:nvSpPr>
          <p:cNvPr id="7" name="ïşḻïďê-TextBox 10"/>
          <p:cNvSpPr txBox="1">
            <a:spLocks/>
          </p:cNvSpPr>
          <p:nvPr/>
        </p:nvSpPr>
        <p:spPr bwMode="auto">
          <a:xfrm>
            <a:off x="3129500" y="4546980"/>
            <a:ext cx="169918" cy="1661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Autofit/>
            <a:sp3d contourW="12700"/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35</a:t>
            </a:r>
          </a:p>
        </p:txBody>
      </p:sp>
      <p:cxnSp>
        <p:nvCxnSpPr>
          <p:cNvPr id="14" name="ïşḻïďê-Straight Connector 22"/>
          <p:cNvCxnSpPr/>
          <p:nvPr/>
        </p:nvCxnSpPr>
        <p:spPr>
          <a:xfrm>
            <a:off x="1718658" y="5695181"/>
            <a:ext cx="8754685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ïşḻïďê-Freeform: Shape 60"/>
          <p:cNvSpPr/>
          <p:nvPr/>
        </p:nvSpPr>
        <p:spPr>
          <a:xfrm>
            <a:off x="3215680" y="4759948"/>
            <a:ext cx="724118" cy="930291"/>
          </a:xfrm>
          <a:custGeom>
            <a:avLst/>
            <a:gdLst>
              <a:gd name="connsiteX0" fmla="*/ 0 w 724118"/>
              <a:gd name="connsiteY0" fmla="*/ 0 h 930291"/>
              <a:gd name="connsiteX1" fmla="*/ 724118 w 724118"/>
              <a:gd name="connsiteY1" fmla="*/ 930291 h 930291"/>
              <a:gd name="connsiteX2" fmla="*/ 0 w 724118"/>
              <a:gd name="connsiteY2" fmla="*/ 930291 h 930291"/>
              <a:gd name="connsiteX3" fmla="*/ 0 w 724118"/>
              <a:gd name="connsiteY3" fmla="*/ 0 h 930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118" h="930291">
                <a:moveTo>
                  <a:pt x="0" y="0"/>
                </a:moveTo>
                <a:lnTo>
                  <a:pt x="724118" y="930291"/>
                </a:lnTo>
                <a:lnTo>
                  <a:pt x="0" y="9302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6" name="ïṧḷïḓê-Freeform: Shape 58"/>
          <p:cNvSpPr/>
          <p:nvPr/>
        </p:nvSpPr>
        <p:spPr>
          <a:xfrm>
            <a:off x="2489124" y="4758382"/>
            <a:ext cx="726557" cy="931857"/>
          </a:xfrm>
          <a:custGeom>
            <a:avLst/>
            <a:gdLst>
              <a:gd name="connsiteX0" fmla="*/ 725338 w 726557"/>
              <a:gd name="connsiteY0" fmla="*/ 0 h 931857"/>
              <a:gd name="connsiteX1" fmla="*/ 726557 w 726557"/>
              <a:gd name="connsiteY1" fmla="*/ 1566 h 931857"/>
              <a:gd name="connsiteX2" fmla="*/ 726557 w 726557"/>
              <a:gd name="connsiteY2" fmla="*/ 931857 h 931857"/>
              <a:gd name="connsiteX3" fmla="*/ 0 w 726557"/>
              <a:gd name="connsiteY3" fmla="*/ 931857 h 931857"/>
              <a:gd name="connsiteX4" fmla="*/ 725338 w 726557"/>
              <a:gd name="connsiteY4" fmla="*/ 0 h 931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557" h="931857">
                <a:moveTo>
                  <a:pt x="725338" y="0"/>
                </a:moveTo>
                <a:lnTo>
                  <a:pt x="726557" y="1566"/>
                </a:lnTo>
                <a:lnTo>
                  <a:pt x="726557" y="931857"/>
                </a:lnTo>
                <a:lnTo>
                  <a:pt x="0" y="931857"/>
                </a:lnTo>
                <a:lnTo>
                  <a:pt x="72533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7" name="ïṧḷïḓê-Freeform: Shape 64"/>
          <p:cNvSpPr/>
          <p:nvPr/>
        </p:nvSpPr>
        <p:spPr>
          <a:xfrm>
            <a:off x="4387093" y="4079459"/>
            <a:ext cx="731187" cy="1610779"/>
          </a:xfrm>
          <a:custGeom>
            <a:avLst/>
            <a:gdLst>
              <a:gd name="connsiteX0" fmla="*/ 5850 w 731187"/>
              <a:gd name="connsiteY0" fmla="*/ 0 h 1610779"/>
              <a:gd name="connsiteX1" fmla="*/ 731187 w 731187"/>
              <a:gd name="connsiteY1" fmla="*/ 1610779 h 1610779"/>
              <a:gd name="connsiteX2" fmla="*/ 0 w 731187"/>
              <a:gd name="connsiteY2" fmla="*/ 1610779 h 1610779"/>
              <a:gd name="connsiteX3" fmla="*/ 0 w 731187"/>
              <a:gd name="connsiteY3" fmla="*/ 12991 h 1610779"/>
              <a:gd name="connsiteX4" fmla="*/ 5850 w 731187"/>
              <a:gd name="connsiteY4" fmla="*/ 0 h 1610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187" h="1610779">
                <a:moveTo>
                  <a:pt x="5850" y="0"/>
                </a:moveTo>
                <a:lnTo>
                  <a:pt x="731187" y="1610779"/>
                </a:lnTo>
                <a:lnTo>
                  <a:pt x="0" y="1610779"/>
                </a:lnTo>
                <a:lnTo>
                  <a:pt x="0" y="12991"/>
                </a:lnTo>
                <a:lnTo>
                  <a:pt x="585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8" name="ïṧḷïḓê-Freeform: Shape 62"/>
          <p:cNvSpPr/>
          <p:nvPr/>
        </p:nvSpPr>
        <p:spPr>
          <a:xfrm>
            <a:off x="3667605" y="4092450"/>
            <a:ext cx="719488" cy="1597788"/>
          </a:xfrm>
          <a:custGeom>
            <a:avLst/>
            <a:gdLst>
              <a:gd name="connsiteX0" fmla="*/ 719488 w 719488"/>
              <a:gd name="connsiteY0" fmla="*/ 0 h 1597788"/>
              <a:gd name="connsiteX1" fmla="*/ 719488 w 719488"/>
              <a:gd name="connsiteY1" fmla="*/ 1597788 h 1597788"/>
              <a:gd name="connsiteX2" fmla="*/ 0 w 719488"/>
              <a:gd name="connsiteY2" fmla="*/ 1597788 h 1597788"/>
              <a:gd name="connsiteX3" fmla="*/ 719488 w 719488"/>
              <a:gd name="connsiteY3" fmla="*/ 0 h 159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488" h="1597788">
                <a:moveTo>
                  <a:pt x="719488" y="0"/>
                </a:moveTo>
                <a:lnTo>
                  <a:pt x="719488" y="1597788"/>
                </a:lnTo>
                <a:lnTo>
                  <a:pt x="0" y="1597788"/>
                </a:lnTo>
                <a:lnTo>
                  <a:pt x="7194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9" name="ïṧḷïḓê-Freeform: Shape 68"/>
          <p:cNvSpPr/>
          <p:nvPr/>
        </p:nvSpPr>
        <p:spPr>
          <a:xfrm>
            <a:off x="5558505" y="4922132"/>
            <a:ext cx="714107" cy="768106"/>
          </a:xfrm>
          <a:custGeom>
            <a:avLst/>
            <a:gdLst>
              <a:gd name="connsiteX0" fmla="*/ 0 w 714107"/>
              <a:gd name="connsiteY0" fmla="*/ 0 h 768106"/>
              <a:gd name="connsiteX1" fmla="*/ 714107 w 714107"/>
              <a:gd name="connsiteY1" fmla="*/ 768106 h 768106"/>
              <a:gd name="connsiteX2" fmla="*/ 0 w 714107"/>
              <a:gd name="connsiteY2" fmla="*/ 768106 h 768106"/>
              <a:gd name="connsiteX3" fmla="*/ 0 w 714107"/>
              <a:gd name="connsiteY3" fmla="*/ 0 h 76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107" h="768106">
                <a:moveTo>
                  <a:pt x="0" y="0"/>
                </a:moveTo>
                <a:lnTo>
                  <a:pt x="714107" y="768106"/>
                </a:lnTo>
                <a:lnTo>
                  <a:pt x="0" y="76810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0" name="ïṧḷïḓê-Freeform: Shape 66"/>
          <p:cNvSpPr/>
          <p:nvPr/>
        </p:nvSpPr>
        <p:spPr>
          <a:xfrm>
            <a:off x="4821937" y="4910054"/>
            <a:ext cx="736568" cy="780185"/>
          </a:xfrm>
          <a:custGeom>
            <a:avLst/>
            <a:gdLst>
              <a:gd name="connsiteX0" fmla="*/ 725338 w 736568"/>
              <a:gd name="connsiteY0" fmla="*/ 0 h 780185"/>
              <a:gd name="connsiteX1" fmla="*/ 736568 w 736568"/>
              <a:gd name="connsiteY1" fmla="*/ 12079 h 780185"/>
              <a:gd name="connsiteX2" fmla="*/ 736568 w 736568"/>
              <a:gd name="connsiteY2" fmla="*/ 780185 h 780185"/>
              <a:gd name="connsiteX3" fmla="*/ 0 w 736568"/>
              <a:gd name="connsiteY3" fmla="*/ 780185 h 780185"/>
              <a:gd name="connsiteX4" fmla="*/ 725338 w 736568"/>
              <a:gd name="connsiteY4" fmla="*/ 0 h 78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568" h="780185">
                <a:moveTo>
                  <a:pt x="725338" y="0"/>
                </a:moveTo>
                <a:lnTo>
                  <a:pt x="736568" y="12079"/>
                </a:lnTo>
                <a:lnTo>
                  <a:pt x="736568" y="780185"/>
                </a:lnTo>
                <a:lnTo>
                  <a:pt x="0" y="780185"/>
                </a:lnTo>
                <a:lnTo>
                  <a:pt x="7253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ïṧḷïḓê-Freeform: Shape 72"/>
          <p:cNvSpPr/>
          <p:nvPr/>
        </p:nvSpPr>
        <p:spPr>
          <a:xfrm>
            <a:off x="6708069" y="3801854"/>
            <a:ext cx="730951" cy="1888384"/>
          </a:xfrm>
          <a:custGeom>
            <a:avLst/>
            <a:gdLst>
              <a:gd name="connsiteX0" fmla="*/ 5614 w 730951"/>
              <a:gd name="connsiteY0" fmla="*/ 0 h 1888384"/>
              <a:gd name="connsiteX1" fmla="*/ 730951 w 730951"/>
              <a:gd name="connsiteY1" fmla="*/ 1888384 h 1888384"/>
              <a:gd name="connsiteX2" fmla="*/ 0 w 730951"/>
              <a:gd name="connsiteY2" fmla="*/ 1888384 h 1888384"/>
              <a:gd name="connsiteX3" fmla="*/ 0 w 730951"/>
              <a:gd name="connsiteY3" fmla="*/ 14616 h 1888384"/>
              <a:gd name="connsiteX4" fmla="*/ 5614 w 730951"/>
              <a:gd name="connsiteY4" fmla="*/ 0 h 188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951" h="1888384">
                <a:moveTo>
                  <a:pt x="5614" y="0"/>
                </a:moveTo>
                <a:lnTo>
                  <a:pt x="730951" y="1888384"/>
                </a:lnTo>
                <a:lnTo>
                  <a:pt x="0" y="1888384"/>
                </a:lnTo>
                <a:lnTo>
                  <a:pt x="0" y="14616"/>
                </a:lnTo>
                <a:lnTo>
                  <a:pt x="561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2" name="ïṧḷïḓê-Freeform: Shape 70"/>
          <p:cNvSpPr/>
          <p:nvPr/>
        </p:nvSpPr>
        <p:spPr>
          <a:xfrm>
            <a:off x="5988344" y="3816470"/>
            <a:ext cx="719724" cy="1873768"/>
          </a:xfrm>
          <a:custGeom>
            <a:avLst/>
            <a:gdLst>
              <a:gd name="connsiteX0" fmla="*/ 719724 w 719724"/>
              <a:gd name="connsiteY0" fmla="*/ 0 h 1873768"/>
              <a:gd name="connsiteX1" fmla="*/ 719724 w 719724"/>
              <a:gd name="connsiteY1" fmla="*/ 1873768 h 1873768"/>
              <a:gd name="connsiteX2" fmla="*/ 0 w 719724"/>
              <a:gd name="connsiteY2" fmla="*/ 1873768 h 1873768"/>
              <a:gd name="connsiteX3" fmla="*/ 719724 w 719724"/>
              <a:gd name="connsiteY3" fmla="*/ 0 h 187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724" h="1873768">
                <a:moveTo>
                  <a:pt x="719724" y="0"/>
                </a:moveTo>
                <a:lnTo>
                  <a:pt x="719724" y="1873768"/>
                </a:lnTo>
                <a:lnTo>
                  <a:pt x="0" y="1873768"/>
                </a:lnTo>
                <a:lnTo>
                  <a:pt x="7197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3" name="ïṧḷïḓê-Freeform: Shape 76"/>
          <p:cNvSpPr/>
          <p:nvPr/>
        </p:nvSpPr>
        <p:spPr>
          <a:xfrm>
            <a:off x="7889006" y="4433456"/>
            <a:ext cx="721767" cy="1256782"/>
          </a:xfrm>
          <a:custGeom>
            <a:avLst/>
            <a:gdLst>
              <a:gd name="connsiteX0" fmla="*/ 0 w 721767"/>
              <a:gd name="connsiteY0" fmla="*/ 0 h 1256782"/>
              <a:gd name="connsiteX1" fmla="*/ 721767 w 721767"/>
              <a:gd name="connsiteY1" fmla="*/ 1256782 h 1256782"/>
              <a:gd name="connsiteX2" fmla="*/ 0 w 721767"/>
              <a:gd name="connsiteY2" fmla="*/ 1256782 h 1256782"/>
              <a:gd name="connsiteX3" fmla="*/ 0 w 721767"/>
              <a:gd name="connsiteY3" fmla="*/ 0 h 125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1767" h="1256782">
                <a:moveTo>
                  <a:pt x="0" y="0"/>
                </a:moveTo>
                <a:lnTo>
                  <a:pt x="721767" y="1256782"/>
                </a:lnTo>
                <a:lnTo>
                  <a:pt x="0" y="12567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4" name="ïṧḷïḓê-Freeform: Shape 74"/>
          <p:cNvSpPr/>
          <p:nvPr/>
        </p:nvSpPr>
        <p:spPr>
          <a:xfrm>
            <a:off x="7160097" y="4427240"/>
            <a:ext cx="728908" cy="1262998"/>
          </a:xfrm>
          <a:custGeom>
            <a:avLst/>
            <a:gdLst>
              <a:gd name="connsiteX0" fmla="*/ 725338 w 728908"/>
              <a:gd name="connsiteY0" fmla="*/ 0 h 1262998"/>
              <a:gd name="connsiteX1" fmla="*/ 728908 w 728908"/>
              <a:gd name="connsiteY1" fmla="*/ 6216 h 1262998"/>
              <a:gd name="connsiteX2" fmla="*/ 728908 w 728908"/>
              <a:gd name="connsiteY2" fmla="*/ 1262998 h 1262998"/>
              <a:gd name="connsiteX3" fmla="*/ 0 w 728908"/>
              <a:gd name="connsiteY3" fmla="*/ 1262998 h 1262998"/>
              <a:gd name="connsiteX4" fmla="*/ 725338 w 728908"/>
              <a:gd name="connsiteY4" fmla="*/ 0 h 126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908" h="1262998">
                <a:moveTo>
                  <a:pt x="725338" y="0"/>
                </a:moveTo>
                <a:lnTo>
                  <a:pt x="728908" y="6216"/>
                </a:lnTo>
                <a:lnTo>
                  <a:pt x="728908" y="1262998"/>
                </a:lnTo>
                <a:lnTo>
                  <a:pt x="0" y="1262998"/>
                </a:lnTo>
                <a:lnTo>
                  <a:pt x="72533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5" name="ïṧḷïḓê-Freeform: Shape 80"/>
          <p:cNvSpPr/>
          <p:nvPr/>
        </p:nvSpPr>
        <p:spPr>
          <a:xfrm>
            <a:off x="9042924" y="3498546"/>
            <a:ext cx="728908" cy="2191693"/>
          </a:xfrm>
          <a:custGeom>
            <a:avLst/>
            <a:gdLst>
              <a:gd name="connsiteX0" fmla="*/ 3571 w 728908"/>
              <a:gd name="connsiteY0" fmla="*/ 0 h 2191693"/>
              <a:gd name="connsiteX1" fmla="*/ 728908 w 728908"/>
              <a:gd name="connsiteY1" fmla="*/ 2191693 h 2191693"/>
              <a:gd name="connsiteX2" fmla="*/ 0 w 728908"/>
              <a:gd name="connsiteY2" fmla="*/ 2191693 h 2191693"/>
              <a:gd name="connsiteX3" fmla="*/ 0 w 728908"/>
              <a:gd name="connsiteY3" fmla="*/ 10790 h 2191693"/>
              <a:gd name="connsiteX4" fmla="*/ 3571 w 728908"/>
              <a:gd name="connsiteY4" fmla="*/ 0 h 219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908" h="2191693">
                <a:moveTo>
                  <a:pt x="3571" y="0"/>
                </a:moveTo>
                <a:lnTo>
                  <a:pt x="728908" y="2191693"/>
                </a:lnTo>
                <a:lnTo>
                  <a:pt x="0" y="2191693"/>
                </a:lnTo>
                <a:lnTo>
                  <a:pt x="0" y="10790"/>
                </a:lnTo>
                <a:lnTo>
                  <a:pt x="357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6" name="ïṧḷïḓê-Freeform: Shape 78"/>
          <p:cNvSpPr/>
          <p:nvPr/>
        </p:nvSpPr>
        <p:spPr>
          <a:xfrm>
            <a:off x="8321158" y="3509336"/>
            <a:ext cx="721767" cy="2180903"/>
          </a:xfrm>
          <a:custGeom>
            <a:avLst/>
            <a:gdLst>
              <a:gd name="connsiteX0" fmla="*/ 721767 w 721767"/>
              <a:gd name="connsiteY0" fmla="*/ 0 h 2180903"/>
              <a:gd name="connsiteX1" fmla="*/ 721767 w 721767"/>
              <a:gd name="connsiteY1" fmla="*/ 2180903 h 2180903"/>
              <a:gd name="connsiteX2" fmla="*/ 0 w 721767"/>
              <a:gd name="connsiteY2" fmla="*/ 2180903 h 2180903"/>
              <a:gd name="connsiteX3" fmla="*/ 721767 w 721767"/>
              <a:gd name="connsiteY3" fmla="*/ 0 h 2180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1767" h="2180903">
                <a:moveTo>
                  <a:pt x="721767" y="0"/>
                </a:moveTo>
                <a:lnTo>
                  <a:pt x="721767" y="2180903"/>
                </a:lnTo>
                <a:lnTo>
                  <a:pt x="0" y="2180903"/>
                </a:lnTo>
                <a:lnTo>
                  <a:pt x="72176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7" name="ïṧḷïḓê-TextBox 81"/>
          <p:cNvSpPr txBox="1">
            <a:spLocks/>
          </p:cNvSpPr>
          <p:nvPr/>
        </p:nvSpPr>
        <p:spPr bwMode="auto">
          <a:xfrm>
            <a:off x="8947108" y="3255539"/>
            <a:ext cx="198772" cy="1938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Autofit/>
            <a:sp3d contourW="12700"/>
          </a:bodyPr>
          <a:lstStyle/>
          <a:p>
            <a:pPr algn="ctr">
              <a:buClr>
                <a:prstClr val="white"/>
              </a:buClr>
              <a:defRPr/>
            </a:pP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70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916248" y="1857936"/>
            <a:ext cx="10401040" cy="1107594"/>
            <a:chOff x="2677264" y="1996356"/>
            <a:chExt cx="10401040" cy="1107594"/>
          </a:xfrm>
        </p:grpSpPr>
        <p:sp>
          <p:nvSpPr>
            <p:cNvPr id="70" name="矩形 69"/>
            <p:cNvSpPr/>
            <p:nvPr/>
          </p:nvSpPr>
          <p:spPr>
            <a:xfrm>
              <a:off x="2677264" y="2346820"/>
              <a:ext cx="10401040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Microsoft Office PowerPoint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不仅可以创建演示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文稿用户可以在投影仪或者计算机上进行演示，也可以将演示文稿打印出来，制作成胶片，以便应用到更广泛的领域中。利用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Microsoft Office PowerPoint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不仅可以创建演示文稿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sp>
        <p:nvSpPr>
          <p:cNvPr id="72" name="矩形 71"/>
          <p:cNvSpPr/>
          <p:nvPr/>
        </p:nvSpPr>
        <p:spPr>
          <a:xfrm>
            <a:off x="2590342" y="5735441"/>
            <a:ext cx="1267284" cy="3508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accent1"/>
                </a:solidFill>
              </a:rPr>
              <a:t>文字</a:t>
            </a:r>
            <a:r>
              <a:rPr lang="zh-CN" altLang="en-US" sz="1400" dirty="0">
                <a:solidFill>
                  <a:schemeClr val="accent1"/>
                </a:solidFill>
              </a:rPr>
              <a:t>添加</a:t>
            </a:r>
          </a:p>
        </p:txBody>
      </p:sp>
      <p:sp>
        <p:nvSpPr>
          <p:cNvPr id="73" name="矩形 72"/>
          <p:cNvSpPr/>
          <p:nvPr/>
        </p:nvSpPr>
        <p:spPr>
          <a:xfrm>
            <a:off x="3753451" y="5735441"/>
            <a:ext cx="1267284" cy="32855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accent2"/>
                </a:solidFill>
              </a:rPr>
              <a:t>文字</a:t>
            </a:r>
            <a:r>
              <a:rPr lang="zh-CN" altLang="en-US" sz="1400" dirty="0">
                <a:solidFill>
                  <a:schemeClr val="accent2"/>
                </a:solidFill>
              </a:rPr>
              <a:t>添加</a:t>
            </a:r>
          </a:p>
        </p:txBody>
      </p:sp>
      <p:sp>
        <p:nvSpPr>
          <p:cNvPr id="74" name="矩形 73"/>
          <p:cNvSpPr/>
          <p:nvPr/>
        </p:nvSpPr>
        <p:spPr>
          <a:xfrm>
            <a:off x="4924863" y="5735441"/>
            <a:ext cx="1267284" cy="3508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accent1"/>
                </a:solidFill>
              </a:rPr>
              <a:t>文字</a:t>
            </a:r>
            <a:r>
              <a:rPr lang="zh-CN" altLang="en-US" sz="1400" dirty="0">
                <a:solidFill>
                  <a:schemeClr val="accent1"/>
                </a:solidFill>
              </a:rPr>
              <a:t>添加</a:t>
            </a:r>
          </a:p>
        </p:txBody>
      </p:sp>
      <p:sp>
        <p:nvSpPr>
          <p:cNvPr id="75" name="矩形 74"/>
          <p:cNvSpPr/>
          <p:nvPr/>
        </p:nvSpPr>
        <p:spPr>
          <a:xfrm>
            <a:off x="6061754" y="5735441"/>
            <a:ext cx="1267284" cy="32855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accent2"/>
                </a:solidFill>
              </a:rPr>
              <a:t>文字</a:t>
            </a:r>
            <a:r>
              <a:rPr lang="zh-CN" altLang="en-US" sz="1400" dirty="0">
                <a:solidFill>
                  <a:schemeClr val="accent2"/>
                </a:solidFill>
              </a:rPr>
              <a:t>添加</a:t>
            </a:r>
          </a:p>
        </p:txBody>
      </p:sp>
      <p:sp>
        <p:nvSpPr>
          <p:cNvPr id="76" name="矩形 75"/>
          <p:cNvSpPr/>
          <p:nvPr/>
        </p:nvSpPr>
        <p:spPr>
          <a:xfrm>
            <a:off x="7251791" y="5735441"/>
            <a:ext cx="1267284" cy="3508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accent1"/>
                </a:solidFill>
              </a:rPr>
              <a:t>文字</a:t>
            </a:r>
            <a:r>
              <a:rPr lang="zh-CN" altLang="en-US" sz="1400" dirty="0">
                <a:solidFill>
                  <a:schemeClr val="accent1"/>
                </a:solidFill>
              </a:rPr>
              <a:t>添加</a:t>
            </a:r>
          </a:p>
        </p:txBody>
      </p:sp>
      <p:sp>
        <p:nvSpPr>
          <p:cNvPr id="77" name="矩形 76"/>
          <p:cNvSpPr/>
          <p:nvPr/>
        </p:nvSpPr>
        <p:spPr>
          <a:xfrm>
            <a:off x="8409282" y="5735441"/>
            <a:ext cx="1267284" cy="32855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accent2"/>
                </a:solidFill>
              </a:rPr>
              <a:t>文字</a:t>
            </a:r>
            <a:r>
              <a:rPr lang="zh-CN" altLang="en-US" sz="1400" dirty="0">
                <a:solidFill>
                  <a:schemeClr val="accent2"/>
                </a:solidFill>
              </a:rPr>
              <a:t>添加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781150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427bb3c-c702-4556-83c9-7375f3216755"/>
          <p:cNvGrpSpPr>
            <a:grpSpLocks noChangeAspect="1"/>
          </p:cNvGrpSpPr>
          <p:nvPr/>
        </p:nvGrpSpPr>
        <p:grpSpPr>
          <a:xfrm>
            <a:off x="1866023" y="2042297"/>
            <a:ext cx="3904467" cy="3703681"/>
            <a:chOff x="4250448" y="2373756"/>
            <a:chExt cx="3904467" cy="3703681"/>
          </a:xfrm>
        </p:grpSpPr>
        <p:grpSp>
          <p:nvGrpSpPr>
            <p:cNvPr id="5" name="Group 41"/>
            <p:cNvGrpSpPr/>
            <p:nvPr/>
          </p:nvGrpSpPr>
          <p:grpSpPr>
            <a:xfrm>
              <a:off x="4250448" y="2373756"/>
              <a:ext cx="3904467" cy="3703681"/>
              <a:chOff x="3882406" y="907348"/>
              <a:chExt cx="4763194" cy="4518250"/>
            </a:xfrm>
          </p:grpSpPr>
          <p:sp>
            <p:nvSpPr>
              <p:cNvPr id="22" name="is1ide-Isosceles Triangle 24"/>
              <p:cNvSpPr/>
              <p:nvPr/>
            </p:nvSpPr>
            <p:spPr>
              <a:xfrm>
                <a:off x="7418780" y="4017012"/>
                <a:ext cx="1226820" cy="1057603"/>
              </a:xfrm>
              <a:prstGeom prst="triangle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is1ide-Parallelogram 25"/>
              <p:cNvSpPr/>
              <p:nvPr/>
            </p:nvSpPr>
            <p:spPr>
              <a:xfrm>
                <a:off x="4847030" y="4017011"/>
                <a:ext cx="3185160" cy="1057603"/>
              </a:xfrm>
              <a:prstGeom prst="parallelogram">
                <a:avLst>
                  <a:gd name="adj" fmla="val 57722"/>
                </a:avLst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s1ide-Isosceles Triangle 28"/>
              <p:cNvSpPr/>
              <p:nvPr/>
            </p:nvSpPr>
            <p:spPr>
              <a:xfrm rot="7176267">
                <a:off x="3798188" y="4283776"/>
                <a:ext cx="1226040" cy="1057603"/>
              </a:xfrm>
              <a:prstGeom prst="triangle">
                <a:avLst/>
              </a:pr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s1ide-Parallelogram 29"/>
              <p:cNvSpPr/>
              <p:nvPr/>
            </p:nvSpPr>
            <p:spPr>
              <a:xfrm rot="7176267">
                <a:off x="3599284" y="2888630"/>
                <a:ext cx="3209239" cy="1057603"/>
              </a:xfrm>
              <a:prstGeom prst="parallelogram">
                <a:avLst>
                  <a:gd name="adj" fmla="val 57327"/>
                </a:avLst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s1ide-Isosceles Triangle 39"/>
              <p:cNvSpPr/>
              <p:nvPr/>
            </p:nvSpPr>
            <p:spPr>
              <a:xfrm rot="14409079">
                <a:off x="5375029" y="991566"/>
                <a:ext cx="1226040" cy="1057603"/>
              </a:xfrm>
              <a:prstGeom prst="triangle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şḻïďê-Parallelogram 40"/>
              <p:cNvSpPr/>
              <p:nvPr/>
            </p:nvSpPr>
            <p:spPr>
              <a:xfrm rot="14409079">
                <a:off x="5188621" y="2372001"/>
                <a:ext cx="3183135" cy="1057603"/>
              </a:xfrm>
              <a:prstGeom prst="parallelogram">
                <a:avLst>
                  <a:gd name="adj" fmla="val 57327"/>
                </a:avLst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6" name="ïşḻïďê-Freeform: Shape 17"/>
            <p:cNvSpPr>
              <a:spLocks/>
            </p:cNvSpPr>
            <p:nvPr/>
          </p:nvSpPr>
          <p:spPr bwMode="auto">
            <a:xfrm>
              <a:off x="7428016" y="5329619"/>
              <a:ext cx="446169" cy="366714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şḻïďê-Freeform: Shape 18"/>
            <p:cNvSpPr>
              <a:spLocks noChangeAspect="1"/>
            </p:cNvSpPr>
            <p:nvPr/>
          </p:nvSpPr>
          <p:spPr bwMode="auto">
            <a:xfrm>
              <a:off x="5897308" y="2560659"/>
              <a:ext cx="401262" cy="400840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şḻïďê-Freeform: Shape 19"/>
            <p:cNvSpPr>
              <a:spLocks/>
            </p:cNvSpPr>
            <p:nvPr/>
          </p:nvSpPr>
          <p:spPr bwMode="auto">
            <a:xfrm>
              <a:off x="4367298" y="5329619"/>
              <a:ext cx="361663" cy="360992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şḻïďê-Freeform: Shape 22"/>
            <p:cNvSpPr>
              <a:spLocks/>
            </p:cNvSpPr>
            <p:nvPr/>
          </p:nvSpPr>
          <p:spPr bwMode="auto">
            <a:xfrm>
              <a:off x="5846028" y="4290046"/>
              <a:ext cx="451952" cy="576726"/>
            </a:xfrm>
            <a:custGeom>
              <a:avLst/>
              <a:gdLst>
                <a:gd name="connsiteX0" fmla="*/ 43815 w 258763"/>
                <a:gd name="connsiteY0" fmla="*/ 130175 h 330201"/>
                <a:gd name="connsiteX1" fmla="*/ 28575 w 258763"/>
                <a:gd name="connsiteY1" fmla="*/ 147060 h 330201"/>
                <a:gd name="connsiteX2" fmla="*/ 28575 w 258763"/>
                <a:gd name="connsiteY2" fmla="*/ 227590 h 330201"/>
                <a:gd name="connsiteX3" fmla="*/ 43815 w 258763"/>
                <a:gd name="connsiteY3" fmla="*/ 244475 h 330201"/>
                <a:gd name="connsiteX4" fmla="*/ 60325 w 258763"/>
                <a:gd name="connsiteY4" fmla="*/ 227590 h 330201"/>
                <a:gd name="connsiteX5" fmla="*/ 60325 w 258763"/>
                <a:gd name="connsiteY5" fmla="*/ 147060 h 330201"/>
                <a:gd name="connsiteX6" fmla="*/ 43815 w 258763"/>
                <a:gd name="connsiteY6" fmla="*/ 130175 h 330201"/>
                <a:gd name="connsiteX7" fmla="*/ 221457 w 258763"/>
                <a:gd name="connsiteY7" fmla="*/ 98425 h 330201"/>
                <a:gd name="connsiteX8" fmla="*/ 211138 w 258763"/>
                <a:gd name="connsiteY8" fmla="*/ 110021 h 330201"/>
                <a:gd name="connsiteX9" fmla="*/ 211138 w 258763"/>
                <a:gd name="connsiteY9" fmla="*/ 265918 h 330201"/>
                <a:gd name="connsiteX10" fmla="*/ 221457 w 258763"/>
                <a:gd name="connsiteY10" fmla="*/ 276225 h 330201"/>
                <a:gd name="connsiteX11" fmla="*/ 231776 w 258763"/>
                <a:gd name="connsiteY11" fmla="*/ 265918 h 330201"/>
                <a:gd name="connsiteX12" fmla="*/ 231776 w 258763"/>
                <a:gd name="connsiteY12" fmla="*/ 110021 h 330201"/>
                <a:gd name="connsiteX13" fmla="*/ 221457 w 258763"/>
                <a:gd name="connsiteY13" fmla="*/ 98425 h 330201"/>
                <a:gd name="connsiteX14" fmla="*/ 80216 w 258763"/>
                <a:gd name="connsiteY14" fmla="*/ 71438 h 330201"/>
                <a:gd name="connsiteX15" fmla="*/ 236768 w 258763"/>
                <a:gd name="connsiteY15" fmla="*/ 71438 h 330201"/>
                <a:gd name="connsiteX16" fmla="*/ 258763 w 258763"/>
                <a:gd name="connsiteY16" fmla="*/ 93324 h 330201"/>
                <a:gd name="connsiteX17" fmla="*/ 258763 w 258763"/>
                <a:gd name="connsiteY17" fmla="*/ 274844 h 330201"/>
                <a:gd name="connsiteX18" fmla="*/ 204423 w 258763"/>
                <a:gd name="connsiteY18" fmla="*/ 330201 h 330201"/>
                <a:gd name="connsiteX19" fmla="*/ 113856 w 258763"/>
                <a:gd name="connsiteY19" fmla="*/ 330201 h 330201"/>
                <a:gd name="connsiteX20" fmla="*/ 59515 w 258763"/>
                <a:gd name="connsiteY20" fmla="*/ 274844 h 330201"/>
                <a:gd name="connsiteX21" fmla="*/ 59515 w 258763"/>
                <a:gd name="connsiteY21" fmla="*/ 267120 h 330201"/>
                <a:gd name="connsiteX22" fmla="*/ 42696 w 258763"/>
                <a:gd name="connsiteY22" fmla="*/ 270982 h 330201"/>
                <a:gd name="connsiteX23" fmla="*/ 0 w 258763"/>
                <a:gd name="connsiteY23" fmla="*/ 227211 h 330201"/>
                <a:gd name="connsiteX24" fmla="*/ 0 w 258763"/>
                <a:gd name="connsiteY24" fmla="*/ 147394 h 330201"/>
                <a:gd name="connsiteX25" fmla="*/ 42696 w 258763"/>
                <a:gd name="connsiteY25" fmla="*/ 103623 h 330201"/>
                <a:gd name="connsiteX26" fmla="*/ 59515 w 258763"/>
                <a:gd name="connsiteY26" fmla="*/ 107485 h 330201"/>
                <a:gd name="connsiteX27" fmla="*/ 59515 w 258763"/>
                <a:gd name="connsiteY27" fmla="*/ 93324 h 330201"/>
                <a:gd name="connsiteX28" fmla="*/ 80216 w 258763"/>
                <a:gd name="connsiteY28" fmla="*/ 71438 h 330201"/>
                <a:gd name="connsiteX29" fmla="*/ 107950 w 258763"/>
                <a:gd name="connsiteY29" fmla="*/ 0 h 330201"/>
                <a:gd name="connsiteX30" fmla="*/ 109247 w 258763"/>
                <a:gd name="connsiteY30" fmla="*/ 1290 h 330201"/>
                <a:gd name="connsiteX31" fmla="*/ 113139 w 258763"/>
                <a:gd name="connsiteY31" fmla="*/ 2580 h 330201"/>
                <a:gd name="connsiteX32" fmla="*/ 119624 w 258763"/>
                <a:gd name="connsiteY32" fmla="*/ 5160 h 330201"/>
                <a:gd name="connsiteX33" fmla="*/ 126110 w 258763"/>
                <a:gd name="connsiteY33" fmla="*/ 7739 h 330201"/>
                <a:gd name="connsiteX34" fmla="*/ 144269 w 258763"/>
                <a:gd name="connsiteY34" fmla="*/ 12899 h 330201"/>
                <a:gd name="connsiteX35" fmla="*/ 145566 w 258763"/>
                <a:gd name="connsiteY35" fmla="*/ 12899 h 330201"/>
                <a:gd name="connsiteX36" fmla="*/ 146863 w 258763"/>
                <a:gd name="connsiteY36" fmla="*/ 14189 h 330201"/>
                <a:gd name="connsiteX37" fmla="*/ 148161 w 258763"/>
                <a:gd name="connsiteY37" fmla="*/ 14189 h 330201"/>
                <a:gd name="connsiteX38" fmla="*/ 149458 w 258763"/>
                <a:gd name="connsiteY38" fmla="*/ 14189 h 330201"/>
                <a:gd name="connsiteX39" fmla="*/ 152052 w 258763"/>
                <a:gd name="connsiteY39" fmla="*/ 14189 h 330201"/>
                <a:gd name="connsiteX40" fmla="*/ 154646 w 258763"/>
                <a:gd name="connsiteY40" fmla="*/ 15478 h 330201"/>
                <a:gd name="connsiteX41" fmla="*/ 155943 w 258763"/>
                <a:gd name="connsiteY41" fmla="*/ 15478 h 330201"/>
                <a:gd name="connsiteX42" fmla="*/ 157240 w 258763"/>
                <a:gd name="connsiteY42" fmla="*/ 15478 h 330201"/>
                <a:gd name="connsiteX43" fmla="*/ 158537 w 258763"/>
                <a:gd name="connsiteY43" fmla="*/ 16768 h 330201"/>
                <a:gd name="connsiteX44" fmla="*/ 159835 w 258763"/>
                <a:gd name="connsiteY44" fmla="*/ 16768 h 330201"/>
                <a:gd name="connsiteX45" fmla="*/ 162429 w 258763"/>
                <a:gd name="connsiteY45" fmla="*/ 16768 h 330201"/>
                <a:gd name="connsiteX46" fmla="*/ 165023 w 258763"/>
                <a:gd name="connsiteY46" fmla="*/ 18058 h 330201"/>
                <a:gd name="connsiteX47" fmla="*/ 166320 w 258763"/>
                <a:gd name="connsiteY47" fmla="*/ 18058 h 330201"/>
                <a:gd name="connsiteX48" fmla="*/ 167617 w 258763"/>
                <a:gd name="connsiteY48" fmla="*/ 18058 h 330201"/>
                <a:gd name="connsiteX49" fmla="*/ 168914 w 258763"/>
                <a:gd name="connsiteY49" fmla="*/ 18058 h 330201"/>
                <a:gd name="connsiteX50" fmla="*/ 170211 w 258763"/>
                <a:gd name="connsiteY50" fmla="*/ 18058 h 330201"/>
                <a:gd name="connsiteX51" fmla="*/ 176697 w 258763"/>
                <a:gd name="connsiteY51" fmla="*/ 20638 h 330201"/>
                <a:gd name="connsiteX52" fmla="*/ 188371 w 258763"/>
                <a:gd name="connsiteY52" fmla="*/ 24507 h 330201"/>
                <a:gd name="connsiteX53" fmla="*/ 193559 w 258763"/>
                <a:gd name="connsiteY53" fmla="*/ 27087 h 330201"/>
                <a:gd name="connsiteX54" fmla="*/ 194856 w 258763"/>
                <a:gd name="connsiteY54" fmla="*/ 28377 h 330201"/>
                <a:gd name="connsiteX55" fmla="*/ 196154 w 258763"/>
                <a:gd name="connsiteY55" fmla="*/ 29667 h 330201"/>
                <a:gd name="connsiteX56" fmla="*/ 197451 w 258763"/>
                <a:gd name="connsiteY56" fmla="*/ 29667 h 330201"/>
                <a:gd name="connsiteX57" fmla="*/ 198748 w 258763"/>
                <a:gd name="connsiteY57" fmla="*/ 30957 h 330201"/>
                <a:gd name="connsiteX58" fmla="*/ 207828 w 258763"/>
                <a:gd name="connsiteY58" fmla="*/ 38696 h 330201"/>
                <a:gd name="connsiteX59" fmla="*/ 213016 w 258763"/>
                <a:gd name="connsiteY59" fmla="*/ 47725 h 330201"/>
                <a:gd name="connsiteX60" fmla="*/ 214313 w 258763"/>
                <a:gd name="connsiteY60" fmla="*/ 55464 h 330201"/>
                <a:gd name="connsiteX61" fmla="*/ 214313 w 258763"/>
                <a:gd name="connsiteY61" fmla="*/ 58044 h 330201"/>
                <a:gd name="connsiteX62" fmla="*/ 213016 w 258763"/>
                <a:gd name="connsiteY62" fmla="*/ 59334 h 330201"/>
                <a:gd name="connsiteX63" fmla="*/ 213016 w 258763"/>
                <a:gd name="connsiteY63" fmla="*/ 60623 h 330201"/>
                <a:gd name="connsiteX64" fmla="*/ 213016 w 258763"/>
                <a:gd name="connsiteY64" fmla="*/ 61913 h 330201"/>
                <a:gd name="connsiteX65" fmla="*/ 211719 w 258763"/>
                <a:gd name="connsiteY65" fmla="*/ 60623 h 330201"/>
                <a:gd name="connsiteX66" fmla="*/ 210422 w 258763"/>
                <a:gd name="connsiteY66" fmla="*/ 59334 h 330201"/>
                <a:gd name="connsiteX67" fmla="*/ 209125 w 258763"/>
                <a:gd name="connsiteY67" fmla="*/ 58044 h 330201"/>
                <a:gd name="connsiteX68" fmla="*/ 203936 w 258763"/>
                <a:gd name="connsiteY68" fmla="*/ 54174 h 330201"/>
                <a:gd name="connsiteX69" fmla="*/ 197451 w 258763"/>
                <a:gd name="connsiteY69" fmla="*/ 51594 h 330201"/>
                <a:gd name="connsiteX70" fmla="*/ 189668 w 258763"/>
                <a:gd name="connsiteY70" fmla="*/ 50305 h 330201"/>
                <a:gd name="connsiteX71" fmla="*/ 187074 w 258763"/>
                <a:gd name="connsiteY71" fmla="*/ 50305 h 330201"/>
                <a:gd name="connsiteX72" fmla="*/ 184480 w 258763"/>
                <a:gd name="connsiteY72" fmla="*/ 49015 h 330201"/>
                <a:gd name="connsiteX73" fmla="*/ 180588 w 258763"/>
                <a:gd name="connsiteY73" fmla="*/ 47725 h 330201"/>
                <a:gd name="connsiteX74" fmla="*/ 170211 w 258763"/>
                <a:gd name="connsiteY74" fmla="*/ 46435 h 330201"/>
                <a:gd name="connsiteX75" fmla="*/ 165023 w 258763"/>
                <a:gd name="connsiteY75" fmla="*/ 45145 h 330201"/>
                <a:gd name="connsiteX76" fmla="*/ 163726 w 258763"/>
                <a:gd name="connsiteY76" fmla="*/ 45145 h 330201"/>
                <a:gd name="connsiteX77" fmla="*/ 162429 w 258763"/>
                <a:gd name="connsiteY77" fmla="*/ 45145 h 330201"/>
                <a:gd name="connsiteX78" fmla="*/ 159835 w 258763"/>
                <a:gd name="connsiteY78" fmla="*/ 43855 h 330201"/>
                <a:gd name="connsiteX79" fmla="*/ 158537 w 258763"/>
                <a:gd name="connsiteY79" fmla="*/ 43855 h 330201"/>
                <a:gd name="connsiteX80" fmla="*/ 155943 w 258763"/>
                <a:gd name="connsiteY80" fmla="*/ 42565 h 330201"/>
                <a:gd name="connsiteX81" fmla="*/ 152052 w 258763"/>
                <a:gd name="connsiteY81" fmla="*/ 42565 h 330201"/>
                <a:gd name="connsiteX82" fmla="*/ 149458 w 258763"/>
                <a:gd name="connsiteY82" fmla="*/ 41276 h 330201"/>
                <a:gd name="connsiteX83" fmla="*/ 146863 w 258763"/>
                <a:gd name="connsiteY83" fmla="*/ 39986 h 330201"/>
                <a:gd name="connsiteX84" fmla="*/ 135189 w 258763"/>
                <a:gd name="connsiteY84" fmla="*/ 34826 h 330201"/>
                <a:gd name="connsiteX85" fmla="*/ 124813 w 258763"/>
                <a:gd name="connsiteY85" fmla="*/ 27087 h 330201"/>
                <a:gd name="connsiteX86" fmla="*/ 117030 w 258763"/>
                <a:gd name="connsiteY86" fmla="*/ 19348 h 330201"/>
                <a:gd name="connsiteX87" fmla="*/ 111841 w 258763"/>
                <a:gd name="connsiteY87" fmla="*/ 12899 h 330201"/>
                <a:gd name="connsiteX88" fmla="*/ 109247 w 258763"/>
                <a:gd name="connsiteY88" fmla="*/ 6450 h 330201"/>
                <a:gd name="connsiteX89" fmla="*/ 107950 w 258763"/>
                <a:gd name="connsiteY89" fmla="*/ 1290 h 330201"/>
                <a:gd name="connsiteX90" fmla="*/ 107950 w 258763"/>
                <a:gd name="connsiteY90" fmla="*/ 0 h 330201"/>
                <a:gd name="connsiteX91" fmla="*/ 9525 w 258763"/>
                <a:gd name="connsiteY91" fmla="*/ 0 h 330201"/>
                <a:gd name="connsiteX92" fmla="*/ 10822 w 258763"/>
                <a:gd name="connsiteY92" fmla="*/ 1290 h 330201"/>
                <a:gd name="connsiteX93" fmla="*/ 14713 w 258763"/>
                <a:gd name="connsiteY93" fmla="*/ 2580 h 330201"/>
                <a:gd name="connsiteX94" fmla="*/ 19902 w 258763"/>
                <a:gd name="connsiteY94" fmla="*/ 5160 h 330201"/>
                <a:gd name="connsiteX95" fmla="*/ 27684 w 258763"/>
                <a:gd name="connsiteY95" fmla="*/ 7739 h 330201"/>
                <a:gd name="connsiteX96" fmla="*/ 45844 w 258763"/>
                <a:gd name="connsiteY96" fmla="*/ 12899 h 330201"/>
                <a:gd name="connsiteX97" fmla="*/ 47141 w 258763"/>
                <a:gd name="connsiteY97" fmla="*/ 12899 h 330201"/>
                <a:gd name="connsiteX98" fmla="*/ 48438 w 258763"/>
                <a:gd name="connsiteY98" fmla="*/ 12899 h 330201"/>
                <a:gd name="connsiteX99" fmla="*/ 48438 w 258763"/>
                <a:gd name="connsiteY99" fmla="*/ 14189 h 330201"/>
                <a:gd name="connsiteX100" fmla="*/ 49735 w 258763"/>
                <a:gd name="connsiteY100" fmla="*/ 14189 h 330201"/>
                <a:gd name="connsiteX101" fmla="*/ 52329 w 258763"/>
                <a:gd name="connsiteY101" fmla="*/ 14189 h 330201"/>
                <a:gd name="connsiteX102" fmla="*/ 54924 w 258763"/>
                <a:gd name="connsiteY102" fmla="*/ 15478 h 330201"/>
                <a:gd name="connsiteX103" fmla="*/ 56221 w 258763"/>
                <a:gd name="connsiteY103" fmla="*/ 15478 h 330201"/>
                <a:gd name="connsiteX104" fmla="*/ 57518 w 258763"/>
                <a:gd name="connsiteY104" fmla="*/ 15478 h 330201"/>
                <a:gd name="connsiteX105" fmla="*/ 58815 w 258763"/>
                <a:gd name="connsiteY105" fmla="*/ 15478 h 330201"/>
                <a:gd name="connsiteX106" fmla="*/ 60112 w 258763"/>
                <a:gd name="connsiteY106" fmla="*/ 16768 h 330201"/>
                <a:gd name="connsiteX107" fmla="*/ 62706 w 258763"/>
                <a:gd name="connsiteY107" fmla="*/ 16768 h 330201"/>
                <a:gd name="connsiteX108" fmla="*/ 65301 w 258763"/>
                <a:gd name="connsiteY108" fmla="*/ 18058 h 330201"/>
                <a:gd name="connsiteX109" fmla="*/ 66598 w 258763"/>
                <a:gd name="connsiteY109" fmla="*/ 18058 h 330201"/>
                <a:gd name="connsiteX110" fmla="*/ 69192 w 258763"/>
                <a:gd name="connsiteY110" fmla="*/ 18058 h 330201"/>
                <a:gd name="connsiteX111" fmla="*/ 70489 w 258763"/>
                <a:gd name="connsiteY111" fmla="*/ 18058 h 330201"/>
                <a:gd name="connsiteX112" fmla="*/ 71786 w 258763"/>
                <a:gd name="connsiteY112" fmla="*/ 18058 h 330201"/>
                <a:gd name="connsiteX113" fmla="*/ 76975 w 258763"/>
                <a:gd name="connsiteY113" fmla="*/ 20638 h 330201"/>
                <a:gd name="connsiteX114" fmla="*/ 89946 w 258763"/>
                <a:gd name="connsiteY114" fmla="*/ 24507 h 330201"/>
                <a:gd name="connsiteX115" fmla="*/ 95134 w 258763"/>
                <a:gd name="connsiteY115" fmla="*/ 27087 h 330201"/>
                <a:gd name="connsiteX116" fmla="*/ 96431 w 258763"/>
                <a:gd name="connsiteY116" fmla="*/ 28377 h 330201"/>
                <a:gd name="connsiteX117" fmla="*/ 97728 w 258763"/>
                <a:gd name="connsiteY117" fmla="*/ 28377 h 330201"/>
                <a:gd name="connsiteX118" fmla="*/ 99025 w 258763"/>
                <a:gd name="connsiteY118" fmla="*/ 29667 h 330201"/>
                <a:gd name="connsiteX119" fmla="*/ 100323 w 258763"/>
                <a:gd name="connsiteY119" fmla="*/ 30957 h 330201"/>
                <a:gd name="connsiteX120" fmla="*/ 108105 w 258763"/>
                <a:gd name="connsiteY120" fmla="*/ 38696 h 330201"/>
                <a:gd name="connsiteX121" fmla="*/ 113294 w 258763"/>
                <a:gd name="connsiteY121" fmla="*/ 47725 h 330201"/>
                <a:gd name="connsiteX122" fmla="*/ 114591 w 258763"/>
                <a:gd name="connsiteY122" fmla="*/ 55464 h 330201"/>
                <a:gd name="connsiteX123" fmla="*/ 114591 w 258763"/>
                <a:gd name="connsiteY123" fmla="*/ 58044 h 330201"/>
                <a:gd name="connsiteX124" fmla="*/ 114591 w 258763"/>
                <a:gd name="connsiteY124" fmla="*/ 59334 h 330201"/>
                <a:gd name="connsiteX125" fmla="*/ 114591 w 258763"/>
                <a:gd name="connsiteY125" fmla="*/ 60623 h 330201"/>
                <a:gd name="connsiteX126" fmla="*/ 113294 w 258763"/>
                <a:gd name="connsiteY126" fmla="*/ 61913 h 330201"/>
                <a:gd name="connsiteX127" fmla="*/ 111997 w 258763"/>
                <a:gd name="connsiteY127" fmla="*/ 60623 h 330201"/>
                <a:gd name="connsiteX128" fmla="*/ 111997 w 258763"/>
                <a:gd name="connsiteY128" fmla="*/ 59334 h 330201"/>
                <a:gd name="connsiteX129" fmla="*/ 110700 w 258763"/>
                <a:gd name="connsiteY129" fmla="*/ 58044 h 330201"/>
                <a:gd name="connsiteX130" fmla="*/ 109403 w 258763"/>
                <a:gd name="connsiteY130" fmla="*/ 58044 h 330201"/>
                <a:gd name="connsiteX131" fmla="*/ 104214 w 258763"/>
                <a:gd name="connsiteY131" fmla="*/ 54174 h 330201"/>
                <a:gd name="connsiteX132" fmla="*/ 97728 w 258763"/>
                <a:gd name="connsiteY132" fmla="*/ 51594 h 330201"/>
                <a:gd name="connsiteX133" fmla="*/ 89946 w 258763"/>
                <a:gd name="connsiteY133" fmla="*/ 50305 h 330201"/>
                <a:gd name="connsiteX134" fmla="*/ 88649 w 258763"/>
                <a:gd name="connsiteY134" fmla="*/ 50305 h 330201"/>
                <a:gd name="connsiteX135" fmla="*/ 86054 w 258763"/>
                <a:gd name="connsiteY135" fmla="*/ 49015 h 330201"/>
                <a:gd name="connsiteX136" fmla="*/ 80866 w 258763"/>
                <a:gd name="connsiteY136" fmla="*/ 47725 h 330201"/>
                <a:gd name="connsiteX137" fmla="*/ 71786 w 258763"/>
                <a:gd name="connsiteY137" fmla="*/ 46435 h 330201"/>
                <a:gd name="connsiteX138" fmla="*/ 66598 w 258763"/>
                <a:gd name="connsiteY138" fmla="*/ 45145 h 330201"/>
                <a:gd name="connsiteX139" fmla="*/ 65301 w 258763"/>
                <a:gd name="connsiteY139" fmla="*/ 45145 h 330201"/>
                <a:gd name="connsiteX140" fmla="*/ 64003 w 258763"/>
                <a:gd name="connsiteY140" fmla="*/ 45145 h 330201"/>
                <a:gd name="connsiteX141" fmla="*/ 62706 w 258763"/>
                <a:gd name="connsiteY141" fmla="*/ 45145 h 330201"/>
                <a:gd name="connsiteX142" fmla="*/ 61409 w 258763"/>
                <a:gd name="connsiteY142" fmla="*/ 43855 h 330201"/>
                <a:gd name="connsiteX143" fmla="*/ 60112 w 258763"/>
                <a:gd name="connsiteY143" fmla="*/ 43855 h 330201"/>
                <a:gd name="connsiteX144" fmla="*/ 56221 w 258763"/>
                <a:gd name="connsiteY144" fmla="*/ 42565 h 330201"/>
                <a:gd name="connsiteX145" fmla="*/ 53627 w 258763"/>
                <a:gd name="connsiteY145" fmla="*/ 42565 h 330201"/>
                <a:gd name="connsiteX146" fmla="*/ 51032 w 258763"/>
                <a:gd name="connsiteY146" fmla="*/ 41276 h 330201"/>
                <a:gd name="connsiteX147" fmla="*/ 47141 w 258763"/>
                <a:gd name="connsiteY147" fmla="*/ 39986 h 330201"/>
                <a:gd name="connsiteX148" fmla="*/ 36764 w 258763"/>
                <a:gd name="connsiteY148" fmla="*/ 34826 h 330201"/>
                <a:gd name="connsiteX149" fmla="*/ 26387 w 258763"/>
                <a:gd name="connsiteY149" fmla="*/ 27087 h 330201"/>
                <a:gd name="connsiteX150" fmla="*/ 18605 w 258763"/>
                <a:gd name="connsiteY150" fmla="*/ 19348 h 330201"/>
                <a:gd name="connsiteX151" fmla="*/ 13416 w 258763"/>
                <a:gd name="connsiteY151" fmla="*/ 12899 h 330201"/>
                <a:gd name="connsiteX152" fmla="*/ 10822 w 258763"/>
                <a:gd name="connsiteY152" fmla="*/ 6450 h 330201"/>
                <a:gd name="connsiteX153" fmla="*/ 9525 w 258763"/>
                <a:gd name="connsiteY153" fmla="*/ 1290 h 330201"/>
                <a:gd name="connsiteX154" fmla="*/ 9525 w 258763"/>
                <a:gd name="connsiteY154" fmla="*/ 0 h 330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58763" h="330201">
                  <a:moveTo>
                    <a:pt x="43815" y="130175"/>
                  </a:moveTo>
                  <a:cubicBezTo>
                    <a:pt x="34925" y="130175"/>
                    <a:pt x="28575" y="137968"/>
                    <a:pt x="28575" y="147060"/>
                  </a:cubicBezTo>
                  <a:cubicBezTo>
                    <a:pt x="28575" y="147060"/>
                    <a:pt x="28575" y="147060"/>
                    <a:pt x="28575" y="227590"/>
                  </a:cubicBezTo>
                  <a:cubicBezTo>
                    <a:pt x="28575" y="236682"/>
                    <a:pt x="34925" y="244475"/>
                    <a:pt x="43815" y="244475"/>
                  </a:cubicBezTo>
                  <a:cubicBezTo>
                    <a:pt x="52705" y="244475"/>
                    <a:pt x="60325" y="236682"/>
                    <a:pt x="60325" y="227590"/>
                  </a:cubicBezTo>
                  <a:cubicBezTo>
                    <a:pt x="60325" y="227590"/>
                    <a:pt x="60325" y="227590"/>
                    <a:pt x="60325" y="147060"/>
                  </a:cubicBezTo>
                  <a:cubicBezTo>
                    <a:pt x="60325" y="137968"/>
                    <a:pt x="52705" y="130175"/>
                    <a:pt x="43815" y="130175"/>
                  </a:cubicBezTo>
                  <a:close/>
                  <a:moveTo>
                    <a:pt x="221457" y="98425"/>
                  </a:moveTo>
                  <a:cubicBezTo>
                    <a:pt x="215008" y="98425"/>
                    <a:pt x="211138" y="103579"/>
                    <a:pt x="211138" y="110021"/>
                  </a:cubicBezTo>
                  <a:lnTo>
                    <a:pt x="211138" y="265918"/>
                  </a:lnTo>
                  <a:cubicBezTo>
                    <a:pt x="211138" y="271072"/>
                    <a:pt x="215008" y="276225"/>
                    <a:pt x="221457" y="276225"/>
                  </a:cubicBezTo>
                  <a:cubicBezTo>
                    <a:pt x="227907" y="276225"/>
                    <a:pt x="231776" y="271072"/>
                    <a:pt x="231776" y="265918"/>
                  </a:cubicBezTo>
                  <a:cubicBezTo>
                    <a:pt x="231776" y="265918"/>
                    <a:pt x="231776" y="265918"/>
                    <a:pt x="231776" y="110021"/>
                  </a:cubicBezTo>
                  <a:cubicBezTo>
                    <a:pt x="231776" y="103579"/>
                    <a:pt x="227907" y="98425"/>
                    <a:pt x="221457" y="98425"/>
                  </a:cubicBezTo>
                  <a:close/>
                  <a:moveTo>
                    <a:pt x="80216" y="71438"/>
                  </a:moveTo>
                  <a:cubicBezTo>
                    <a:pt x="80216" y="71438"/>
                    <a:pt x="80216" y="71438"/>
                    <a:pt x="236768" y="71438"/>
                  </a:cubicBezTo>
                  <a:cubicBezTo>
                    <a:pt x="258763" y="71438"/>
                    <a:pt x="258763" y="71438"/>
                    <a:pt x="258763" y="93324"/>
                  </a:cubicBezTo>
                  <a:cubicBezTo>
                    <a:pt x="258763" y="93324"/>
                    <a:pt x="258763" y="93324"/>
                    <a:pt x="258763" y="274844"/>
                  </a:cubicBezTo>
                  <a:cubicBezTo>
                    <a:pt x="258763" y="330201"/>
                    <a:pt x="258763" y="330201"/>
                    <a:pt x="204423" y="330201"/>
                  </a:cubicBezTo>
                  <a:cubicBezTo>
                    <a:pt x="204423" y="330201"/>
                    <a:pt x="204423" y="330201"/>
                    <a:pt x="113856" y="330201"/>
                  </a:cubicBezTo>
                  <a:cubicBezTo>
                    <a:pt x="59515" y="330201"/>
                    <a:pt x="59515" y="330201"/>
                    <a:pt x="59515" y="274844"/>
                  </a:cubicBezTo>
                  <a:cubicBezTo>
                    <a:pt x="59515" y="274844"/>
                    <a:pt x="59515" y="274844"/>
                    <a:pt x="59515" y="267120"/>
                  </a:cubicBezTo>
                  <a:cubicBezTo>
                    <a:pt x="54340" y="269694"/>
                    <a:pt x="49165" y="270982"/>
                    <a:pt x="42696" y="270982"/>
                  </a:cubicBezTo>
                  <a:cubicBezTo>
                    <a:pt x="19407" y="270982"/>
                    <a:pt x="0" y="251671"/>
                    <a:pt x="0" y="227211"/>
                  </a:cubicBezTo>
                  <a:cubicBezTo>
                    <a:pt x="0" y="227211"/>
                    <a:pt x="0" y="227211"/>
                    <a:pt x="0" y="147394"/>
                  </a:cubicBezTo>
                  <a:cubicBezTo>
                    <a:pt x="0" y="122933"/>
                    <a:pt x="19407" y="103623"/>
                    <a:pt x="42696" y="103623"/>
                  </a:cubicBezTo>
                  <a:cubicBezTo>
                    <a:pt x="49165" y="103623"/>
                    <a:pt x="54340" y="104910"/>
                    <a:pt x="59515" y="107485"/>
                  </a:cubicBezTo>
                  <a:cubicBezTo>
                    <a:pt x="59515" y="107485"/>
                    <a:pt x="59515" y="107485"/>
                    <a:pt x="59515" y="93324"/>
                  </a:cubicBezTo>
                  <a:cubicBezTo>
                    <a:pt x="59515" y="71438"/>
                    <a:pt x="59515" y="71438"/>
                    <a:pt x="80216" y="71438"/>
                  </a:cubicBezTo>
                  <a:close/>
                  <a:moveTo>
                    <a:pt x="107950" y="0"/>
                  </a:moveTo>
                  <a:cubicBezTo>
                    <a:pt x="107950" y="0"/>
                    <a:pt x="107950" y="0"/>
                    <a:pt x="109247" y="1290"/>
                  </a:cubicBezTo>
                  <a:cubicBezTo>
                    <a:pt x="110544" y="1290"/>
                    <a:pt x="111841" y="2580"/>
                    <a:pt x="113139" y="2580"/>
                  </a:cubicBezTo>
                  <a:cubicBezTo>
                    <a:pt x="114436" y="3870"/>
                    <a:pt x="117030" y="3870"/>
                    <a:pt x="119624" y="5160"/>
                  </a:cubicBezTo>
                  <a:cubicBezTo>
                    <a:pt x="120921" y="6450"/>
                    <a:pt x="123515" y="6450"/>
                    <a:pt x="126110" y="7739"/>
                  </a:cubicBezTo>
                  <a:cubicBezTo>
                    <a:pt x="131298" y="10319"/>
                    <a:pt x="137784" y="11609"/>
                    <a:pt x="144269" y="12899"/>
                  </a:cubicBezTo>
                  <a:cubicBezTo>
                    <a:pt x="144269" y="12899"/>
                    <a:pt x="144269" y="12899"/>
                    <a:pt x="145566" y="12899"/>
                  </a:cubicBezTo>
                  <a:cubicBezTo>
                    <a:pt x="145566" y="12899"/>
                    <a:pt x="146863" y="12899"/>
                    <a:pt x="146863" y="14189"/>
                  </a:cubicBezTo>
                  <a:cubicBezTo>
                    <a:pt x="146863" y="14189"/>
                    <a:pt x="146863" y="14189"/>
                    <a:pt x="148161" y="14189"/>
                  </a:cubicBezTo>
                  <a:cubicBezTo>
                    <a:pt x="148161" y="14189"/>
                    <a:pt x="149458" y="14189"/>
                    <a:pt x="149458" y="14189"/>
                  </a:cubicBezTo>
                  <a:cubicBezTo>
                    <a:pt x="149458" y="14189"/>
                    <a:pt x="150755" y="14189"/>
                    <a:pt x="152052" y="14189"/>
                  </a:cubicBezTo>
                  <a:cubicBezTo>
                    <a:pt x="152052" y="15478"/>
                    <a:pt x="153349" y="15478"/>
                    <a:pt x="154646" y="15478"/>
                  </a:cubicBezTo>
                  <a:cubicBezTo>
                    <a:pt x="154646" y="15478"/>
                    <a:pt x="154646" y="15478"/>
                    <a:pt x="155943" y="15478"/>
                  </a:cubicBezTo>
                  <a:cubicBezTo>
                    <a:pt x="155943" y="15478"/>
                    <a:pt x="155943" y="15478"/>
                    <a:pt x="157240" y="15478"/>
                  </a:cubicBezTo>
                  <a:cubicBezTo>
                    <a:pt x="157240" y="15478"/>
                    <a:pt x="157240" y="15478"/>
                    <a:pt x="158537" y="16768"/>
                  </a:cubicBezTo>
                  <a:cubicBezTo>
                    <a:pt x="158537" y="16768"/>
                    <a:pt x="158537" y="16768"/>
                    <a:pt x="159835" y="16768"/>
                  </a:cubicBezTo>
                  <a:cubicBezTo>
                    <a:pt x="161132" y="16768"/>
                    <a:pt x="161132" y="16768"/>
                    <a:pt x="162429" y="16768"/>
                  </a:cubicBezTo>
                  <a:cubicBezTo>
                    <a:pt x="163726" y="16768"/>
                    <a:pt x="163726" y="16768"/>
                    <a:pt x="165023" y="18058"/>
                  </a:cubicBezTo>
                  <a:cubicBezTo>
                    <a:pt x="165023" y="18058"/>
                    <a:pt x="165023" y="18058"/>
                    <a:pt x="166320" y="18058"/>
                  </a:cubicBezTo>
                  <a:cubicBezTo>
                    <a:pt x="166320" y="18058"/>
                    <a:pt x="166320" y="18058"/>
                    <a:pt x="167617" y="18058"/>
                  </a:cubicBezTo>
                  <a:cubicBezTo>
                    <a:pt x="167617" y="18058"/>
                    <a:pt x="167617" y="18058"/>
                    <a:pt x="168914" y="18058"/>
                  </a:cubicBezTo>
                  <a:cubicBezTo>
                    <a:pt x="168914" y="18058"/>
                    <a:pt x="168914" y="18058"/>
                    <a:pt x="170211" y="18058"/>
                  </a:cubicBezTo>
                  <a:cubicBezTo>
                    <a:pt x="172806" y="19348"/>
                    <a:pt x="174103" y="19348"/>
                    <a:pt x="176697" y="20638"/>
                  </a:cubicBezTo>
                  <a:cubicBezTo>
                    <a:pt x="180588" y="21928"/>
                    <a:pt x="184480" y="23218"/>
                    <a:pt x="188371" y="24507"/>
                  </a:cubicBezTo>
                  <a:cubicBezTo>
                    <a:pt x="190965" y="25797"/>
                    <a:pt x="192262" y="25797"/>
                    <a:pt x="193559" y="27087"/>
                  </a:cubicBezTo>
                  <a:cubicBezTo>
                    <a:pt x="194856" y="28377"/>
                    <a:pt x="194856" y="28377"/>
                    <a:pt x="194856" y="28377"/>
                  </a:cubicBezTo>
                  <a:cubicBezTo>
                    <a:pt x="196154" y="28377"/>
                    <a:pt x="196154" y="28377"/>
                    <a:pt x="196154" y="29667"/>
                  </a:cubicBezTo>
                  <a:cubicBezTo>
                    <a:pt x="197451" y="29667"/>
                    <a:pt x="197451" y="29667"/>
                    <a:pt x="197451" y="29667"/>
                  </a:cubicBezTo>
                  <a:cubicBezTo>
                    <a:pt x="198748" y="29667"/>
                    <a:pt x="198748" y="30957"/>
                    <a:pt x="198748" y="30957"/>
                  </a:cubicBezTo>
                  <a:cubicBezTo>
                    <a:pt x="202639" y="33536"/>
                    <a:pt x="205233" y="36116"/>
                    <a:pt x="207828" y="38696"/>
                  </a:cubicBezTo>
                  <a:cubicBezTo>
                    <a:pt x="210422" y="41276"/>
                    <a:pt x="211719" y="45145"/>
                    <a:pt x="213016" y="47725"/>
                  </a:cubicBezTo>
                  <a:cubicBezTo>
                    <a:pt x="214313" y="50305"/>
                    <a:pt x="214313" y="52884"/>
                    <a:pt x="214313" y="55464"/>
                  </a:cubicBezTo>
                  <a:cubicBezTo>
                    <a:pt x="214313" y="56754"/>
                    <a:pt x="214313" y="56754"/>
                    <a:pt x="214313" y="58044"/>
                  </a:cubicBezTo>
                  <a:cubicBezTo>
                    <a:pt x="214313" y="58044"/>
                    <a:pt x="214313" y="59334"/>
                    <a:pt x="213016" y="59334"/>
                  </a:cubicBezTo>
                  <a:cubicBezTo>
                    <a:pt x="213016" y="59334"/>
                    <a:pt x="213016" y="59334"/>
                    <a:pt x="213016" y="60623"/>
                  </a:cubicBezTo>
                  <a:cubicBezTo>
                    <a:pt x="213016" y="61913"/>
                    <a:pt x="213016" y="61913"/>
                    <a:pt x="213016" y="61913"/>
                  </a:cubicBezTo>
                  <a:cubicBezTo>
                    <a:pt x="213016" y="61913"/>
                    <a:pt x="213016" y="61913"/>
                    <a:pt x="211719" y="60623"/>
                  </a:cubicBezTo>
                  <a:cubicBezTo>
                    <a:pt x="211719" y="60623"/>
                    <a:pt x="211719" y="59334"/>
                    <a:pt x="210422" y="59334"/>
                  </a:cubicBezTo>
                  <a:cubicBezTo>
                    <a:pt x="210422" y="59334"/>
                    <a:pt x="210422" y="58044"/>
                    <a:pt x="209125" y="58044"/>
                  </a:cubicBezTo>
                  <a:cubicBezTo>
                    <a:pt x="207828" y="56754"/>
                    <a:pt x="205233" y="55464"/>
                    <a:pt x="203936" y="54174"/>
                  </a:cubicBezTo>
                  <a:cubicBezTo>
                    <a:pt x="201342" y="54174"/>
                    <a:pt x="200045" y="52884"/>
                    <a:pt x="197451" y="51594"/>
                  </a:cubicBezTo>
                  <a:cubicBezTo>
                    <a:pt x="194856" y="51594"/>
                    <a:pt x="192262" y="50305"/>
                    <a:pt x="189668" y="50305"/>
                  </a:cubicBezTo>
                  <a:cubicBezTo>
                    <a:pt x="188371" y="50305"/>
                    <a:pt x="188371" y="50305"/>
                    <a:pt x="187074" y="50305"/>
                  </a:cubicBezTo>
                  <a:cubicBezTo>
                    <a:pt x="187074" y="49015"/>
                    <a:pt x="185777" y="49015"/>
                    <a:pt x="184480" y="49015"/>
                  </a:cubicBezTo>
                  <a:cubicBezTo>
                    <a:pt x="183182" y="49015"/>
                    <a:pt x="181885" y="49015"/>
                    <a:pt x="180588" y="47725"/>
                  </a:cubicBezTo>
                  <a:cubicBezTo>
                    <a:pt x="176697" y="47725"/>
                    <a:pt x="174103" y="47725"/>
                    <a:pt x="170211" y="46435"/>
                  </a:cubicBezTo>
                  <a:cubicBezTo>
                    <a:pt x="168914" y="46435"/>
                    <a:pt x="166320" y="45145"/>
                    <a:pt x="165023" y="45145"/>
                  </a:cubicBezTo>
                  <a:cubicBezTo>
                    <a:pt x="165023" y="45145"/>
                    <a:pt x="165023" y="45145"/>
                    <a:pt x="163726" y="45145"/>
                  </a:cubicBezTo>
                  <a:cubicBezTo>
                    <a:pt x="163726" y="45145"/>
                    <a:pt x="163726" y="45145"/>
                    <a:pt x="162429" y="45145"/>
                  </a:cubicBezTo>
                  <a:cubicBezTo>
                    <a:pt x="162429" y="45145"/>
                    <a:pt x="162429" y="45145"/>
                    <a:pt x="159835" y="43855"/>
                  </a:cubicBezTo>
                  <a:cubicBezTo>
                    <a:pt x="159835" y="43855"/>
                    <a:pt x="159835" y="43855"/>
                    <a:pt x="158537" y="43855"/>
                  </a:cubicBezTo>
                  <a:cubicBezTo>
                    <a:pt x="157240" y="43855"/>
                    <a:pt x="157240" y="43855"/>
                    <a:pt x="155943" y="42565"/>
                  </a:cubicBezTo>
                  <a:cubicBezTo>
                    <a:pt x="154646" y="42565"/>
                    <a:pt x="153349" y="42565"/>
                    <a:pt x="152052" y="42565"/>
                  </a:cubicBezTo>
                  <a:cubicBezTo>
                    <a:pt x="152052" y="41276"/>
                    <a:pt x="150755" y="41276"/>
                    <a:pt x="149458" y="41276"/>
                  </a:cubicBezTo>
                  <a:cubicBezTo>
                    <a:pt x="148161" y="41276"/>
                    <a:pt x="146863" y="39986"/>
                    <a:pt x="146863" y="39986"/>
                  </a:cubicBezTo>
                  <a:cubicBezTo>
                    <a:pt x="142972" y="38696"/>
                    <a:pt x="139081" y="36116"/>
                    <a:pt x="135189" y="34826"/>
                  </a:cubicBezTo>
                  <a:cubicBezTo>
                    <a:pt x="131298" y="32247"/>
                    <a:pt x="128704" y="29667"/>
                    <a:pt x="124813" y="27087"/>
                  </a:cubicBezTo>
                  <a:cubicBezTo>
                    <a:pt x="122218" y="24507"/>
                    <a:pt x="119624" y="21928"/>
                    <a:pt x="117030" y="19348"/>
                  </a:cubicBezTo>
                  <a:cubicBezTo>
                    <a:pt x="115733" y="16768"/>
                    <a:pt x="113139" y="15478"/>
                    <a:pt x="111841" y="12899"/>
                  </a:cubicBezTo>
                  <a:cubicBezTo>
                    <a:pt x="110544" y="10319"/>
                    <a:pt x="110544" y="7739"/>
                    <a:pt x="109247" y="6450"/>
                  </a:cubicBezTo>
                  <a:cubicBezTo>
                    <a:pt x="109247" y="3870"/>
                    <a:pt x="107950" y="2580"/>
                    <a:pt x="107950" y="1290"/>
                  </a:cubicBezTo>
                  <a:cubicBezTo>
                    <a:pt x="107950" y="1290"/>
                    <a:pt x="107950" y="0"/>
                    <a:pt x="107950" y="0"/>
                  </a:cubicBezTo>
                  <a:close/>
                  <a:moveTo>
                    <a:pt x="9525" y="0"/>
                  </a:moveTo>
                  <a:cubicBezTo>
                    <a:pt x="9525" y="0"/>
                    <a:pt x="9525" y="0"/>
                    <a:pt x="10822" y="1290"/>
                  </a:cubicBezTo>
                  <a:cubicBezTo>
                    <a:pt x="12119" y="1290"/>
                    <a:pt x="12119" y="2580"/>
                    <a:pt x="14713" y="2580"/>
                  </a:cubicBezTo>
                  <a:cubicBezTo>
                    <a:pt x="16010" y="3870"/>
                    <a:pt x="17308" y="3870"/>
                    <a:pt x="19902" y="5160"/>
                  </a:cubicBezTo>
                  <a:cubicBezTo>
                    <a:pt x="22496" y="6450"/>
                    <a:pt x="25090" y="6450"/>
                    <a:pt x="27684" y="7739"/>
                  </a:cubicBezTo>
                  <a:cubicBezTo>
                    <a:pt x="32873" y="9029"/>
                    <a:pt x="39358" y="11609"/>
                    <a:pt x="45844" y="12899"/>
                  </a:cubicBezTo>
                  <a:cubicBezTo>
                    <a:pt x="45844" y="12899"/>
                    <a:pt x="45844" y="12899"/>
                    <a:pt x="47141" y="12899"/>
                  </a:cubicBezTo>
                  <a:cubicBezTo>
                    <a:pt x="47141" y="12899"/>
                    <a:pt x="47141" y="12899"/>
                    <a:pt x="48438" y="12899"/>
                  </a:cubicBezTo>
                  <a:cubicBezTo>
                    <a:pt x="48438" y="12899"/>
                    <a:pt x="48438" y="12899"/>
                    <a:pt x="48438" y="14189"/>
                  </a:cubicBezTo>
                  <a:cubicBezTo>
                    <a:pt x="49735" y="14189"/>
                    <a:pt x="49735" y="14189"/>
                    <a:pt x="49735" y="14189"/>
                  </a:cubicBezTo>
                  <a:cubicBezTo>
                    <a:pt x="51032" y="14189"/>
                    <a:pt x="52329" y="14189"/>
                    <a:pt x="52329" y="14189"/>
                  </a:cubicBezTo>
                  <a:cubicBezTo>
                    <a:pt x="53627" y="15478"/>
                    <a:pt x="54924" y="15478"/>
                    <a:pt x="54924" y="15478"/>
                  </a:cubicBezTo>
                  <a:cubicBezTo>
                    <a:pt x="56221" y="15478"/>
                    <a:pt x="56221" y="15478"/>
                    <a:pt x="56221" y="15478"/>
                  </a:cubicBezTo>
                  <a:cubicBezTo>
                    <a:pt x="57518" y="15478"/>
                    <a:pt x="57518" y="15478"/>
                    <a:pt x="57518" y="15478"/>
                  </a:cubicBezTo>
                  <a:cubicBezTo>
                    <a:pt x="58815" y="15478"/>
                    <a:pt x="58815" y="15478"/>
                    <a:pt x="58815" y="15478"/>
                  </a:cubicBezTo>
                  <a:cubicBezTo>
                    <a:pt x="60112" y="16768"/>
                    <a:pt x="60112" y="16768"/>
                    <a:pt x="60112" y="16768"/>
                  </a:cubicBezTo>
                  <a:cubicBezTo>
                    <a:pt x="61409" y="16768"/>
                    <a:pt x="62706" y="16768"/>
                    <a:pt x="62706" y="16768"/>
                  </a:cubicBezTo>
                  <a:cubicBezTo>
                    <a:pt x="64003" y="16768"/>
                    <a:pt x="65301" y="16768"/>
                    <a:pt x="65301" y="18058"/>
                  </a:cubicBezTo>
                  <a:cubicBezTo>
                    <a:pt x="65301" y="18058"/>
                    <a:pt x="65301" y="18058"/>
                    <a:pt x="66598" y="18058"/>
                  </a:cubicBezTo>
                  <a:cubicBezTo>
                    <a:pt x="66598" y="18058"/>
                    <a:pt x="66598" y="18058"/>
                    <a:pt x="69192" y="18058"/>
                  </a:cubicBezTo>
                  <a:cubicBezTo>
                    <a:pt x="69192" y="18058"/>
                    <a:pt x="69192" y="18058"/>
                    <a:pt x="70489" y="18058"/>
                  </a:cubicBezTo>
                  <a:cubicBezTo>
                    <a:pt x="70489" y="18058"/>
                    <a:pt x="70489" y="18058"/>
                    <a:pt x="71786" y="18058"/>
                  </a:cubicBezTo>
                  <a:cubicBezTo>
                    <a:pt x="73083" y="19348"/>
                    <a:pt x="75677" y="19348"/>
                    <a:pt x="76975" y="20638"/>
                  </a:cubicBezTo>
                  <a:cubicBezTo>
                    <a:pt x="82163" y="20638"/>
                    <a:pt x="86054" y="23218"/>
                    <a:pt x="89946" y="24507"/>
                  </a:cubicBezTo>
                  <a:cubicBezTo>
                    <a:pt x="91243" y="25797"/>
                    <a:pt x="93837" y="25797"/>
                    <a:pt x="95134" y="27087"/>
                  </a:cubicBezTo>
                  <a:cubicBezTo>
                    <a:pt x="95134" y="27087"/>
                    <a:pt x="96431" y="28377"/>
                    <a:pt x="96431" y="28377"/>
                  </a:cubicBezTo>
                  <a:cubicBezTo>
                    <a:pt x="96431" y="28377"/>
                    <a:pt x="97728" y="28377"/>
                    <a:pt x="97728" y="28377"/>
                  </a:cubicBezTo>
                  <a:cubicBezTo>
                    <a:pt x="97728" y="29667"/>
                    <a:pt x="99025" y="29667"/>
                    <a:pt x="99025" y="29667"/>
                  </a:cubicBezTo>
                  <a:cubicBezTo>
                    <a:pt x="99025" y="29667"/>
                    <a:pt x="100323" y="30957"/>
                    <a:pt x="100323" y="30957"/>
                  </a:cubicBezTo>
                  <a:cubicBezTo>
                    <a:pt x="102917" y="33536"/>
                    <a:pt x="106808" y="36116"/>
                    <a:pt x="108105" y="38696"/>
                  </a:cubicBezTo>
                  <a:cubicBezTo>
                    <a:pt x="110700" y="41276"/>
                    <a:pt x="111997" y="45145"/>
                    <a:pt x="113294" y="47725"/>
                  </a:cubicBezTo>
                  <a:cubicBezTo>
                    <a:pt x="114591" y="50305"/>
                    <a:pt x="115888" y="52884"/>
                    <a:pt x="114591" y="55464"/>
                  </a:cubicBezTo>
                  <a:cubicBezTo>
                    <a:pt x="114591" y="56754"/>
                    <a:pt x="114591" y="56754"/>
                    <a:pt x="114591" y="58044"/>
                  </a:cubicBezTo>
                  <a:cubicBezTo>
                    <a:pt x="114591" y="58044"/>
                    <a:pt x="114591" y="59334"/>
                    <a:pt x="114591" y="59334"/>
                  </a:cubicBezTo>
                  <a:cubicBezTo>
                    <a:pt x="114591" y="59334"/>
                    <a:pt x="114591" y="59334"/>
                    <a:pt x="114591" y="60623"/>
                  </a:cubicBezTo>
                  <a:cubicBezTo>
                    <a:pt x="114591" y="60623"/>
                    <a:pt x="113294" y="60623"/>
                    <a:pt x="113294" y="61913"/>
                  </a:cubicBezTo>
                  <a:cubicBezTo>
                    <a:pt x="113294" y="60623"/>
                    <a:pt x="113294" y="60623"/>
                    <a:pt x="111997" y="60623"/>
                  </a:cubicBezTo>
                  <a:cubicBezTo>
                    <a:pt x="111997" y="60623"/>
                    <a:pt x="111997" y="59334"/>
                    <a:pt x="111997" y="59334"/>
                  </a:cubicBezTo>
                  <a:cubicBezTo>
                    <a:pt x="110700" y="59334"/>
                    <a:pt x="110700" y="58044"/>
                    <a:pt x="110700" y="58044"/>
                  </a:cubicBezTo>
                  <a:cubicBezTo>
                    <a:pt x="110700" y="58044"/>
                    <a:pt x="110700" y="58044"/>
                    <a:pt x="109403" y="58044"/>
                  </a:cubicBezTo>
                  <a:cubicBezTo>
                    <a:pt x="108105" y="56754"/>
                    <a:pt x="106808" y="55464"/>
                    <a:pt x="104214" y="54174"/>
                  </a:cubicBezTo>
                  <a:cubicBezTo>
                    <a:pt x="102917" y="54174"/>
                    <a:pt x="100323" y="52884"/>
                    <a:pt x="97728" y="51594"/>
                  </a:cubicBezTo>
                  <a:cubicBezTo>
                    <a:pt x="96431" y="51594"/>
                    <a:pt x="93837" y="50305"/>
                    <a:pt x="89946" y="50305"/>
                  </a:cubicBezTo>
                  <a:cubicBezTo>
                    <a:pt x="89946" y="50305"/>
                    <a:pt x="88649" y="50305"/>
                    <a:pt x="88649" y="50305"/>
                  </a:cubicBezTo>
                  <a:cubicBezTo>
                    <a:pt x="87351" y="49015"/>
                    <a:pt x="87351" y="49015"/>
                    <a:pt x="86054" y="49015"/>
                  </a:cubicBezTo>
                  <a:cubicBezTo>
                    <a:pt x="84757" y="49015"/>
                    <a:pt x="83460" y="49015"/>
                    <a:pt x="80866" y="47725"/>
                  </a:cubicBezTo>
                  <a:cubicBezTo>
                    <a:pt x="78272" y="47725"/>
                    <a:pt x="74380" y="47725"/>
                    <a:pt x="71786" y="46435"/>
                  </a:cubicBezTo>
                  <a:cubicBezTo>
                    <a:pt x="69192" y="46435"/>
                    <a:pt x="67895" y="45145"/>
                    <a:pt x="66598" y="45145"/>
                  </a:cubicBezTo>
                  <a:cubicBezTo>
                    <a:pt x="66598" y="45145"/>
                    <a:pt x="66598" y="45145"/>
                    <a:pt x="65301" y="45145"/>
                  </a:cubicBezTo>
                  <a:cubicBezTo>
                    <a:pt x="65301" y="45145"/>
                    <a:pt x="65301" y="45145"/>
                    <a:pt x="64003" y="45145"/>
                  </a:cubicBezTo>
                  <a:cubicBezTo>
                    <a:pt x="64003" y="45145"/>
                    <a:pt x="64003" y="45145"/>
                    <a:pt x="62706" y="45145"/>
                  </a:cubicBezTo>
                  <a:cubicBezTo>
                    <a:pt x="62706" y="45145"/>
                    <a:pt x="62706" y="45145"/>
                    <a:pt x="61409" y="43855"/>
                  </a:cubicBezTo>
                  <a:cubicBezTo>
                    <a:pt x="61409" y="43855"/>
                    <a:pt x="61409" y="43855"/>
                    <a:pt x="60112" y="43855"/>
                  </a:cubicBezTo>
                  <a:cubicBezTo>
                    <a:pt x="58815" y="43855"/>
                    <a:pt x="57518" y="43855"/>
                    <a:pt x="56221" y="42565"/>
                  </a:cubicBezTo>
                  <a:cubicBezTo>
                    <a:pt x="56221" y="42565"/>
                    <a:pt x="54924" y="42565"/>
                    <a:pt x="53627" y="42565"/>
                  </a:cubicBezTo>
                  <a:cubicBezTo>
                    <a:pt x="52329" y="41276"/>
                    <a:pt x="51032" y="41276"/>
                    <a:pt x="51032" y="41276"/>
                  </a:cubicBezTo>
                  <a:cubicBezTo>
                    <a:pt x="49735" y="41276"/>
                    <a:pt x="48438" y="39986"/>
                    <a:pt x="47141" y="39986"/>
                  </a:cubicBezTo>
                  <a:cubicBezTo>
                    <a:pt x="43250" y="38696"/>
                    <a:pt x="39358" y="36116"/>
                    <a:pt x="36764" y="34826"/>
                  </a:cubicBezTo>
                  <a:cubicBezTo>
                    <a:pt x="32873" y="32247"/>
                    <a:pt x="28982" y="29667"/>
                    <a:pt x="26387" y="27087"/>
                  </a:cubicBezTo>
                  <a:cubicBezTo>
                    <a:pt x="23793" y="24507"/>
                    <a:pt x="21199" y="21928"/>
                    <a:pt x="18605" y="19348"/>
                  </a:cubicBezTo>
                  <a:cubicBezTo>
                    <a:pt x="16010" y="18058"/>
                    <a:pt x="14713" y="15478"/>
                    <a:pt x="13416" y="12899"/>
                  </a:cubicBezTo>
                  <a:cubicBezTo>
                    <a:pt x="12119" y="10319"/>
                    <a:pt x="10822" y="7739"/>
                    <a:pt x="10822" y="6450"/>
                  </a:cubicBezTo>
                  <a:cubicBezTo>
                    <a:pt x="9525" y="3870"/>
                    <a:pt x="9525" y="2580"/>
                    <a:pt x="9525" y="1290"/>
                  </a:cubicBezTo>
                  <a:cubicBezTo>
                    <a:pt x="9525" y="0"/>
                    <a:pt x="9525" y="0"/>
                    <a:pt x="9525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cxnSp>
        <p:nvCxnSpPr>
          <p:cNvPr id="32" name="直接连接符 31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246741" y="2101801"/>
            <a:ext cx="4497460" cy="885995"/>
            <a:chOff x="2677265" y="1996356"/>
            <a:chExt cx="4497460" cy="885995"/>
          </a:xfrm>
        </p:grpSpPr>
        <p:sp>
          <p:nvSpPr>
            <p:cNvPr id="37" name="矩形 36"/>
            <p:cNvSpPr/>
            <p:nvPr/>
          </p:nvSpPr>
          <p:spPr>
            <a:xfrm>
              <a:off x="2677265" y="2346820"/>
              <a:ext cx="4497460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246741" y="3287479"/>
            <a:ext cx="4497460" cy="885995"/>
            <a:chOff x="2677265" y="1996356"/>
            <a:chExt cx="4497460" cy="885995"/>
          </a:xfrm>
        </p:grpSpPr>
        <p:sp>
          <p:nvSpPr>
            <p:cNvPr id="40" name="矩形 39"/>
            <p:cNvSpPr/>
            <p:nvPr/>
          </p:nvSpPr>
          <p:spPr>
            <a:xfrm>
              <a:off x="2677265" y="2346820"/>
              <a:ext cx="4497460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246741" y="4473157"/>
            <a:ext cx="4497460" cy="885995"/>
            <a:chOff x="2677265" y="1996356"/>
            <a:chExt cx="4497460" cy="885995"/>
          </a:xfrm>
        </p:grpSpPr>
        <p:sp>
          <p:nvSpPr>
            <p:cNvPr id="43" name="矩形 42"/>
            <p:cNvSpPr/>
            <p:nvPr/>
          </p:nvSpPr>
          <p:spPr>
            <a:xfrm>
              <a:off x="2677265" y="2346820"/>
              <a:ext cx="4497460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sp>
        <p:nvSpPr>
          <p:cNvPr id="45" name="矩形 44"/>
          <p:cNvSpPr/>
          <p:nvPr/>
        </p:nvSpPr>
        <p:spPr>
          <a:xfrm rot="17994369">
            <a:off x="1863917" y="3940161"/>
            <a:ext cx="2084387" cy="4298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标题文字添加</a:t>
            </a:r>
          </a:p>
        </p:txBody>
      </p:sp>
      <p:sp>
        <p:nvSpPr>
          <p:cNvPr id="46" name="矩形 45"/>
          <p:cNvSpPr/>
          <p:nvPr/>
        </p:nvSpPr>
        <p:spPr>
          <a:xfrm rot="3525414">
            <a:off x="3211324" y="3455752"/>
            <a:ext cx="2084387" cy="4298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标题文字添加</a:t>
            </a:r>
          </a:p>
        </p:txBody>
      </p:sp>
      <p:sp>
        <p:nvSpPr>
          <p:cNvPr id="47" name="矩形 46"/>
          <p:cNvSpPr/>
          <p:nvPr/>
        </p:nvSpPr>
        <p:spPr>
          <a:xfrm>
            <a:off x="2907145" y="4810884"/>
            <a:ext cx="2084387" cy="4298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标题文字添加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137945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40859" y="1970902"/>
            <a:ext cx="2210862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PART 03</a:t>
            </a:r>
            <a:endParaRPr kumimoji="0" lang="zh-CN" altLang="en-US" sz="6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40859" y="3038719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标题文字添加此处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859909" y="3731960"/>
            <a:ext cx="625803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67117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36" grpId="0"/>
      <p:bldP spid="37" grpId="0"/>
      <p:bldP spid="38" grpId="0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10411" y="2075283"/>
            <a:ext cx="3961764" cy="3428159"/>
            <a:chOff x="6980556" y="1950610"/>
            <a:chExt cx="3961764" cy="3428159"/>
          </a:xfrm>
        </p:grpSpPr>
        <p:sp>
          <p:nvSpPr>
            <p:cNvPr id="19" name="íślíḋè-Freeform: Shape 3"/>
            <p:cNvSpPr>
              <a:spLocks/>
            </p:cNvSpPr>
            <p:nvPr/>
          </p:nvSpPr>
          <p:spPr bwMode="auto">
            <a:xfrm>
              <a:off x="7066133" y="2096595"/>
              <a:ext cx="3730200" cy="3196595"/>
            </a:xfrm>
            <a:custGeom>
              <a:avLst/>
              <a:gdLst>
                <a:gd name="T0" fmla="*/ 741 w 741"/>
                <a:gd name="T1" fmla="*/ 635 h 635"/>
                <a:gd name="T2" fmla="*/ 0 w 741"/>
                <a:gd name="T3" fmla="*/ 635 h 635"/>
                <a:gd name="T4" fmla="*/ 0 w 741"/>
                <a:gd name="T5" fmla="*/ 0 h 635"/>
                <a:gd name="T6" fmla="*/ 26 w 741"/>
                <a:gd name="T7" fmla="*/ 0 h 635"/>
                <a:gd name="T8" fmla="*/ 26 w 741"/>
                <a:gd name="T9" fmla="*/ 609 h 635"/>
                <a:gd name="T10" fmla="*/ 741 w 741"/>
                <a:gd name="T11" fmla="*/ 609 h 635"/>
                <a:gd name="T12" fmla="*/ 741 w 741"/>
                <a:gd name="T13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1" h="635">
                  <a:moveTo>
                    <a:pt x="741" y="635"/>
                  </a:moveTo>
                  <a:lnTo>
                    <a:pt x="0" y="635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609"/>
                  </a:lnTo>
                  <a:lnTo>
                    <a:pt x="741" y="609"/>
                  </a:lnTo>
                  <a:lnTo>
                    <a:pt x="741" y="63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ślíḋè-Oval 4"/>
            <p:cNvSpPr>
              <a:spLocks/>
            </p:cNvSpPr>
            <p:nvPr/>
          </p:nvSpPr>
          <p:spPr bwMode="auto">
            <a:xfrm>
              <a:off x="6980556" y="1950610"/>
              <a:ext cx="297008" cy="2970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ślíḋè-Oval 5"/>
            <p:cNvSpPr>
              <a:spLocks/>
            </p:cNvSpPr>
            <p:nvPr/>
          </p:nvSpPr>
          <p:spPr bwMode="auto">
            <a:xfrm>
              <a:off x="10635244" y="5081761"/>
              <a:ext cx="307076" cy="2970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ślíḋè-Freeform: Shape 6"/>
            <p:cNvSpPr>
              <a:spLocks/>
            </p:cNvSpPr>
            <p:nvPr/>
          </p:nvSpPr>
          <p:spPr bwMode="auto">
            <a:xfrm>
              <a:off x="7353072" y="2267751"/>
              <a:ext cx="2758635" cy="332244"/>
            </a:xfrm>
            <a:custGeom>
              <a:avLst/>
              <a:gdLst>
                <a:gd name="T0" fmla="*/ 414 w 414"/>
                <a:gd name="T1" fmla="*/ 25 h 50"/>
                <a:gd name="T2" fmla="*/ 390 w 414"/>
                <a:gd name="T3" fmla="*/ 50 h 50"/>
                <a:gd name="T4" fmla="*/ 25 w 414"/>
                <a:gd name="T5" fmla="*/ 50 h 50"/>
                <a:gd name="T6" fmla="*/ 0 w 414"/>
                <a:gd name="T7" fmla="*/ 25 h 50"/>
                <a:gd name="T8" fmla="*/ 0 w 414"/>
                <a:gd name="T9" fmla="*/ 25 h 50"/>
                <a:gd name="T10" fmla="*/ 25 w 414"/>
                <a:gd name="T11" fmla="*/ 0 h 50"/>
                <a:gd name="T12" fmla="*/ 390 w 414"/>
                <a:gd name="T13" fmla="*/ 0 h 50"/>
                <a:gd name="T14" fmla="*/ 414 w 414"/>
                <a:gd name="T15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4" h="50">
                  <a:moveTo>
                    <a:pt x="414" y="25"/>
                  </a:moveTo>
                  <a:cubicBezTo>
                    <a:pt x="414" y="39"/>
                    <a:pt x="403" y="50"/>
                    <a:pt x="390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11" y="50"/>
                    <a:pt x="0" y="3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0" y="0"/>
                    <a:pt x="390" y="0"/>
                    <a:pt x="390" y="0"/>
                  </a:cubicBezTo>
                  <a:cubicBezTo>
                    <a:pt x="403" y="0"/>
                    <a:pt x="414" y="11"/>
                    <a:pt x="414" y="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ślíḋè-Oval 7"/>
            <p:cNvSpPr>
              <a:spLocks/>
            </p:cNvSpPr>
            <p:nvPr/>
          </p:nvSpPr>
          <p:spPr bwMode="auto">
            <a:xfrm>
              <a:off x="9809667" y="2262718"/>
              <a:ext cx="342312" cy="34734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ślíḋè-Freeform: Shape 8"/>
            <p:cNvSpPr>
              <a:spLocks/>
            </p:cNvSpPr>
            <p:nvPr/>
          </p:nvSpPr>
          <p:spPr bwMode="auto">
            <a:xfrm>
              <a:off x="9754292" y="2207343"/>
              <a:ext cx="448028" cy="453060"/>
            </a:xfrm>
            <a:custGeom>
              <a:avLst/>
              <a:gdLst>
                <a:gd name="T0" fmla="*/ 34 w 67"/>
                <a:gd name="T1" fmla="*/ 68 h 68"/>
                <a:gd name="T2" fmla="*/ 0 w 67"/>
                <a:gd name="T3" fmla="*/ 34 h 68"/>
                <a:gd name="T4" fmla="*/ 34 w 67"/>
                <a:gd name="T5" fmla="*/ 0 h 68"/>
                <a:gd name="T6" fmla="*/ 67 w 67"/>
                <a:gd name="T7" fmla="*/ 34 h 68"/>
                <a:gd name="T8" fmla="*/ 34 w 67"/>
                <a:gd name="T9" fmla="*/ 68 h 68"/>
                <a:gd name="T10" fmla="*/ 34 w 67"/>
                <a:gd name="T11" fmla="*/ 16 h 68"/>
                <a:gd name="T12" fmla="*/ 16 w 67"/>
                <a:gd name="T13" fmla="*/ 34 h 68"/>
                <a:gd name="T14" fmla="*/ 34 w 67"/>
                <a:gd name="T15" fmla="*/ 52 h 68"/>
                <a:gd name="T16" fmla="*/ 51 w 67"/>
                <a:gd name="T17" fmla="*/ 34 h 68"/>
                <a:gd name="T18" fmla="*/ 34 w 67"/>
                <a:gd name="T19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68">
                  <a:moveTo>
                    <a:pt x="34" y="68"/>
                  </a:moveTo>
                  <a:cubicBezTo>
                    <a:pt x="15" y="68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2" y="0"/>
                    <a:pt x="67" y="15"/>
                    <a:pt x="67" y="34"/>
                  </a:cubicBezTo>
                  <a:cubicBezTo>
                    <a:pt x="67" y="52"/>
                    <a:pt x="52" y="68"/>
                    <a:pt x="34" y="68"/>
                  </a:cubicBezTo>
                  <a:close/>
                  <a:moveTo>
                    <a:pt x="34" y="16"/>
                  </a:moveTo>
                  <a:cubicBezTo>
                    <a:pt x="24" y="16"/>
                    <a:pt x="16" y="24"/>
                    <a:pt x="16" y="34"/>
                  </a:cubicBezTo>
                  <a:cubicBezTo>
                    <a:pt x="16" y="44"/>
                    <a:pt x="24" y="52"/>
                    <a:pt x="34" y="52"/>
                  </a:cubicBezTo>
                  <a:cubicBezTo>
                    <a:pt x="43" y="52"/>
                    <a:pt x="51" y="44"/>
                    <a:pt x="51" y="34"/>
                  </a:cubicBezTo>
                  <a:cubicBezTo>
                    <a:pt x="51" y="24"/>
                    <a:pt x="43" y="16"/>
                    <a:pt x="34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ślíḋè-Freeform: Shape 9"/>
            <p:cNvSpPr>
              <a:spLocks/>
            </p:cNvSpPr>
            <p:nvPr/>
          </p:nvSpPr>
          <p:spPr bwMode="auto">
            <a:xfrm>
              <a:off x="7353072" y="3027887"/>
              <a:ext cx="2270338" cy="332244"/>
            </a:xfrm>
            <a:custGeom>
              <a:avLst/>
              <a:gdLst>
                <a:gd name="T0" fmla="*/ 341 w 341"/>
                <a:gd name="T1" fmla="*/ 25 h 50"/>
                <a:gd name="T2" fmla="*/ 316 w 341"/>
                <a:gd name="T3" fmla="*/ 50 h 50"/>
                <a:gd name="T4" fmla="*/ 25 w 341"/>
                <a:gd name="T5" fmla="*/ 50 h 50"/>
                <a:gd name="T6" fmla="*/ 0 w 341"/>
                <a:gd name="T7" fmla="*/ 25 h 50"/>
                <a:gd name="T8" fmla="*/ 0 w 341"/>
                <a:gd name="T9" fmla="*/ 25 h 50"/>
                <a:gd name="T10" fmla="*/ 25 w 341"/>
                <a:gd name="T11" fmla="*/ 0 h 50"/>
                <a:gd name="T12" fmla="*/ 316 w 341"/>
                <a:gd name="T13" fmla="*/ 0 h 50"/>
                <a:gd name="T14" fmla="*/ 341 w 341"/>
                <a:gd name="T15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1" h="50">
                  <a:moveTo>
                    <a:pt x="341" y="25"/>
                  </a:moveTo>
                  <a:cubicBezTo>
                    <a:pt x="341" y="39"/>
                    <a:pt x="330" y="50"/>
                    <a:pt x="316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11" y="50"/>
                    <a:pt x="0" y="3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16" y="0"/>
                    <a:pt x="316" y="0"/>
                    <a:pt x="316" y="0"/>
                  </a:cubicBezTo>
                  <a:cubicBezTo>
                    <a:pt x="330" y="0"/>
                    <a:pt x="341" y="11"/>
                    <a:pt x="341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ślíḋè-Oval 10"/>
            <p:cNvSpPr>
              <a:spLocks/>
            </p:cNvSpPr>
            <p:nvPr/>
          </p:nvSpPr>
          <p:spPr bwMode="auto">
            <a:xfrm>
              <a:off x="9371707" y="3012783"/>
              <a:ext cx="337280" cy="34734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ślíḋè-Freeform: Shape 11"/>
            <p:cNvSpPr>
              <a:spLocks/>
            </p:cNvSpPr>
            <p:nvPr/>
          </p:nvSpPr>
          <p:spPr bwMode="auto">
            <a:xfrm>
              <a:off x="9316335" y="2962443"/>
              <a:ext cx="448028" cy="453060"/>
            </a:xfrm>
            <a:custGeom>
              <a:avLst/>
              <a:gdLst>
                <a:gd name="T0" fmla="*/ 33 w 67"/>
                <a:gd name="T1" fmla="*/ 68 h 68"/>
                <a:gd name="T2" fmla="*/ 0 w 67"/>
                <a:gd name="T3" fmla="*/ 34 h 68"/>
                <a:gd name="T4" fmla="*/ 33 w 67"/>
                <a:gd name="T5" fmla="*/ 0 h 68"/>
                <a:gd name="T6" fmla="*/ 67 w 67"/>
                <a:gd name="T7" fmla="*/ 34 h 68"/>
                <a:gd name="T8" fmla="*/ 33 w 67"/>
                <a:gd name="T9" fmla="*/ 68 h 68"/>
                <a:gd name="T10" fmla="*/ 33 w 67"/>
                <a:gd name="T11" fmla="*/ 16 h 68"/>
                <a:gd name="T12" fmla="*/ 16 w 67"/>
                <a:gd name="T13" fmla="*/ 34 h 68"/>
                <a:gd name="T14" fmla="*/ 33 w 67"/>
                <a:gd name="T15" fmla="*/ 52 h 68"/>
                <a:gd name="T16" fmla="*/ 51 w 67"/>
                <a:gd name="T17" fmla="*/ 34 h 68"/>
                <a:gd name="T18" fmla="*/ 33 w 67"/>
                <a:gd name="T19" fmla="*/ 1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68">
                  <a:moveTo>
                    <a:pt x="33" y="68"/>
                  </a:move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52" y="0"/>
                    <a:pt x="67" y="15"/>
                    <a:pt x="67" y="34"/>
                  </a:cubicBezTo>
                  <a:cubicBezTo>
                    <a:pt x="67" y="53"/>
                    <a:pt x="52" y="68"/>
                    <a:pt x="33" y="68"/>
                  </a:cubicBezTo>
                  <a:close/>
                  <a:moveTo>
                    <a:pt x="33" y="16"/>
                  </a:moveTo>
                  <a:cubicBezTo>
                    <a:pt x="24" y="16"/>
                    <a:pt x="16" y="24"/>
                    <a:pt x="16" y="34"/>
                  </a:cubicBezTo>
                  <a:cubicBezTo>
                    <a:pt x="16" y="44"/>
                    <a:pt x="24" y="52"/>
                    <a:pt x="33" y="52"/>
                  </a:cubicBezTo>
                  <a:cubicBezTo>
                    <a:pt x="43" y="52"/>
                    <a:pt x="51" y="44"/>
                    <a:pt x="51" y="34"/>
                  </a:cubicBezTo>
                  <a:cubicBezTo>
                    <a:pt x="51" y="24"/>
                    <a:pt x="43" y="16"/>
                    <a:pt x="33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ślíḋè-Freeform: Shape 12"/>
            <p:cNvSpPr>
              <a:spLocks/>
            </p:cNvSpPr>
            <p:nvPr/>
          </p:nvSpPr>
          <p:spPr bwMode="auto">
            <a:xfrm>
              <a:off x="7353072" y="3788020"/>
              <a:ext cx="1656189" cy="332244"/>
            </a:xfrm>
            <a:custGeom>
              <a:avLst/>
              <a:gdLst>
                <a:gd name="T0" fmla="*/ 249 w 249"/>
                <a:gd name="T1" fmla="*/ 25 h 50"/>
                <a:gd name="T2" fmla="*/ 224 w 249"/>
                <a:gd name="T3" fmla="*/ 50 h 50"/>
                <a:gd name="T4" fmla="*/ 25 w 249"/>
                <a:gd name="T5" fmla="*/ 50 h 50"/>
                <a:gd name="T6" fmla="*/ 0 w 249"/>
                <a:gd name="T7" fmla="*/ 25 h 50"/>
                <a:gd name="T8" fmla="*/ 0 w 249"/>
                <a:gd name="T9" fmla="*/ 25 h 50"/>
                <a:gd name="T10" fmla="*/ 25 w 249"/>
                <a:gd name="T11" fmla="*/ 0 h 50"/>
                <a:gd name="T12" fmla="*/ 224 w 249"/>
                <a:gd name="T13" fmla="*/ 0 h 50"/>
                <a:gd name="T14" fmla="*/ 249 w 249"/>
                <a:gd name="T15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50">
                  <a:moveTo>
                    <a:pt x="249" y="25"/>
                  </a:moveTo>
                  <a:cubicBezTo>
                    <a:pt x="249" y="38"/>
                    <a:pt x="238" y="50"/>
                    <a:pt x="224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11" y="50"/>
                    <a:pt x="0" y="38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38" y="0"/>
                    <a:pt x="249" y="11"/>
                    <a:pt x="249" y="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ślíḋè-Oval 13"/>
            <p:cNvSpPr>
              <a:spLocks/>
            </p:cNvSpPr>
            <p:nvPr/>
          </p:nvSpPr>
          <p:spPr bwMode="auto">
            <a:xfrm>
              <a:off x="8732390" y="3782988"/>
              <a:ext cx="342312" cy="33728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ślíḋè-Freeform: Shape 14"/>
            <p:cNvSpPr>
              <a:spLocks/>
            </p:cNvSpPr>
            <p:nvPr/>
          </p:nvSpPr>
          <p:spPr bwMode="auto">
            <a:xfrm>
              <a:off x="8677014" y="3727612"/>
              <a:ext cx="453061" cy="448028"/>
            </a:xfrm>
            <a:custGeom>
              <a:avLst/>
              <a:gdLst>
                <a:gd name="T0" fmla="*/ 34 w 68"/>
                <a:gd name="T1" fmla="*/ 67 h 67"/>
                <a:gd name="T2" fmla="*/ 0 w 68"/>
                <a:gd name="T3" fmla="*/ 34 h 67"/>
                <a:gd name="T4" fmla="*/ 34 w 68"/>
                <a:gd name="T5" fmla="*/ 0 h 67"/>
                <a:gd name="T6" fmla="*/ 68 w 68"/>
                <a:gd name="T7" fmla="*/ 34 h 67"/>
                <a:gd name="T8" fmla="*/ 34 w 68"/>
                <a:gd name="T9" fmla="*/ 67 h 67"/>
                <a:gd name="T10" fmla="*/ 34 w 68"/>
                <a:gd name="T11" fmla="*/ 16 h 67"/>
                <a:gd name="T12" fmla="*/ 16 w 68"/>
                <a:gd name="T13" fmla="*/ 34 h 67"/>
                <a:gd name="T14" fmla="*/ 34 w 68"/>
                <a:gd name="T15" fmla="*/ 51 h 67"/>
                <a:gd name="T16" fmla="*/ 52 w 68"/>
                <a:gd name="T17" fmla="*/ 34 h 67"/>
                <a:gd name="T18" fmla="*/ 34 w 68"/>
                <a:gd name="T1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7">
                  <a:moveTo>
                    <a:pt x="34" y="67"/>
                  </a:moveTo>
                  <a:cubicBezTo>
                    <a:pt x="15" y="67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52"/>
                    <a:pt x="53" y="67"/>
                    <a:pt x="34" y="67"/>
                  </a:cubicBezTo>
                  <a:close/>
                  <a:moveTo>
                    <a:pt x="34" y="16"/>
                  </a:moveTo>
                  <a:cubicBezTo>
                    <a:pt x="24" y="16"/>
                    <a:pt x="16" y="24"/>
                    <a:pt x="16" y="34"/>
                  </a:cubicBezTo>
                  <a:cubicBezTo>
                    <a:pt x="16" y="43"/>
                    <a:pt x="24" y="51"/>
                    <a:pt x="34" y="51"/>
                  </a:cubicBezTo>
                  <a:cubicBezTo>
                    <a:pt x="44" y="51"/>
                    <a:pt x="52" y="43"/>
                    <a:pt x="52" y="34"/>
                  </a:cubicBezTo>
                  <a:cubicBezTo>
                    <a:pt x="52" y="24"/>
                    <a:pt x="44" y="16"/>
                    <a:pt x="34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ślíḋè-Freeform: Shape 15"/>
            <p:cNvSpPr>
              <a:spLocks/>
            </p:cNvSpPr>
            <p:nvPr/>
          </p:nvSpPr>
          <p:spPr bwMode="auto">
            <a:xfrm>
              <a:off x="7353072" y="4548157"/>
              <a:ext cx="3211696" cy="327212"/>
            </a:xfrm>
            <a:custGeom>
              <a:avLst/>
              <a:gdLst>
                <a:gd name="T0" fmla="*/ 482 w 482"/>
                <a:gd name="T1" fmla="*/ 25 h 49"/>
                <a:gd name="T2" fmla="*/ 457 w 482"/>
                <a:gd name="T3" fmla="*/ 49 h 49"/>
                <a:gd name="T4" fmla="*/ 25 w 482"/>
                <a:gd name="T5" fmla="*/ 49 h 49"/>
                <a:gd name="T6" fmla="*/ 0 w 482"/>
                <a:gd name="T7" fmla="*/ 25 h 49"/>
                <a:gd name="T8" fmla="*/ 0 w 482"/>
                <a:gd name="T9" fmla="*/ 25 h 49"/>
                <a:gd name="T10" fmla="*/ 25 w 482"/>
                <a:gd name="T11" fmla="*/ 0 h 49"/>
                <a:gd name="T12" fmla="*/ 457 w 482"/>
                <a:gd name="T13" fmla="*/ 0 h 49"/>
                <a:gd name="T14" fmla="*/ 482 w 482"/>
                <a:gd name="T15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2" h="49">
                  <a:moveTo>
                    <a:pt x="482" y="25"/>
                  </a:moveTo>
                  <a:cubicBezTo>
                    <a:pt x="482" y="38"/>
                    <a:pt x="471" y="49"/>
                    <a:pt x="457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11" y="49"/>
                    <a:pt x="0" y="38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57" y="0"/>
                    <a:pt x="457" y="0"/>
                    <a:pt x="457" y="0"/>
                  </a:cubicBezTo>
                  <a:cubicBezTo>
                    <a:pt x="471" y="0"/>
                    <a:pt x="482" y="11"/>
                    <a:pt x="482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ślíḋè-Oval 16"/>
            <p:cNvSpPr>
              <a:spLocks/>
            </p:cNvSpPr>
            <p:nvPr/>
          </p:nvSpPr>
          <p:spPr bwMode="auto">
            <a:xfrm>
              <a:off x="10257692" y="4543121"/>
              <a:ext cx="347348" cy="33728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ślíḋè-Freeform: Shape 17"/>
            <p:cNvSpPr>
              <a:spLocks/>
            </p:cNvSpPr>
            <p:nvPr/>
          </p:nvSpPr>
          <p:spPr bwMode="auto">
            <a:xfrm>
              <a:off x="10202320" y="4487749"/>
              <a:ext cx="453061" cy="448028"/>
            </a:xfrm>
            <a:custGeom>
              <a:avLst/>
              <a:gdLst>
                <a:gd name="T0" fmla="*/ 34 w 68"/>
                <a:gd name="T1" fmla="*/ 67 h 67"/>
                <a:gd name="T2" fmla="*/ 0 w 68"/>
                <a:gd name="T3" fmla="*/ 34 h 67"/>
                <a:gd name="T4" fmla="*/ 34 w 68"/>
                <a:gd name="T5" fmla="*/ 0 h 67"/>
                <a:gd name="T6" fmla="*/ 68 w 68"/>
                <a:gd name="T7" fmla="*/ 34 h 67"/>
                <a:gd name="T8" fmla="*/ 34 w 68"/>
                <a:gd name="T9" fmla="*/ 67 h 67"/>
                <a:gd name="T10" fmla="*/ 34 w 68"/>
                <a:gd name="T11" fmla="*/ 16 h 67"/>
                <a:gd name="T12" fmla="*/ 16 w 68"/>
                <a:gd name="T13" fmla="*/ 34 h 67"/>
                <a:gd name="T14" fmla="*/ 34 w 68"/>
                <a:gd name="T15" fmla="*/ 51 h 67"/>
                <a:gd name="T16" fmla="*/ 52 w 68"/>
                <a:gd name="T17" fmla="*/ 34 h 67"/>
                <a:gd name="T18" fmla="*/ 34 w 68"/>
                <a:gd name="T1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7">
                  <a:moveTo>
                    <a:pt x="34" y="67"/>
                  </a:moveTo>
                  <a:cubicBezTo>
                    <a:pt x="15" y="67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2" y="0"/>
                    <a:pt x="68" y="15"/>
                    <a:pt x="68" y="34"/>
                  </a:cubicBezTo>
                  <a:cubicBezTo>
                    <a:pt x="68" y="52"/>
                    <a:pt x="52" y="67"/>
                    <a:pt x="34" y="67"/>
                  </a:cubicBezTo>
                  <a:close/>
                  <a:moveTo>
                    <a:pt x="34" y="16"/>
                  </a:moveTo>
                  <a:cubicBezTo>
                    <a:pt x="24" y="16"/>
                    <a:pt x="16" y="24"/>
                    <a:pt x="16" y="34"/>
                  </a:cubicBezTo>
                  <a:cubicBezTo>
                    <a:pt x="16" y="43"/>
                    <a:pt x="24" y="51"/>
                    <a:pt x="34" y="51"/>
                  </a:cubicBezTo>
                  <a:cubicBezTo>
                    <a:pt x="44" y="51"/>
                    <a:pt x="52" y="43"/>
                    <a:pt x="52" y="34"/>
                  </a:cubicBezTo>
                  <a:cubicBezTo>
                    <a:pt x="52" y="24"/>
                    <a:pt x="44" y="16"/>
                    <a:pt x="34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6830559" y="2293916"/>
            <a:ext cx="500504" cy="500504"/>
            <a:chOff x="1731021" y="1638788"/>
            <a:chExt cx="736375" cy="736375"/>
          </a:xfrm>
          <a:solidFill>
            <a:schemeClr val="accent2"/>
          </a:solidFill>
        </p:grpSpPr>
        <p:sp>
          <p:nvSpPr>
            <p:cNvPr id="17" name="íślíḋè-Oval 22"/>
            <p:cNvSpPr/>
            <p:nvPr/>
          </p:nvSpPr>
          <p:spPr>
            <a:xfrm>
              <a:off x="1731021" y="1638788"/>
              <a:ext cx="736375" cy="736375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ślíḋè-TextBox 23"/>
            <p:cNvSpPr txBox="1"/>
            <p:nvPr/>
          </p:nvSpPr>
          <p:spPr>
            <a:xfrm>
              <a:off x="1835353" y="1774998"/>
              <a:ext cx="5277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9" name="Group 27"/>
          <p:cNvGrpSpPr/>
          <p:nvPr/>
        </p:nvGrpSpPr>
        <p:grpSpPr>
          <a:xfrm>
            <a:off x="6830559" y="3533007"/>
            <a:ext cx="500504" cy="500504"/>
            <a:chOff x="1731021" y="2821439"/>
            <a:chExt cx="736375" cy="736375"/>
          </a:xfrm>
          <a:solidFill>
            <a:schemeClr val="accent3"/>
          </a:solidFill>
        </p:grpSpPr>
        <p:sp>
          <p:nvSpPr>
            <p:cNvPr id="15" name="íślíḋè-Oval 28"/>
            <p:cNvSpPr/>
            <p:nvPr/>
          </p:nvSpPr>
          <p:spPr>
            <a:xfrm>
              <a:off x="1731021" y="2821439"/>
              <a:ext cx="736375" cy="736375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ślíḋè-TextBox 29"/>
            <p:cNvSpPr txBox="1"/>
            <p:nvPr/>
          </p:nvSpPr>
          <p:spPr>
            <a:xfrm>
              <a:off x="1835353" y="2957649"/>
              <a:ext cx="5277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GB" sz="1600">
                  <a:solidFill>
                    <a:schemeClr val="bg1"/>
                  </a:solidFill>
                </a:rPr>
                <a:t>02</a:t>
              </a:r>
            </a:p>
          </p:txBody>
        </p:sp>
      </p:grpSp>
      <p:grpSp>
        <p:nvGrpSpPr>
          <p:cNvPr id="12" name="Group 33"/>
          <p:cNvGrpSpPr/>
          <p:nvPr/>
        </p:nvGrpSpPr>
        <p:grpSpPr>
          <a:xfrm>
            <a:off x="6830559" y="4772098"/>
            <a:ext cx="500504" cy="500504"/>
            <a:chOff x="1731021" y="4175657"/>
            <a:chExt cx="736375" cy="736375"/>
          </a:xfrm>
          <a:solidFill>
            <a:schemeClr val="accent4"/>
          </a:solidFill>
        </p:grpSpPr>
        <p:sp>
          <p:nvSpPr>
            <p:cNvPr id="13" name="íślíḋè-Oval 34"/>
            <p:cNvSpPr/>
            <p:nvPr/>
          </p:nvSpPr>
          <p:spPr>
            <a:xfrm>
              <a:off x="1731021" y="4175657"/>
              <a:ext cx="736375" cy="736375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ślíḋè-TextBox 35"/>
            <p:cNvSpPr txBox="1"/>
            <p:nvPr/>
          </p:nvSpPr>
          <p:spPr>
            <a:xfrm>
              <a:off x="1835353" y="4311867"/>
              <a:ext cx="5277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GB" sz="1600">
                  <a:solidFill>
                    <a:schemeClr val="bg1"/>
                  </a:solidFill>
                </a:rPr>
                <a:t>03</a:t>
              </a:r>
            </a:p>
          </p:txBody>
        </p:sp>
      </p:grpSp>
      <p:cxnSp>
        <p:nvCxnSpPr>
          <p:cNvPr id="34" name="直接连接符 3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7446840" y="2089852"/>
            <a:ext cx="3383085" cy="885995"/>
            <a:chOff x="2677264" y="1996356"/>
            <a:chExt cx="3383085" cy="885995"/>
          </a:xfrm>
        </p:grpSpPr>
        <p:sp>
          <p:nvSpPr>
            <p:cNvPr id="38" name="矩形 37"/>
            <p:cNvSpPr/>
            <p:nvPr/>
          </p:nvSpPr>
          <p:spPr>
            <a:xfrm>
              <a:off x="2677264" y="2346820"/>
              <a:ext cx="3383085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胶片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446840" y="3318682"/>
            <a:ext cx="3383085" cy="885995"/>
            <a:chOff x="2677264" y="1996356"/>
            <a:chExt cx="3383085" cy="885995"/>
          </a:xfrm>
        </p:grpSpPr>
        <p:sp>
          <p:nvSpPr>
            <p:cNvPr id="42" name="矩形 41"/>
            <p:cNvSpPr/>
            <p:nvPr/>
          </p:nvSpPr>
          <p:spPr>
            <a:xfrm>
              <a:off x="2677264" y="2346820"/>
              <a:ext cx="3383085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胶片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46840" y="4557044"/>
            <a:ext cx="3383085" cy="885995"/>
            <a:chOff x="2677264" y="1996356"/>
            <a:chExt cx="3383085" cy="885995"/>
          </a:xfrm>
        </p:grpSpPr>
        <p:sp>
          <p:nvSpPr>
            <p:cNvPr id="45" name="矩形 44"/>
            <p:cNvSpPr/>
            <p:nvPr/>
          </p:nvSpPr>
          <p:spPr>
            <a:xfrm>
              <a:off x="2677264" y="2346820"/>
              <a:ext cx="3383085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胶片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sp>
        <p:nvSpPr>
          <p:cNvPr id="47" name="矩形 46"/>
          <p:cNvSpPr/>
          <p:nvPr/>
        </p:nvSpPr>
        <p:spPr>
          <a:xfrm>
            <a:off x="1009650" y="2322491"/>
            <a:ext cx="1023811" cy="3877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accent2"/>
                </a:solidFill>
              </a:rPr>
              <a:t>文字</a:t>
            </a:r>
            <a:r>
              <a:rPr lang="zh-CN" altLang="en-US" sz="1600" b="1" dirty="0">
                <a:solidFill>
                  <a:schemeClr val="accent2"/>
                </a:solidFill>
              </a:rPr>
              <a:t>添加</a:t>
            </a:r>
          </a:p>
        </p:txBody>
      </p:sp>
      <p:sp>
        <p:nvSpPr>
          <p:cNvPr id="48" name="矩形 47"/>
          <p:cNvSpPr/>
          <p:nvPr/>
        </p:nvSpPr>
        <p:spPr>
          <a:xfrm>
            <a:off x="1009650" y="3122461"/>
            <a:ext cx="1023811" cy="3877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accent3"/>
                </a:solidFill>
              </a:rPr>
              <a:t>文字</a:t>
            </a:r>
            <a:r>
              <a:rPr lang="zh-CN" altLang="en-US" sz="1600" b="1" dirty="0">
                <a:solidFill>
                  <a:schemeClr val="accent3"/>
                </a:solidFill>
              </a:rPr>
              <a:t>添加</a:t>
            </a:r>
          </a:p>
        </p:txBody>
      </p:sp>
      <p:sp>
        <p:nvSpPr>
          <p:cNvPr id="49" name="矩形 48"/>
          <p:cNvSpPr/>
          <p:nvPr/>
        </p:nvSpPr>
        <p:spPr>
          <a:xfrm>
            <a:off x="1009650" y="3854495"/>
            <a:ext cx="1023811" cy="3877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accent2"/>
                </a:solidFill>
              </a:rPr>
              <a:t>文字</a:t>
            </a:r>
            <a:r>
              <a:rPr lang="zh-CN" altLang="en-US" sz="1600" b="1" dirty="0">
                <a:solidFill>
                  <a:schemeClr val="accent2"/>
                </a:solidFill>
              </a:rPr>
              <a:t>添加</a:t>
            </a:r>
          </a:p>
        </p:txBody>
      </p:sp>
      <p:sp>
        <p:nvSpPr>
          <p:cNvPr id="50" name="矩形 49"/>
          <p:cNvSpPr/>
          <p:nvPr/>
        </p:nvSpPr>
        <p:spPr>
          <a:xfrm>
            <a:off x="1009650" y="4655262"/>
            <a:ext cx="1023811" cy="3877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accent3"/>
                </a:solidFill>
              </a:rPr>
              <a:t>文字</a:t>
            </a:r>
            <a:r>
              <a:rPr lang="zh-CN" altLang="en-US" sz="1600" b="1" dirty="0">
                <a:solidFill>
                  <a:schemeClr val="accent3"/>
                </a:solidFill>
              </a:rPr>
              <a:t>添加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929192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ïṧḷïḓê-Rectangle 14"/>
          <p:cNvSpPr/>
          <p:nvPr/>
        </p:nvSpPr>
        <p:spPr>
          <a:xfrm rot="2700000">
            <a:off x="1273969" y="3780632"/>
            <a:ext cx="6156325" cy="6154737"/>
          </a:xfrm>
          <a:prstGeom prst="rect">
            <a:avLst/>
          </a:prstGeom>
          <a:noFill/>
          <a:ln w="190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ïṧḷïḓê-Rectangle 17"/>
          <p:cNvSpPr/>
          <p:nvPr/>
        </p:nvSpPr>
        <p:spPr>
          <a:xfrm rot="2700000">
            <a:off x="-1570832" y="2067719"/>
            <a:ext cx="3141663" cy="3140076"/>
          </a:xfrm>
          <a:prstGeom prst="rect">
            <a:avLst/>
          </a:prstGeom>
          <a:noFill/>
          <a:ln w="190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pic>
        <p:nvPicPr>
          <p:cNvPr id="19" name="图片占位符 18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191" r="17191"/>
          <a:stretch>
            <a:fillRect/>
          </a:stretch>
        </p:blipFill>
        <p:spPr/>
      </p:pic>
      <p:grpSp>
        <p:nvGrpSpPr>
          <p:cNvPr id="20" name="组合 19"/>
          <p:cNvGrpSpPr/>
          <p:nvPr/>
        </p:nvGrpSpPr>
        <p:grpSpPr>
          <a:xfrm>
            <a:off x="2800367" y="4529495"/>
            <a:ext cx="3295633" cy="1329193"/>
            <a:chOff x="2677264" y="1996356"/>
            <a:chExt cx="3295633" cy="1329193"/>
          </a:xfrm>
        </p:grpSpPr>
        <p:sp>
          <p:nvSpPr>
            <p:cNvPr id="21" name="矩形 20"/>
            <p:cNvSpPr/>
            <p:nvPr/>
          </p:nvSpPr>
          <p:spPr>
            <a:xfrm>
              <a:off x="2677264" y="2346820"/>
              <a:ext cx="3295633" cy="9787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Microsoft Office PowerPoint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不仅可以创建演示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文稿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2701552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422321" y="2199728"/>
            <a:ext cx="3347359" cy="3179270"/>
            <a:chOff x="4511824" y="2024845"/>
            <a:chExt cx="3347359" cy="3179270"/>
          </a:xfrm>
        </p:grpSpPr>
        <p:sp>
          <p:nvSpPr>
            <p:cNvPr id="16" name="îŝḷîḓé-Arrow: Up 52"/>
            <p:cNvSpPr/>
            <p:nvPr/>
          </p:nvSpPr>
          <p:spPr>
            <a:xfrm rot="18900000" flipH="1" flipV="1">
              <a:off x="7050815" y="4413706"/>
              <a:ext cx="808368" cy="772450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ŝḷîḓé-Arrow: Up 53"/>
            <p:cNvSpPr/>
            <p:nvPr/>
          </p:nvSpPr>
          <p:spPr>
            <a:xfrm rot="2700000" flipV="1">
              <a:off x="4511824" y="4413706"/>
              <a:ext cx="808368" cy="772450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ŝḷîḓé-Arrow: Up 54"/>
            <p:cNvSpPr/>
            <p:nvPr/>
          </p:nvSpPr>
          <p:spPr>
            <a:xfrm rot="2700000" flipH="1">
              <a:off x="7050815" y="2042804"/>
              <a:ext cx="808368" cy="772450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ŝḷîḓé-Arrow: Up 55"/>
            <p:cNvSpPr/>
            <p:nvPr/>
          </p:nvSpPr>
          <p:spPr>
            <a:xfrm rot="18900000">
              <a:off x="4511824" y="2042804"/>
              <a:ext cx="808368" cy="772450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ŝḷîḓé-Oval 56"/>
            <p:cNvSpPr/>
            <p:nvPr/>
          </p:nvSpPr>
          <p:spPr>
            <a:xfrm>
              <a:off x="4717231" y="2195767"/>
              <a:ext cx="2881002" cy="288100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ŝḷîḓé-Partial Circle 58"/>
            <p:cNvSpPr/>
            <p:nvPr/>
          </p:nvSpPr>
          <p:spPr>
            <a:xfrm>
              <a:off x="4831488" y="2320279"/>
              <a:ext cx="1296303" cy="1296303"/>
            </a:xfrm>
            <a:prstGeom prst="pieWedg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ŝḷîḓé-Freeform: Shape 59"/>
            <p:cNvSpPr>
              <a:spLocks/>
            </p:cNvSpPr>
            <p:nvPr/>
          </p:nvSpPr>
          <p:spPr bwMode="auto">
            <a:xfrm>
              <a:off x="5331209" y="2890277"/>
              <a:ext cx="473341" cy="473345"/>
            </a:xfrm>
            <a:custGeom>
              <a:avLst/>
              <a:gdLst/>
              <a:ahLst/>
              <a:cxnLst>
                <a:cxn ang="0">
                  <a:pos x="55" y="31"/>
                </a:cxn>
                <a:cxn ang="0">
                  <a:pos x="54" y="33"/>
                </a:cxn>
                <a:cxn ang="0">
                  <a:pos x="47" y="34"/>
                </a:cxn>
                <a:cxn ang="0">
                  <a:pos x="46" y="37"/>
                </a:cxn>
                <a:cxn ang="0">
                  <a:pos x="49" y="42"/>
                </a:cxn>
                <a:cxn ang="0">
                  <a:pos x="50" y="43"/>
                </a:cxn>
                <a:cxn ang="0">
                  <a:pos x="49" y="44"/>
                </a:cxn>
                <a:cxn ang="0">
                  <a:pos x="43" y="50"/>
                </a:cxn>
                <a:cxn ang="0">
                  <a:pos x="42" y="50"/>
                </a:cxn>
                <a:cxn ang="0">
                  <a:pos x="37" y="46"/>
                </a:cxn>
                <a:cxn ang="0">
                  <a:pos x="33" y="47"/>
                </a:cxn>
                <a:cxn ang="0">
                  <a:pos x="32" y="54"/>
                </a:cxn>
                <a:cxn ang="0">
                  <a:pos x="31" y="55"/>
                </a:cxn>
                <a:cxn ang="0">
                  <a:pos x="23" y="55"/>
                </a:cxn>
                <a:cxn ang="0">
                  <a:pos x="22" y="54"/>
                </a:cxn>
                <a:cxn ang="0">
                  <a:pos x="21" y="47"/>
                </a:cxn>
                <a:cxn ang="0">
                  <a:pos x="18" y="46"/>
                </a:cxn>
                <a:cxn ang="0">
                  <a:pos x="13" y="50"/>
                </a:cxn>
                <a:cxn ang="0">
                  <a:pos x="12" y="50"/>
                </a:cxn>
                <a:cxn ang="0">
                  <a:pos x="11" y="50"/>
                </a:cxn>
                <a:cxn ang="0">
                  <a:pos x="5" y="44"/>
                </a:cxn>
                <a:cxn ang="0">
                  <a:pos x="5" y="43"/>
                </a:cxn>
                <a:cxn ang="0">
                  <a:pos x="5" y="42"/>
                </a:cxn>
                <a:cxn ang="0">
                  <a:pos x="9" y="37"/>
                </a:cxn>
                <a:cxn ang="0">
                  <a:pos x="7" y="33"/>
                </a:cxn>
                <a:cxn ang="0">
                  <a:pos x="1" y="33"/>
                </a:cxn>
                <a:cxn ang="0">
                  <a:pos x="0" y="31"/>
                </a:cxn>
                <a:cxn ang="0">
                  <a:pos x="0" y="23"/>
                </a:cxn>
                <a:cxn ang="0">
                  <a:pos x="1" y="22"/>
                </a:cxn>
                <a:cxn ang="0">
                  <a:pos x="7" y="21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2" y="5"/>
                </a:cxn>
                <a:cxn ang="0">
                  <a:pos x="13" y="5"/>
                </a:cxn>
                <a:cxn ang="0">
                  <a:pos x="18" y="9"/>
                </a:cxn>
                <a:cxn ang="0">
                  <a:pos x="21" y="8"/>
                </a:cxn>
                <a:cxn ang="0">
                  <a:pos x="22" y="1"/>
                </a:cxn>
                <a:cxn ang="0">
                  <a:pos x="23" y="0"/>
                </a:cxn>
                <a:cxn ang="0">
                  <a:pos x="31" y="0"/>
                </a:cxn>
                <a:cxn ang="0">
                  <a:pos x="32" y="1"/>
                </a:cxn>
                <a:cxn ang="0">
                  <a:pos x="33" y="8"/>
                </a:cxn>
                <a:cxn ang="0">
                  <a:pos x="37" y="9"/>
                </a:cxn>
                <a:cxn ang="0">
                  <a:pos x="42" y="5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9" y="11"/>
                </a:cxn>
                <a:cxn ang="0">
                  <a:pos x="50" y="12"/>
                </a:cxn>
                <a:cxn ang="0">
                  <a:pos x="49" y="13"/>
                </a:cxn>
                <a:cxn ang="0">
                  <a:pos x="46" y="18"/>
                </a:cxn>
                <a:cxn ang="0">
                  <a:pos x="47" y="21"/>
                </a:cxn>
                <a:cxn ang="0">
                  <a:pos x="54" y="22"/>
                </a:cxn>
                <a:cxn ang="0">
                  <a:pos x="55" y="23"/>
                </a:cxn>
                <a:cxn ang="0">
                  <a:pos x="55" y="31"/>
                </a:cxn>
                <a:cxn ang="0">
                  <a:pos x="27" y="18"/>
                </a:cxn>
                <a:cxn ang="0">
                  <a:pos x="18" y="27"/>
                </a:cxn>
                <a:cxn ang="0">
                  <a:pos x="27" y="36"/>
                </a:cxn>
                <a:cxn ang="0">
                  <a:pos x="36" y="27"/>
                </a:cxn>
                <a:cxn ang="0">
                  <a:pos x="27" y="18"/>
                </a:cxn>
              </a:cxnLst>
              <a:rect l="0" t="0" r="r" b="b"/>
              <a:pathLst>
                <a:path w="55" h="55">
                  <a:moveTo>
                    <a:pt x="55" y="31"/>
                  </a:moveTo>
                  <a:cubicBezTo>
                    <a:pt x="55" y="32"/>
                    <a:pt x="54" y="33"/>
                    <a:pt x="54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6" y="36"/>
                    <a:pt x="46" y="37"/>
                  </a:cubicBezTo>
                  <a:cubicBezTo>
                    <a:pt x="47" y="39"/>
                    <a:pt x="48" y="40"/>
                    <a:pt x="49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49" y="44"/>
                  </a:cubicBezTo>
                  <a:cubicBezTo>
                    <a:pt x="49" y="45"/>
                    <a:pt x="44" y="50"/>
                    <a:pt x="43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6" y="46"/>
                    <a:pt x="35" y="47"/>
                    <a:pt x="33" y="47"/>
                  </a:cubicBezTo>
                  <a:cubicBezTo>
                    <a:pt x="33" y="49"/>
                    <a:pt x="33" y="52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48"/>
                    <a:pt x="7" y="46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0"/>
                    <a:pt x="8" y="39"/>
                    <a:pt x="9" y="37"/>
                  </a:cubicBezTo>
                  <a:cubicBezTo>
                    <a:pt x="8" y="36"/>
                    <a:pt x="8" y="35"/>
                    <a:pt x="7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8" y="16"/>
                    <a:pt x="6" y="14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11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5"/>
                    <a:pt x="21" y="3"/>
                    <a:pt x="22" y="1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8"/>
                    <a:pt x="37" y="9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7"/>
                    <a:pt x="48" y="9"/>
                    <a:pt x="49" y="11"/>
                  </a:cubicBezTo>
                  <a:cubicBezTo>
                    <a:pt x="50" y="11"/>
                    <a:pt x="50" y="12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8" y="14"/>
                    <a:pt x="47" y="16"/>
                    <a:pt x="46" y="18"/>
                  </a:cubicBezTo>
                  <a:cubicBezTo>
                    <a:pt x="46" y="19"/>
                    <a:pt x="47" y="20"/>
                    <a:pt x="47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5" y="23"/>
                    <a:pt x="55" y="23"/>
                  </a:cubicBezTo>
                  <a:lnTo>
                    <a:pt x="55" y="31"/>
                  </a:lnTo>
                  <a:close/>
                  <a:moveTo>
                    <a:pt x="27" y="18"/>
                  </a:moveTo>
                  <a:cubicBezTo>
                    <a:pt x="22" y="18"/>
                    <a:pt x="18" y="22"/>
                    <a:pt x="18" y="27"/>
                  </a:cubicBezTo>
                  <a:cubicBezTo>
                    <a:pt x="18" y="32"/>
                    <a:pt x="22" y="36"/>
                    <a:pt x="27" y="36"/>
                  </a:cubicBezTo>
                  <a:cubicBezTo>
                    <a:pt x="32" y="36"/>
                    <a:pt x="36" y="32"/>
                    <a:pt x="36" y="27"/>
                  </a:cubicBezTo>
                  <a:cubicBezTo>
                    <a:pt x="36" y="22"/>
                    <a:pt x="32" y="18"/>
                    <a:pt x="27" y="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ŝḷîḓé-Partial Circle 61"/>
            <p:cNvSpPr/>
            <p:nvPr/>
          </p:nvSpPr>
          <p:spPr>
            <a:xfrm rot="5400000">
              <a:off x="6187668" y="2320280"/>
              <a:ext cx="1296303" cy="1296303"/>
            </a:xfrm>
            <a:prstGeom prst="pieWedg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ŝḷîḓé-Freeform: Shape 62"/>
            <p:cNvSpPr>
              <a:spLocks/>
            </p:cNvSpPr>
            <p:nvPr/>
          </p:nvSpPr>
          <p:spPr bwMode="auto">
            <a:xfrm>
              <a:off x="6408472" y="2890135"/>
              <a:ext cx="628470" cy="433569"/>
            </a:xfrm>
            <a:custGeom>
              <a:avLst/>
              <a:gdLst/>
              <a:ahLst/>
              <a:cxnLst>
                <a:cxn ang="0">
                  <a:pos x="73" y="36"/>
                </a:cxn>
                <a:cxn ang="0">
                  <a:pos x="58" y="50"/>
                </a:cxn>
                <a:cxn ang="0">
                  <a:pos x="58" y="50"/>
                </a:cxn>
                <a:cxn ang="0">
                  <a:pos x="15" y="50"/>
                </a:cxn>
                <a:cxn ang="0">
                  <a:pos x="15" y="50"/>
                </a:cxn>
                <a:cxn ang="0">
                  <a:pos x="14" y="50"/>
                </a:cxn>
                <a:cxn ang="0">
                  <a:pos x="14" y="50"/>
                </a:cxn>
                <a:cxn ang="0">
                  <a:pos x="0" y="35"/>
                </a:cxn>
                <a:cxn ang="0">
                  <a:pos x="7" y="23"/>
                </a:cxn>
                <a:cxn ang="0">
                  <a:pos x="7" y="20"/>
                </a:cxn>
                <a:cxn ang="0">
                  <a:pos x="17" y="10"/>
                </a:cxn>
                <a:cxn ang="0">
                  <a:pos x="23" y="12"/>
                </a:cxn>
                <a:cxn ang="0">
                  <a:pos x="42" y="0"/>
                </a:cxn>
                <a:cxn ang="0">
                  <a:pos x="64" y="21"/>
                </a:cxn>
                <a:cxn ang="0">
                  <a:pos x="64" y="23"/>
                </a:cxn>
                <a:cxn ang="0">
                  <a:pos x="73" y="36"/>
                </a:cxn>
                <a:cxn ang="0">
                  <a:pos x="27" y="42"/>
                </a:cxn>
                <a:cxn ang="0">
                  <a:pos x="35" y="38"/>
                </a:cxn>
                <a:cxn ang="0">
                  <a:pos x="32" y="34"/>
                </a:cxn>
                <a:cxn ang="0">
                  <a:pos x="27" y="37"/>
                </a:cxn>
                <a:cxn ang="0">
                  <a:pos x="22" y="32"/>
                </a:cxn>
                <a:cxn ang="0">
                  <a:pos x="27" y="28"/>
                </a:cxn>
                <a:cxn ang="0">
                  <a:pos x="48" y="42"/>
                </a:cxn>
                <a:cxn ang="0">
                  <a:pos x="58" y="32"/>
                </a:cxn>
                <a:cxn ang="0">
                  <a:pos x="48" y="23"/>
                </a:cxn>
                <a:cxn ang="0">
                  <a:pos x="39" y="26"/>
                </a:cxn>
                <a:cxn ang="0">
                  <a:pos x="43" y="30"/>
                </a:cxn>
                <a:cxn ang="0">
                  <a:pos x="48" y="28"/>
                </a:cxn>
                <a:cxn ang="0">
                  <a:pos x="52" y="32"/>
                </a:cxn>
                <a:cxn ang="0">
                  <a:pos x="48" y="37"/>
                </a:cxn>
                <a:cxn ang="0">
                  <a:pos x="27" y="23"/>
                </a:cxn>
                <a:cxn ang="0">
                  <a:pos x="16" y="32"/>
                </a:cxn>
                <a:cxn ang="0">
                  <a:pos x="27" y="42"/>
                </a:cxn>
              </a:cxnLst>
              <a:rect l="0" t="0" r="r" b="b"/>
              <a:pathLst>
                <a:path w="73" h="50">
                  <a:moveTo>
                    <a:pt x="73" y="36"/>
                  </a:moveTo>
                  <a:cubicBezTo>
                    <a:pt x="73" y="44"/>
                    <a:pt x="66" y="50"/>
                    <a:pt x="58" y="50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6" y="50"/>
                    <a:pt x="0" y="43"/>
                    <a:pt x="0" y="35"/>
                  </a:cubicBezTo>
                  <a:cubicBezTo>
                    <a:pt x="0" y="30"/>
                    <a:pt x="3" y="26"/>
                    <a:pt x="7" y="23"/>
                  </a:cubicBezTo>
                  <a:cubicBezTo>
                    <a:pt x="7" y="22"/>
                    <a:pt x="7" y="21"/>
                    <a:pt x="7" y="20"/>
                  </a:cubicBezTo>
                  <a:cubicBezTo>
                    <a:pt x="7" y="15"/>
                    <a:pt x="11" y="10"/>
                    <a:pt x="17" y="10"/>
                  </a:cubicBezTo>
                  <a:cubicBezTo>
                    <a:pt x="19" y="10"/>
                    <a:pt x="21" y="11"/>
                    <a:pt x="23" y="12"/>
                  </a:cubicBezTo>
                  <a:cubicBezTo>
                    <a:pt x="26" y="5"/>
                    <a:pt x="34" y="0"/>
                    <a:pt x="42" y="0"/>
                  </a:cubicBezTo>
                  <a:cubicBezTo>
                    <a:pt x="54" y="0"/>
                    <a:pt x="64" y="10"/>
                    <a:pt x="64" y="21"/>
                  </a:cubicBezTo>
                  <a:cubicBezTo>
                    <a:pt x="64" y="22"/>
                    <a:pt x="64" y="22"/>
                    <a:pt x="64" y="23"/>
                  </a:cubicBezTo>
                  <a:cubicBezTo>
                    <a:pt x="69" y="25"/>
                    <a:pt x="73" y="30"/>
                    <a:pt x="73" y="36"/>
                  </a:cubicBezTo>
                  <a:close/>
                  <a:moveTo>
                    <a:pt x="27" y="42"/>
                  </a:moveTo>
                  <a:cubicBezTo>
                    <a:pt x="30" y="42"/>
                    <a:pt x="33" y="41"/>
                    <a:pt x="35" y="38"/>
                  </a:cubicBezTo>
                  <a:cubicBezTo>
                    <a:pt x="34" y="37"/>
                    <a:pt x="33" y="36"/>
                    <a:pt x="32" y="34"/>
                  </a:cubicBezTo>
                  <a:cubicBezTo>
                    <a:pt x="31" y="36"/>
                    <a:pt x="29" y="37"/>
                    <a:pt x="27" y="37"/>
                  </a:cubicBezTo>
                  <a:cubicBezTo>
                    <a:pt x="25" y="37"/>
                    <a:pt x="22" y="35"/>
                    <a:pt x="22" y="32"/>
                  </a:cubicBezTo>
                  <a:cubicBezTo>
                    <a:pt x="22" y="30"/>
                    <a:pt x="25" y="28"/>
                    <a:pt x="27" y="28"/>
                  </a:cubicBezTo>
                  <a:cubicBezTo>
                    <a:pt x="35" y="28"/>
                    <a:pt x="37" y="42"/>
                    <a:pt x="48" y="42"/>
                  </a:cubicBezTo>
                  <a:cubicBezTo>
                    <a:pt x="54" y="42"/>
                    <a:pt x="58" y="38"/>
                    <a:pt x="58" y="32"/>
                  </a:cubicBezTo>
                  <a:cubicBezTo>
                    <a:pt x="58" y="26"/>
                    <a:pt x="53" y="23"/>
                    <a:pt x="48" y="23"/>
                  </a:cubicBezTo>
                  <a:cubicBezTo>
                    <a:pt x="44" y="23"/>
                    <a:pt x="42" y="24"/>
                    <a:pt x="39" y="26"/>
                  </a:cubicBezTo>
                  <a:cubicBezTo>
                    <a:pt x="40" y="28"/>
                    <a:pt x="41" y="29"/>
                    <a:pt x="43" y="30"/>
                  </a:cubicBezTo>
                  <a:cubicBezTo>
                    <a:pt x="44" y="29"/>
                    <a:pt x="46" y="28"/>
                    <a:pt x="48" y="28"/>
                  </a:cubicBezTo>
                  <a:cubicBezTo>
                    <a:pt x="50" y="28"/>
                    <a:pt x="52" y="30"/>
                    <a:pt x="52" y="32"/>
                  </a:cubicBezTo>
                  <a:cubicBezTo>
                    <a:pt x="52" y="35"/>
                    <a:pt x="50" y="37"/>
                    <a:pt x="48" y="37"/>
                  </a:cubicBezTo>
                  <a:cubicBezTo>
                    <a:pt x="40" y="37"/>
                    <a:pt x="38" y="23"/>
                    <a:pt x="27" y="23"/>
                  </a:cubicBezTo>
                  <a:cubicBezTo>
                    <a:pt x="21" y="23"/>
                    <a:pt x="16" y="26"/>
                    <a:pt x="16" y="32"/>
                  </a:cubicBezTo>
                  <a:cubicBezTo>
                    <a:pt x="16" y="38"/>
                    <a:pt x="21" y="42"/>
                    <a:pt x="27" y="4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ŝḷîḓé-Partial Circle 64"/>
            <p:cNvSpPr/>
            <p:nvPr/>
          </p:nvSpPr>
          <p:spPr>
            <a:xfrm rot="16200000">
              <a:off x="4831489" y="3676454"/>
              <a:ext cx="1296303" cy="1296303"/>
            </a:xfrm>
            <a:prstGeom prst="pieWedg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ŝḷîḓé-Freeform: Shape 65"/>
            <p:cNvSpPr>
              <a:spLocks/>
            </p:cNvSpPr>
            <p:nvPr/>
          </p:nvSpPr>
          <p:spPr bwMode="auto">
            <a:xfrm>
              <a:off x="5252277" y="3935879"/>
              <a:ext cx="509139" cy="441523"/>
            </a:xfrm>
            <a:custGeom>
              <a:avLst/>
              <a:gdLst/>
              <a:ahLst/>
              <a:cxnLst>
                <a:cxn ang="0">
                  <a:pos x="59" y="26"/>
                </a:cxn>
                <a:cxn ang="0">
                  <a:pos x="57" y="28"/>
                </a:cxn>
                <a:cxn ang="0">
                  <a:pos x="20" y="32"/>
                </a:cxn>
                <a:cxn ang="0">
                  <a:pos x="20" y="35"/>
                </a:cxn>
                <a:cxn ang="0">
                  <a:pos x="19" y="37"/>
                </a:cxn>
                <a:cxn ang="0">
                  <a:pos x="52" y="37"/>
                </a:cxn>
                <a:cxn ang="0">
                  <a:pos x="55" y="39"/>
                </a:cxn>
                <a:cxn ang="0">
                  <a:pos x="52" y="42"/>
                </a:cxn>
                <a:cxn ang="0">
                  <a:pos x="16" y="42"/>
                </a:cxn>
                <a:cxn ang="0">
                  <a:pos x="13" y="39"/>
                </a:cxn>
                <a:cxn ang="0">
                  <a:pos x="16" y="34"/>
                </a:cxn>
                <a:cxn ang="0">
                  <a:pos x="9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11" y="0"/>
                </a:cxn>
                <a:cxn ang="0">
                  <a:pos x="14" y="5"/>
                </a:cxn>
                <a:cxn ang="0">
                  <a:pos x="57" y="5"/>
                </a:cxn>
                <a:cxn ang="0">
                  <a:pos x="59" y="7"/>
                </a:cxn>
                <a:cxn ang="0">
                  <a:pos x="59" y="26"/>
                </a:cxn>
                <a:cxn ang="0">
                  <a:pos x="18" y="51"/>
                </a:cxn>
                <a:cxn ang="0">
                  <a:pos x="13" y="46"/>
                </a:cxn>
                <a:cxn ang="0">
                  <a:pos x="18" y="42"/>
                </a:cxn>
                <a:cxn ang="0">
                  <a:pos x="23" y="46"/>
                </a:cxn>
                <a:cxn ang="0">
                  <a:pos x="18" y="51"/>
                </a:cxn>
                <a:cxn ang="0">
                  <a:pos x="50" y="51"/>
                </a:cxn>
                <a:cxn ang="0">
                  <a:pos x="45" y="46"/>
                </a:cxn>
                <a:cxn ang="0">
                  <a:pos x="50" y="42"/>
                </a:cxn>
                <a:cxn ang="0">
                  <a:pos x="55" y="46"/>
                </a:cxn>
                <a:cxn ang="0">
                  <a:pos x="50" y="51"/>
                </a:cxn>
              </a:cxnLst>
              <a:rect l="0" t="0" r="r" b="b"/>
              <a:pathLst>
                <a:path w="59" h="51">
                  <a:moveTo>
                    <a:pt x="59" y="26"/>
                  </a:moveTo>
                  <a:cubicBezTo>
                    <a:pt x="59" y="27"/>
                    <a:pt x="58" y="28"/>
                    <a:pt x="57" y="28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3"/>
                    <a:pt x="20" y="34"/>
                    <a:pt x="20" y="35"/>
                  </a:cubicBezTo>
                  <a:cubicBezTo>
                    <a:pt x="20" y="36"/>
                    <a:pt x="20" y="36"/>
                    <a:pt x="19" y="37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4" y="37"/>
                    <a:pt x="55" y="38"/>
                    <a:pt x="55" y="39"/>
                  </a:cubicBezTo>
                  <a:cubicBezTo>
                    <a:pt x="55" y="41"/>
                    <a:pt x="54" y="42"/>
                    <a:pt x="52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42"/>
                    <a:pt x="13" y="41"/>
                    <a:pt x="13" y="39"/>
                  </a:cubicBezTo>
                  <a:cubicBezTo>
                    <a:pt x="13" y="38"/>
                    <a:pt x="15" y="35"/>
                    <a:pt x="16" y="3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4" y="3"/>
                    <a:pt x="14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8" y="5"/>
                    <a:pt x="59" y="6"/>
                    <a:pt x="59" y="7"/>
                  </a:cubicBezTo>
                  <a:lnTo>
                    <a:pt x="59" y="26"/>
                  </a:lnTo>
                  <a:close/>
                  <a:moveTo>
                    <a:pt x="18" y="51"/>
                  </a:moveTo>
                  <a:cubicBezTo>
                    <a:pt x="16" y="51"/>
                    <a:pt x="13" y="49"/>
                    <a:pt x="13" y="46"/>
                  </a:cubicBezTo>
                  <a:cubicBezTo>
                    <a:pt x="13" y="44"/>
                    <a:pt x="16" y="42"/>
                    <a:pt x="18" y="42"/>
                  </a:cubicBezTo>
                  <a:cubicBezTo>
                    <a:pt x="21" y="42"/>
                    <a:pt x="23" y="44"/>
                    <a:pt x="23" y="46"/>
                  </a:cubicBezTo>
                  <a:cubicBezTo>
                    <a:pt x="23" y="49"/>
                    <a:pt x="21" y="51"/>
                    <a:pt x="18" y="51"/>
                  </a:cubicBezTo>
                  <a:close/>
                  <a:moveTo>
                    <a:pt x="50" y="51"/>
                  </a:moveTo>
                  <a:cubicBezTo>
                    <a:pt x="47" y="51"/>
                    <a:pt x="45" y="49"/>
                    <a:pt x="45" y="46"/>
                  </a:cubicBezTo>
                  <a:cubicBezTo>
                    <a:pt x="45" y="44"/>
                    <a:pt x="47" y="42"/>
                    <a:pt x="50" y="42"/>
                  </a:cubicBezTo>
                  <a:cubicBezTo>
                    <a:pt x="53" y="42"/>
                    <a:pt x="55" y="44"/>
                    <a:pt x="55" y="46"/>
                  </a:cubicBezTo>
                  <a:cubicBezTo>
                    <a:pt x="55" y="49"/>
                    <a:pt x="53" y="51"/>
                    <a:pt x="50" y="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ŝḷîḓé-Partial Circle 67"/>
            <p:cNvSpPr/>
            <p:nvPr/>
          </p:nvSpPr>
          <p:spPr>
            <a:xfrm rot="10800000">
              <a:off x="6187669" y="3676455"/>
              <a:ext cx="1296303" cy="1296303"/>
            </a:xfrm>
            <a:prstGeom prst="pieWedg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îŝḷîḓé-Freeform: Shape 68"/>
            <p:cNvSpPr>
              <a:spLocks/>
            </p:cNvSpPr>
            <p:nvPr/>
          </p:nvSpPr>
          <p:spPr bwMode="auto">
            <a:xfrm>
              <a:off x="6411053" y="3932495"/>
              <a:ext cx="548916" cy="473346"/>
            </a:xfrm>
            <a:custGeom>
              <a:avLst/>
              <a:gdLst/>
              <a:ahLst/>
              <a:cxnLst>
                <a:cxn ang="0">
                  <a:pos x="64" y="51"/>
                </a:cxn>
                <a:cxn ang="0">
                  <a:pos x="60" y="55"/>
                </a:cxn>
                <a:cxn ang="0">
                  <a:pos x="49" y="55"/>
                </a:cxn>
                <a:cxn ang="0">
                  <a:pos x="45" y="51"/>
                </a:cxn>
                <a:cxn ang="0">
                  <a:pos x="45" y="40"/>
                </a:cxn>
                <a:cxn ang="0">
                  <a:pos x="49" y="36"/>
                </a:cxn>
                <a:cxn ang="0">
                  <a:pos x="52" y="36"/>
                </a:cxn>
                <a:cxn ang="0">
                  <a:pos x="52" y="30"/>
                </a:cxn>
                <a:cxn ang="0">
                  <a:pos x="34" y="30"/>
                </a:cxn>
                <a:cxn ang="0">
                  <a:pos x="34" y="36"/>
                </a:cxn>
                <a:cxn ang="0">
                  <a:pos x="37" y="36"/>
                </a:cxn>
                <a:cxn ang="0">
                  <a:pos x="41" y="40"/>
                </a:cxn>
                <a:cxn ang="0">
                  <a:pos x="41" y="51"/>
                </a:cxn>
                <a:cxn ang="0">
                  <a:pos x="37" y="55"/>
                </a:cxn>
                <a:cxn ang="0">
                  <a:pos x="26" y="55"/>
                </a:cxn>
                <a:cxn ang="0">
                  <a:pos x="23" y="51"/>
                </a:cxn>
                <a:cxn ang="0">
                  <a:pos x="23" y="40"/>
                </a:cxn>
                <a:cxn ang="0">
                  <a:pos x="26" y="36"/>
                </a:cxn>
                <a:cxn ang="0">
                  <a:pos x="29" y="36"/>
                </a:cxn>
                <a:cxn ang="0">
                  <a:pos x="29" y="30"/>
                </a:cxn>
                <a:cxn ang="0">
                  <a:pos x="11" y="30"/>
                </a:cxn>
                <a:cxn ang="0">
                  <a:pos x="11" y="36"/>
                </a:cxn>
                <a:cxn ang="0">
                  <a:pos x="15" y="36"/>
                </a:cxn>
                <a:cxn ang="0">
                  <a:pos x="18" y="40"/>
                </a:cxn>
                <a:cxn ang="0">
                  <a:pos x="18" y="51"/>
                </a:cxn>
                <a:cxn ang="0">
                  <a:pos x="15" y="55"/>
                </a:cxn>
                <a:cxn ang="0">
                  <a:pos x="3" y="55"/>
                </a:cxn>
                <a:cxn ang="0">
                  <a:pos x="0" y="51"/>
                </a:cxn>
                <a:cxn ang="0">
                  <a:pos x="0" y="40"/>
                </a:cxn>
                <a:cxn ang="0">
                  <a:pos x="3" y="36"/>
                </a:cxn>
                <a:cxn ang="0">
                  <a:pos x="7" y="36"/>
                </a:cxn>
                <a:cxn ang="0">
                  <a:pos x="7" y="30"/>
                </a:cxn>
                <a:cxn ang="0">
                  <a:pos x="11" y="25"/>
                </a:cxn>
                <a:cxn ang="0">
                  <a:pos x="29" y="25"/>
                </a:cxn>
                <a:cxn ang="0">
                  <a:pos x="29" y="18"/>
                </a:cxn>
                <a:cxn ang="0">
                  <a:pos x="26" y="18"/>
                </a:cxn>
                <a:cxn ang="0">
                  <a:pos x="23" y="15"/>
                </a:cxn>
                <a:cxn ang="0">
                  <a:pos x="23" y="3"/>
                </a:cxn>
                <a:cxn ang="0">
                  <a:pos x="26" y="0"/>
                </a:cxn>
                <a:cxn ang="0">
                  <a:pos x="37" y="0"/>
                </a:cxn>
                <a:cxn ang="0">
                  <a:pos x="41" y="3"/>
                </a:cxn>
                <a:cxn ang="0">
                  <a:pos x="41" y="15"/>
                </a:cxn>
                <a:cxn ang="0">
                  <a:pos x="37" y="18"/>
                </a:cxn>
                <a:cxn ang="0">
                  <a:pos x="34" y="18"/>
                </a:cxn>
                <a:cxn ang="0">
                  <a:pos x="34" y="25"/>
                </a:cxn>
                <a:cxn ang="0">
                  <a:pos x="52" y="25"/>
                </a:cxn>
                <a:cxn ang="0">
                  <a:pos x="57" y="30"/>
                </a:cxn>
                <a:cxn ang="0">
                  <a:pos x="57" y="36"/>
                </a:cxn>
                <a:cxn ang="0">
                  <a:pos x="60" y="36"/>
                </a:cxn>
                <a:cxn ang="0">
                  <a:pos x="64" y="40"/>
                </a:cxn>
                <a:cxn ang="0">
                  <a:pos x="64" y="51"/>
                </a:cxn>
              </a:cxnLst>
              <a:rect l="0" t="0" r="r" b="b"/>
              <a:pathLst>
                <a:path w="64" h="55">
                  <a:moveTo>
                    <a:pt x="64" y="51"/>
                  </a:moveTo>
                  <a:cubicBezTo>
                    <a:pt x="64" y="53"/>
                    <a:pt x="62" y="55"/>
                    <a:pt x="60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7" y="55"/>
                    <a:pt x="45" y="53"/>
                    <a:pt x="45" y="5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38"/>
                    <a:pt x="47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6"/>
                    <a:pt x="41" y="38"/>
                    <a:pt x="41" y="4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3"/>
                    <a:pt x="39" y="55"/>
                    <a:pt x="37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4" y="55"/>
                    <a:pt x="23" y="53"/>
                    <a:pt x="23" y="5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8"/>
                    <a:pt x="24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6"/>
                    <a:pt x="18" y="38"/>
                    <a:pt x="18" y="4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3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27"/>
                    <a:pt x="9" y="25"/>
                    <a:pt x="1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7"/>
                    <a:pt x="23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7"/>
                    <a:pt x="39" y="18"/>
                    <a:pt x="37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25"/>
                    <a:pt x="57" y="27"/>
                    <a:pt x="57" y="3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8"/>
                    <a:pt x="64" y="40"/>
                  </a:cubicBezTo>
                  <a:lnTo>
                    <a:pt x="64" y="5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7962900" y="2001566"/>
            <a:ext cx="3038475" cy="1107594"/>
            <a:chOff x="2677264" y="1996356"/>
            <a:chExt cx="3038475" cy="1107594"/>
          </a:xfrm>
        </p:grpSpPr>
        <p:sp>
          <p:nvSpPr>
            <p:cNvPr id="34" name="矩形 33"/>
            <p:cNvSpPr/>
            <p:nvPr/>
          </p:nvSpPr>
          <p:spPr>
            <a:xfrm>
              <a:off x="2677264" y="2346820"/>
              <a:ext cx="3038475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962900" y="4344051"/>
            <a:ext cx="3038475" cy="1107594"/>
            <a:chOff x="2677264" y="1996356"/>
            <a:chExt cx="3038475" cy="1107594"/>
          </a:xfrm>
        </p:grpSpPr>
        <p:sp>
          <p:nvSpPr>
            <p:cNvPr id="37" name="矩形 36"/>
            <p:cNvSpPr/>
            <p:nvPr/>
          </p:nvSpPr>
          <p:spPr>
            <a:xfrm>
              <a:off x="2677264" y="2346820"/>
              <a:ext cx="3038475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142224" y="2001566"/>
            <a:ext cx="3038475" cy="1107594"/>
            <a:chOff x="2677264" y="1996356"/>
            <a:chExt cx="3038475" cy="1107594"/>
          </a:xfrm>
        </p:grpSpPr>
        <p:sp>
          <p:nvSpPr>
            <p:cNvPr id="40" name="矩形 39"/>
            <p:cNvSpPr/>
            <p:nvPr/>
          </p:nvSpPr>
          <p:spPr>
            <a:xfrm>
              <a:off x="2677264" y="2346820"/>
              <a:ext cx="3038475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142224" y="4344051"/>
            <a:ext cx="3038475" cy="1107594"/>
            <a:chOff x="2677264" y="1996356"/>
            <a:chExt cx="3038475" cy="1107594"/>
          </a:xfrm>
        </p:grpSpPr>
        <p:sp>
          <p:nvSpPr>
            <p:cNvPr id="43" name="矩形 42"/>
            <p:cNvSpPr/>
            <p:nvPr/>
          </p:nvSpPr>
          <p:spPr>
            <a:xfrm>
              <a:off x="2677264" y="2346820"/>
              <a:ext cx="3038475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1932656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/>
          <p:cNvGrpSpPr/>
          <p:nvPr/>
        </p:nvGrpSpPr>
        <p:grpSpPr>
          <a:xfrm>
            <a:off x="4666248" y="1761668"/>
            <a:ext cx="2859503" cy="4006780"/>
            <a:chOff x="4557086" y="1557908"/>
            <a:chExt cx="3077827" cy="4312699"/>
          </a:xfrm>
        </p:grpSpPr>
        <p:sp>
          <p:nvSpPr>
            <p:cNvPr id="18" name="îṥļîḑé-Rectangle 10"/>
            <p:cNvSpPr/>
            <p:nvPr/>
          </p:nvSpPr>
          <p:spPr>
            <a:xfrm>
              <a:off x="4557087" y="1557908"/>
              <a:ext cx="3077826" cy="431269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600" dirty="0">
                <a:solidFill>
                  <a:schemeClr val="dk1">
                    <a:lumMod val="100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îṥļîḑé-Right Triangle 11"/>
            <p:cNvSpPr/>
            <p:nvPr/>
          </p:nvSpPr>
          <p:spPr>
            <a:xfrm rot="5400000">
              <a:off x="4557086" y="1557908"/>
              <a:ext cx="1198892" cy="1198892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latin typeface="Agency FB" panose="020B0503020202020204" pitchFamily="34" charset="0"/>
              </a:endParaRPr>
            </a:p>
          </p:txBody>
        </p:sp>
        <p:sp>
          <p:nvSpPr>
            <p:cNvPr id="20" name="îṥļîḑé-Right Triangle 12"/>
            <p:cNvSpPr/>
            <p:nvPr/>
          </p:nvSpPr>
          <p:spPr>
            <a:xfrm rot="16200000">
              <a:off x="6341751" y="4577445"/>
              <a:ext cx="1293162" cy="1293162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latin typeface="Agency FB" panose="020B0503020202020204" pitchFamily="34" charset="0"/>
              </a:endParaRPr>
            </a:p>
          </p:txBody>
        </p:sp>
        <p:sp>
          <p:nvSpPr>
            <p:cNvPr id="22" name="îṥļîḑé-TextBox 26"/>
            <p:cNvSpPr txBox="1"/>
            <p:nvPr/>
          </p:nvSpPr>
          <p:spPr>
            <a:xfrm rot="18969360">
              <a:off x="4745431" y="1729163"/>
              <a:ext cx="470000" cy="400110"/>
            </a:xfrm>
            <a:prstGeom prst="rect">
              <a:avLst/>
            </a:prstGeom>
            <a:noFill/>
          </p:spPr>
          <p:txBody>
            <a:bodyPr wrap="none">
              <a:normAutofit fontScale="92500" lnSpcReduction="20000"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  <p:sp>
          <p:nvSpPr>
            <p:cNvPr id="23" name="îṥļîḑé-Freeform: Shape 28"/>
            <p:cNvSpPr>
              <a:spLocks noChangeAspect="1"/>
            </p:cNvSpPr>
            <p:nvPr/>
          </p:nvSpPr>
          <p:spPr bwMode="auto">
            <a:xfrm>
              <a:off x="7019138" y="5381625"/>
              <a:ext cx="529992" cy="298880"/>
            </a:xfrm>
            <a:custGeom>
              <a:avLst/>
              <a:gdLst>
                <a:gd name="connsiteX0" fmla="*/ 423056 w 508000"/>
                <a:gd name="connsiteY0" fmla="*/ 218190 h 286478"/>
                <a:gd name="connsiteX1" fmla="*/ 474689 w 508000"/>
                <a:gd name="connsiteY1" fmla="*/ 218190 h 286478"/>
                <a:gd name="connsiteX2" fmla="*/ 474689 w 508000"/>
                <a:gd name="connsiteY2" fmla="*/ 286478 h 286478"/>
                <a:gd name="connsiteX3" fmla="*/ 423056 w 508000"/>
                <a:gd name="connsiteY3" fmla="*/ 286478 h 286478"/>
                <a:gd name="connsiteX4" fmla="*/ 39974 w 508000"/>
                <a:gd name="connsiteY4" fmla="*/ 213193 h 286478"/>
                <a:gd name="connsiteX5" fmla="*/ 96603 w 508000"/>
                <a:gd name="connsiteY5" fmla="*/ 213193 h 286478"/>
                <a:gd name="connsiteX6" fmla="*/ 96603 w 508000"/>
                <a:gd name="connsiteY6" fmla="*/ 283147 h 286478"/>
                <a:gd name="connsiteX7" fmla="*/ 39974 w 508000"/>
                <a:gd name="connsiteY7" fmla="*/ 283147 h 286478"/>
                <a:gd name="connsiteX8" fmla="*/ 124918 w 508000"/>
                <a:gd name="connsiteY8" fmla="*/ 209862 h 286478"/>
                <a:gd name="connsiteX9" fmla="*/ 398072 w 508000"/>
                <a:gd name="connsiteY9" fmla="*/ 209862 h 286478"/>
                <a:gd name="connsiteX10" fmla="*/ 398072 w 508000"/>
                <a:gd name="connsiteY10" fmla="*/ 241508 h 286478"/>
                <a:gd name="connsiteX11" fmla="*/ 124918 w 508000"/>
                <a:gd name="connsiteY11" fmla="*/ 241508 h 286478"/>
                <a:gd name="connsiteX12" fmla="*/ 333115 w 508000"/>
                <a:gd name="connsiteY12" fmla="*/ 131580 h 286478"/>
                <a:gd name="connsiteX13" fmla="*/ 451370 w 508000"/>
                <a:gd name="connsiteY13" fmla="*/ 131580 h 286478"/>
                <a:gd name="connsiteX14" fmla="*/ 451370 w 508000"/>
                <a:gd name="connsiteY14" fmla="*/ 176551 h 286478"/>
                <a:gd name="connsiteX15" fmla="*/ 366426 w 508000"/>
                <a:gd name="connsiteY15" fmla="*/ 176551 h 286478"/>
                <a:gd name="connsiteX16" fmla="*/ 68289 w 508000"/>
                <a:gd name="connsiteY16" fmla="*/ 131580 h 286478"/>
                <a:gd name="connsiteX17" fmla="*/ 179882 w 508000"/>
                <a:gd name="connsiteY17" fmla="*/ 131580 h 286478"/>
                <a:gd name="connsiteX18" fmla="*/ 148236 w 508000"/>
                <a:gd name="connsiteY18" fmla="*/ 176551 h 286478"/>
                <a:gd name="connsiteX19" fmla="*/ 68289 w 508000"/>
                <a:gd name="connsiteY19" fmla="*/ 176551 h 286478"/>
                <a:gd name="connsiteX20" fmla="*/ 54964 w 508000"/>
                <a:gd name="connsiteY20" fmla="*/ 123252 h 286478"/>
                <a:gd name="connsiteX21" fmla="*/ 54964 w 508000"/>
                <a:gd name="connsiteY21" fmla="*/ 179882 h 286478"/>
                <a:gd name="connsiteX22" fmla="*/ 459698 w 508000"/>
                <a:gd name="connsiteY22" fmla="*/ 179882 h 286478"/>
                <a:gd name="connsiteX23" fmla="*/ 459698 w 508000"/>
                <a:gd name="connsiteY23" fmla="*/ 123252 h 286478"/>
                <a:gd name="connsiteX24" fmla="*/ 159895 w 508000"/>
                <a:gd name="connsiteY24" fmla="*/ 16656 h 286478"/>
                <a:gd name="connsiteX25" fmla="*/ 116590 w 508000"/>
                <a:gd name="connsiteY25" fmla="*/ 78282 h 286478"/>
                <a:gd name="connsiteX26" fmla="*/ 398072 w 508000"/>
                <a:gd name="connsiteY26" fmla="*/ 78282 h 286478"/>
                <a:gd name="connsiteX27" fmla="*/ 354767 w 508000"/>
                <a:gd name="connsiteY27" fmla="*/ 16656 h 286478"/>
                <a:gd name="connsiteX28" fmla="*/ 153233 w 508000"/>
                <a:gd name="connsiteY28" fmla="*/ 0 h 286478"/>
                <a:gd name="connsiteX29" fmla="*/ 361430 w 508000"/>
                <a:gd name="connsiteY29" fmla="*/ 0 h 286478"/>
                <a:gd name="connsiteX30" fmla="*/ 423056 w 508000"/>
                <a:gd name="connsiteY30" fmla="*/ 86610 h 286478"/>
                <a:gd name="connsiteX31" fmla="*/ 443043 w 508000"/>
                <a:gd name="connsiteY31" fmla="*/ 86610 h 286478"/>
                <a:gd name="connsiteX32" fmla="*/ 443043 w 508000"/>
                <a:gd name="connsiteY32" fmla="*/ 49967 h 286478"/>
                <a:gd name="connsiteX33" fmla="*/ 508000 w 508000"/>
                <a:gd name="connsiteY33" fmla="*/ 49967 h 286478"/>
                <a:gd name="connsiteX34" fmla="*/ 508000 w 508000"/>
                <a:gd name="connsiteY34" fmla="*/ 86610 h 286478"/>
                <a:gd name="connsiteX35" fmla="*/ 466361 w 508000"/>
                <a:gd name="connsiteY35" fmla="*/ 86610 h 286478"/>
                <a:gd name="connsiteX36" fmla="*/ 466361 w 508000"/>
                <a:gd name="connsiteY36" fmla="*/ 106597 h 286478"/>
                <a:gd name="connsiteX37" fmla="*/ 474689 w 508000"/>
                <a:gd name="connsiteY37" fmla="*/ 106597 h 286478"/>
                <a:gd name="connsiteX38" fmla="*/ 474689 w 508000"/>
                <a:gd name="connsiteY38" fmla="*/ 201534 h 286478"/>
                <a:gd name="connsiteX39" fmla="*/ 39974 w 508000"/>
                <a:gd name="connsiteY39" fmla="*/ 201534 h 286478"/>
                <a:gd name="connsiteX40" fmla="*/ 39974 w 508000"/>
                <a:gd name="connsiteY40" fmla="*/ 106597 h 286478"/>
                <a:gd name="connsiteX41" fmla="*/ 48302 w 508000"/>
                <a:gd name="connsiteY41" fmla="*/ 106597 h 286478"/>
                <a:gd name="connsiteX42" fmla="*/ 48302 w 508000"/>
                <a:gd name="connsiteY42" fmla="*/ 86610 h 286478"/>
                <a:gd name="connsiteX43" fmla="*/ 0 w 508000"/>
                <a:gd name="connsiteY43" fmla="*/ 86610 h 286478"/>
                <a:gd name="connsiteX44" fmla="*/ 0 w 508000"/>
                <a:gd name="connsiteY44" fmla="*/ 49967 h 286478"/>
                <a:gd name="connsiteX45" fmla="*/ 63292 w 508000"/>
                <a:gd name="connsiteY45" fmla="*/ 49967 h 286478"/>
                <a:gd name="connsiteX46" fmla="*/ 63292 w 508000"/>
                <a:gd name="connsiteY46" fmla="*/ 86610 h 286478"/>
                <a:gd name="connsiteX47" fmla="*/ 91607 w 508000"/>
                <a:gd name="connsiteY47" fmla="*/ 86610 h 286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08000" h="286478">
                  <a:moveTo>
                    <a:pt x="423056" y="218190"/>
                  </a:moveTo>
                  <a:lnTo>
                    <a:pt x="474689" y="218190"/>
                  </a:lnTo>
                  <a:lnTo>
                    <a:pt x="474689" y="286478"/>
                  </a:lnTo>
                  <a:lnTo>
                    <a:pt x="423056" y="286478"/>
                  </a:lnTo>
                  <a:close/>
                  <a:moveTo>
                    <a:pt x="39974" y="213193"/>
                  </a:moveTo>
                  <a:lnTo>
                    <a:pt x="96603" y="213193"/>
                  </a:lnTo>
                  <a:lnTo>
                    <a:pt x="96603" y="283147"/>
                  </a:lnTo>
                  <a:lnTo>
                    <a:pt x="39974" y="283147"/>
                  </a:lnTo>
                  <a:close/>
                  <a:moveTo>
                    <a:pt x="124918" y="209862"/>
                  </a:moveTo>
                  <a:lnTo>
                    <a:pt x="398072" y="209862"/>
                  </a:lnTo>
                  <a:lnTo>
                    <a:pt x="398072" y="241508"/>
                  </a:lnTo>
                  <a:lnTo>
                    <a:pt x="124918" y="241508"/>
                  </a:lnTo>
                  <a:close/>
                  <a:moveTo>
                    <a:pt x="333115" y="131580"/>
                  </a:moveTo>
                  <a:lnTo>
                    <a:pt x="451370" y="131580"/>
                  </a:lnTo>
                  <a:lnTo>
                    <a:pt x="451370" y="176551"/>
                  </a:lnTo>
                  <a:lnTo>
                    <a:pt x="366426" y="176551"/>
                  </a:lnTo>
                  <a:close/>
                  <a:moveTo>
                    <a:pt x="68289" y="131580"/>
                  </a:moveTo>
                  <a:lnTo>
                    <a:pt x="179882" y="131580"/>
                  </a:lnTo>
                  <a:lnTo>
                    <a:pt x="148236" y="176551"/>
                  </a:lnTo>
                  <a:lnTo>
                    <a:pt x="68289" y="176551"/>
                  </a:lnTo>
                  <a:close/>
                  <a:moveTo>
                    <a:pt x="54964" y="123252"/>
                  </a:moveTo>
                  <a:lnTo>
                    <a:pt x="54964" y="179882"/>
                  </a:lnTo>
                  <a:lnTo>
                    <a:pt x="459698" y="179882"/>
                  </a:lnTo>
                  <a:lnTo>
                    <a:pt x="459698" y="123252"/>
                  </a:lnTo>
                  <a:close/>
                  <a:moveTo>
                    <a:pt x="159895" y="16656"/>
                  </a:moveTo>
                  <a:lnTo>
                    <a:pt x="116590" y="78282"/>
                  </a:lnTo>
                  <a:lnTo>
                    <a:pt x="398072" y="78282"/>
                  </a:lnTo>
                  <a:lnTo>
                    <a:pt x="354767" y="16656"/>
                  </a:lnTo>
                  <a:close/>
                  <a:moveTo>
                    <a:pt x="153233" y="0"/>
                  </a:moveTo>
                  <a:lnTo>
                    <a:pt x="361430" y="0"/>
                  </a:lnTo>
                  <a:lnTo>
                    <a:pt x="423056" y="86610"/>
                  </a:lnTo>
                  <a:lnTo>
                    <a:pt x="443043" y="86610"/>
                  </a:lnTo>
                  <a:lnTo>
                    <a:pt x="443043" y="49967"/>
                  </a:lnTo>
                  <a:lnTo>
                    <a:pt x="508000" y="49967"/>
                  </a:lnTo>
                  <a:lnTo>
                    <a:pt x="508000" y="86610"/>
                  </a:lnTo>
                  <a:lnTo>
                    <a:pt x="466361" y="86610"/>
                  </a:lnTo>
                  <a:lnTo>
                    <a:pt x="466361" y="106597"/>
                  </a:lnTo>
                  <a:lnTo>
                    <a:pt x="474689" y="106597"/>
                  </a:lnTo>
                  <a:lnTo>
                    <a:pt x="474689" y="201534"/>
                  </a:lnTo>
                  <a:lnTo>
                    <a:pt x="39974" y="201534"/>
                  </a:lnTo>
                  <a:lnTo>
                    <a:pt x="39974" y="106597"/>
                  </a:lnTo>
                  <a:lnTo>
                    <a:pt x="48302" y="106597"/>
                  </a:lnTo>
                  <a:lnTo>
                    <a:pt x="48302" y="86610"/>
                  </a:lnTo>
                  <a:lnTo>
                    <a:pt x="0" y="86610"/>
                  </a:lnTo>
                  <a:lnTo>
                    <a:pt x="0" y="49967"/>
                  </a:lnTo>
                  <a:lnTo>
                    <a:pt x="63292" y="49967"/>
                  </a:lnTo>
                  <a:lnTo>
                    <a:pt x="63292" y="86610"/>
                  </a:lnTo>
                  <a:lnTo>
                    <a:pt x="91607" y="86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2400">
                <a:latin typeface="Agency FB" panose="020B0503020202020204" pitchFamily="34" charset="0"/>
              </a:endParaRPr>
            </a:p>
          </p:txBody>
        </p:sp>
      </p:grpSp>
      <p:grpSp>
        <p:nvGrpSpPr>
          <p:cNvPr id="4" name="Group 6"/>
          <p:cNvGrpSpPr/>
          <p:nvPr/>
        </p:nvGrpSpPr>
        <p:grpSpPr>
          <a:xfrm>
            <a:off x="1231900" y="1761668"/>
            <a:ext cx="2859503" cy="4006780"/>
            <a:chOff x="860525" y="1557908"/>
            <a:chExt cx="3077827" cy="4312699"/>
          </a:xfrm>
        </p:grpSpPr>
        <p:sp>
          <p:nvSpPr>
            <p:cNvPr id="12" name="îṥļîḑé-Rectangle 3"/>
            <p:cNvSpPr/>
            <p:nvPr/>
          </p:nvSpPr>
          <p:spPr>
            <a:xfrm>
              <a:off x="860526" y="1557908"/>
              <a:ext cx="3077826" cy="431269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600" dirty="0">
                <a:solidFill>
                  <a:schemeClr val="dk1">
                    <a:lumMod val="100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3" name="ïşḻïďê-Right Triangle 4"/>
            <p:cNvSpPr/>
            <p:nvPr/>
          </p:nvSpPr>
          <p:spPr>
            <a:xfrm rot="5400000">
              <a:off x="860525" y="1557908"/>
              <a:ext cx="1198892" cy="1198892"/>
            </a:xfrm>
            <a:prstGeom prst="rtTriangl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latin typeface="Agency FB" panose="020B0503020202020204" pitchFamily="34" charset="0"/>
              </a:endParaRPr>
            </a:p>
          </p:txBody>
        </p:sp>
        <p:sp>
          <p:nvSpPr>
            <p:cNvPr id="14" name="ïşḻïďê-Right Triangle 5"/>
            <p:cNvSpPr/>
            <p:nvPr/>
          </p:nvSpPr>
          <p:spPr>
            <a:xfrm rot="16200000">
              <a:off x="2645190" y="4577445"/>
              <a:ext cx="1293162" cy="1293162"/>
            </a:xfrm>
            <a:prstGeom prst="rtTriangl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latin typeface="Agency FB" panose="020B0503020202020204" pitchFamily="34" charset="0"/>
              </a:endParaRPr>
            </a:p>
          </p:txBody>
        </p:sp>
        <p:sp>
          <p:nvSpPr>
            <p:cNvPr id="16" name="ïşḻïďê-TextBox 25"/>
            <p:cNvSpPr txBox="1"/>
            <p:nvPr/>
          </p:nvSpPr>
          <p:spPr>
            <a:xfrm rot="18969360">
              <a:off x="933595" y="1729163"/>
              <a:ext cx="470000" cy="400110"/>
            </a:xfrm>
            <a:prstGeom prst="rect">
              <a:avLst/>
            </a:prstGeom>
            <a:noFill/>
          </p:spPr>
          <p:txBody>
            <a:bodyPr wrap="none">
              <a:normAutofit fontScale="92500" lnSpcReduction="20000"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</a:p>
          </p:txBody>
        </p:sp>
        <p:sp>
          <p:nvSpPr>
            <p:cNvPr id="17" name="ïşḻïďê-Freeform: Shape 29"/>
            <p:cNvSpPr>
              <a:spLocks noChangeAspect="1"/>
            </p:cNvSpPr>
            <p:nvPr/>
          </p:nvSpPr>
          <p:spPr bwMode="auto">
            <a:xfrm>
              <a:off x="3222635" y="5362810"/>
              <a:ext cx="529992" cy="330302"/>
            </a:xfrm>
            <a:custGeom>
              <a:avLst/>
              <a:gdLst>
                <a:gd name="T0" fmla="*/ 320 w 1962"/>
                <a:gd name="T1" fmla="*/ 1189 h 1222"/>
                <a:gd name="T2" fmla="*/ 2 w 1962"/>
                <a:gd name="T3" fmla="*/ 1124 h 1222"/>
                <a:gd name="T4" fmla="*/ 24 w 1962"/>
                <a:gd name="T5" fmla="*/ 1071 h 1222"/>
                <a:gd name="T6" fmla="*/ 369 w 1962"/>
                <a:gd name="T7" fmla="*/ 1082 h 1222"/>
                <a:gd name="T8" fmla="*/ 231 w 1962"/>
                <a:gd name="T9" fmla="*/ 789 h 1222"/>
                <a:gd name="T10" fmla="*/ 190 w 1962"/>
                <a:gd name="T11" fmla="*/ 814 h 1222"/>
                <a:gd name="T12" fmla="*/ 369 w 1962"/>
                <a:gd name="T13" fmla="*/ 1082 h 1222"/>
                <a:gd name="T14" fmla="*/ 1738 w 1962"/>
                <a:gd name="T15" fmla="*/ 1220 h 1222"/>
                <a:gd name="T16" fmla="*/ 1694 w 1962"/>
                <a:gd name="T17" fmla="*/ 1132 h 1222"/>
                <a:gd name="T18" fmla="*/ 695 w 1962"/>
                <a:gd name="T19" fmla="*/ 1145 h 1222"/>
                <a:gd name="T20" fmla="*/ 656 w 1962"/>
                <a:gd name="T21" fmla="*/ 1220 h 1222"/>
                <a:gd name="T22" fmla="*/ 361 w 1962"/>
                <a:gd name="T23" fmla="*/ 1189 h 1222"/>
                <a:gd name="T24" fmla="*/ 433 w 1962"/>
                <a:gd name="T25" fmla="*/ 1162 h 1222"/>
                <a:gd name="T26" fmla="*/ 425 w 1962"/>
                <a:gd name="T27" fmla="*/ 676 h 1222"/>
                <a:gd name="T28" fmla="*/ 775 w 1962"/>
                <a:gd name="T29" fmla="*/ 55 h 1222"/>
                <a:gd name="T30" fmla="*/ 1612 w 1962"/>
                <a:gd name="T31" fmla="*/ 102 h 1222"/>
                <a:gd name="T32" fmla="*/ 1922 w 1962"/>
                <a:gd name="T33" fmla="*/ 693 h 1222"/>
                <a:gd name="T34" fmla="*/ 1960 w 1962"/>
                <a:gd name="T35" fmla="*/ 1167 h 1222"/>
                <a:gd name="T36" fmla="*/ 610 w 1962"/>
                <a:gd name="T37" fmla="*/ 646 h 1222"/>
                <a:gd name="T38" fmla="*/ 1515 w 1962"/>
                <a:gd name="T39" fmla="*/ 237 h 1222"/>
                <a:gd name="T40" fmla="*/ 1379 w 1962"/>
                <a:gd name="T41" fmla="*/ 168 h 1222"/>
                <a:gd name="T42" fmla="*/ 742 w 1962"/>
                <a:gd name="T43" fmla="*/ 298 h 1222"/>
                <a:gd name="T44" fmla="*/ 778 w 1962"/>
                <a:gd name="T45" fmla="*/ 877 h 1222"/>
                <a:gd name="T46" fmla="*/ 546 w 1962"/>
                <a:gd name="T47" fmla="*/ 897 h 1222"/>
                <a:gd name="T48" fmla="*/ 778 w 1962"/>
                <a:gd name="T49" fmla="*/ 877 h 1222"/>
                <a:gd name="T50" fmla="*/ 1672 w 1962"/>
                <a:gd name="T51" fmla="*/ 689 h 1222"/>
                <a:gd name="T52" fmla="*/ 1691 w 1962"/>
                <a:gd name="T53" fmla="*/ 924 h 1222"/>
                <a:gd name="T54" fmla="*/ 82 w 1962"/>
                <a:gd name="T55" fmla="*/ 847 h 1222"/>
                <a:gd name="T56" fmla="*/ 33 w 1962"/>
                <a:gd name="T57" fmla="*/ 888 h 1222"/>
                <a:gd name="T58" fmla="*/ 333 w 1962"/>
                <a:gd name="T59" fmla="*/ 1157 h 1222"/>
                <a:gd name="T60" fmla="*/ 82 w 1962"/>
                <a:gd name="T61" fmla="*/ 847 h 1222"/>
                <a:gd name="T62" fmla="*/ 82 w 1962"/>
                <a:gd name="T63" fmla="*/ 847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62" h="1222">
                  <a:moveTo>
                    <a:pt x="49" y="1079"/>
                  </a:moveTo>
                  <a:cubicBezTo>
                    <a:pt x="320" y="1189"/>
                    <a:pt x="320" y="1189"/>
                    <a:pt x="320" y="1189"/>
                  </a:cubicBezTo>
                  <a:cubicBezTo>
                    <a:pt x="30" y="1151"/>
                    <a:pt x="30" y="1151"/>
                    <a:pt x="30" y="1151"/>
                  </a:cubicBezTo>
                  <a:cubicBezTo>
                    <a:pt x="8" y="1149"/>
                    <a:pt x="0" y="1137"/>
                    <a:pt x="2" y="1124"/>
                  </a:cubicBezTo>
                  <a:cubicBezTo>
                    <a:pt x="13" y="1085"/>
                    <a:pt x="13" y="1085"/>
                    <a:pt x="13" y="1085"/>
                  </a:cubicBezTo>
                  <a:cubicBezTo>
                    <a:pt x="13" y="1077"/>
                    <a:pt x="19" y="1074"/>
                    <a:pt x="24" y="1071"/>
                  </a:cubicBezTo>
                  <a:cubicBezTo>
                    <a:pt x="33" y="1068"/>
                    <a:pt x="41" y="1071"/>
                    <a:pt x="49" y="1079"/>
                  </a:cubicBezTo>
                  <a:close/>
                  <a:moveTo>
                    <a:pt x="369" y="1082"/>
                  </a:moveTo>
                  <a:cubicBezTo>
                    <a:pt x="256" y="811"/>
                    <a:pt x="256" y="811"/>
                    <a:pt x="256" y="811"/>
                  </a:cubicBezTo>
                  <a:cubicBezTo>
                    <a:pt x="248" y="797"/>
                    <a:pt x="239" y="789"/>
                    <a:pt x="231" y="789"/>
                  </a:cubicBezTo>
                  <a:cubicBezTo>
                    <a:pt x="228" y="789"/>
                    <a:pt x="225" y="789"/>
                    <a:pt x="223" y="792"/>
                  </a:cubicBezTo>
                  <a:cubicBezTo>
                    <a:pt x="190" y="814"/>
                    <a:pt x="190" y="814"/>
                    <a:pt x="190" y="814"/>
                  </a:cubicBezTo>
                  <a:cubicBezTo>
                    <a:pt x="176" y="822"/>
                    <a:pt x="179" y="836"/>
                    <a:pt x="193" y="850"/>
                  </a:cubicBezTo>
                  <a:lnTo>
                    <a:pt x="369" y="1082"/>
                  </a:lnTo>
                  <a:close/>
                  <a:moveTo>
                    <a:pt x="1926" y="1206"/>
                  </a:moveTo>
                  <a:cubicBezTo>
                    <a:pt x="1738" y="1220"/>
                    <a:pt x="1738" y="1220"/>
                    <a:pt x="1738" y="1220"/>
                  </a:cubicBezTo>
                  <a:cubicBezTo>
                    <a:pt x="1716" y="1222"/>
                    <a:pt x="1702" y="1206"/>
                    <a:pt x="1700" y="1187"/>
                  </a:cubicBezTo>
                  <a:cubicBezTo>
                    <a:pt x="1694" y="1132"/>
                    <a:pt x="1694" y="1132"/>
                    <a:pt x="1694" y="1132"/>
                  </a:cubicBezTo>
                  <a:cubicBezTo>
                    <a:pt x="1689" y="1068"/>
                    <a:pt x="1689" y="1068"/>
                    <a:pt x="1689" y="1068"/>
                  </a:cubicBezTo>
                  <a:cubicBezTo>
                    <a:pt x="695" y="1145"/>
                    <a:pt x="695" y="1145"/>
                    <a:pt x="695" y="1145"/>
                  </a:cubicBezTo>
                  <a:cubicBezTo>
                    <a:pt x="698" y="1178"/>
                    <a:pt x="698" y="1178"/>
                    <a:pt x="698" y="1178"/>
                  </a:cubicBezTo>
                  <a:cubicBezTo>
                    <a:pt x="700" y="1214"/>
                    <a:pt x="681" y="1220"/>
                    <a:pt x="656" y="1220"/>
                  </a:cubicBezTo>
                  <a:cubicBezTo>
                    <a:pt x="388" y="1220"/>
                    <a:pt x="388" y="1220"/>
                    <a:pt x="388" y="1220"/>
                  </a:cubicBezTo>
                  <a:cubicBezTo>
                    <a:pt x="372" y="1220"/>
                    <a:pt x="361" y="1205"/>
                    <a:pt x="361" y="1189"/>
                  </a:cubicBezTo>
                  <a:cubicBezTo>
                    <a:pt x="361" y="1173"/>
                    <a:pt x="372" y="1162"/>
                    <a:pt x="388" y="1162"/>
                  </a:cubicBezTo>
                  <a:cubicBezTo>
                    <a:pt x="433" y="1162"/>
                    <a:pt x="433" y="1162"/>
                    <a:pt x="433" y="1162"/>
                  </a:cubicBezTo>
                  <a:cubicBezTo>
                    <a:pt x="405" y="806"/>
                    <a:pt x="405" y="806"/>
                    <a:pt x="405" y="806"/>
                  </a:cubicBezTo>
                  <a:cubicBezTo>
                    <a:pt x="402" y="762"/>
                    <a:pt x="405" y="726"/>
                    <a:pt x="425" y="676"/>
                  </a:cubicBezTo>
                  <a:cubicBezTo>
                    <a:pt x="621" y="171"/>
                    <a:pt x="621" y="171"/>
                    <a:pt x="621" y="171"/>
                  </a:cubicBezTo>
                  <a:cubicBezTo>
                    <a:pt x="643" y="113"/>
                    <a:pt x="712" y="61"/>
                    <a:pt x="775" y="55"/>
                  </a:cubicBezTo>
                  <a:cubicBezTo>
                    <a:pt x="1438" y="5"/>
                    <a:pt x="1438" y="5"/>
                    <a:pt x="1438" y="5"/>
                  </a:cubicBezTo>
                  <a:cubicBezTo>
                    <a:pt x="1502" y="0"/>
                    <a:pt x="1579" y="42"/>
                    <a:pt x="1612" y="102"/>
                  </a:cubicBezTo>
                  <a:cubicBezTo>
                    <a:pt x="1883" y="568"/>
                    <a:pt x="1883" y="568"/>
                    <a:pt x="1883" y="568"/>
                  </a:cubicBezTo>
                  <a:cubicBezTo>
                    <a:pt x="1908" y="613"/>
                    <a:pt x="1919" y="648"/>
                    <a:pt x="1922" y="693"/>
                  </a:cubicBezTo>
                  <a:cubicBezTo>
                    <a:pt x="1954" y="1112"/>
                    <a:pt x="1954" y="1112"/>
                    <a:pt x="1954" y="1112"/>
                  </a:cubicBezTo>
                  <a:cubicBezTo>
                    <a:pt x="1960" y="1167"/>
                    <a:pt x="1960" y="1167"/>
                    <a:pt x="1960" y="1167"/>
                  </a:cubicBezTo>
                  <a:cubicBezTo>
                    <a:pt x="1962" y="1187"/>
                    <a:pt x="1946" y="1203"/>
                    <a:pt x="1926" y="1206"/>
                  </a:cubicBezTo>
                  <a:close/>
                  <a:moveTo>
                    <a:pt x="610" y="646"/>
                  </a:moveTo>
                  <a:cubicBezTo>
                    <a:pt x="1700" y="560"/>
                    <a:pt x="1700" y="560"/>
                    <a:pt x="1700" y="560"/>
                  </a:cubicBezTo>
                  <a:cubicBezTo>
                    <a:pt x="1515" y="237"/>
                    <a:pt x="1515" y="237"/>
                    <a:pt x="1515" y="237"/>
                  </a:cubicBezTo>
                  <a:cubicBezTo>
                    <a:pt x="1482" y="182"/>
                    <a:pt x="1454" y="165"/>
                    <a:pt x="1402" y="165"/>
                  </a:cubicBezTo>
                  <a:cubicBezTo>
                    <a:pt x="1394" y="165"/>
                    <a:pt x="1385" y="165"/>
                    <a:pt x="1379" y="168"/>
                  </a:cubicBezTo>
                  <a:cubicBezTo>
                    <a:pt x="864" y="207"/>
                    <a:pt x="864" y="207"/>
                    <a:pt x="864" y="207"/>
                  </a:cubicBezTo>
                  <a:cubicBezTo>
                    <a:pt x="794" y="209"/>
                    <a:pt x="770" y="229"/>
                    <a:pt x="742" y="298"/>
                  </a:cubicBezTo>
                  <a:lnTo>
                    <a:pt x="610" y="646"/>
                  </a:lnTo>
                  <a:close/>
                  <a:moveTo>
                    <a:pt x="778" y="877"/>
                  </a:moveTo>
                  <a:cubicBezTo>
                    <a:pt x="772" y="814"/>
                    <a:pt x="714" y="764"/>
                    <a:pt x="651" y="770"/>
                  </a:cubicBezTo>
                  <a:cubicBezTo>
                    <a:pt x="585" y="772"/>
                    <a:pt x="538" y="830"/>
                    <a:pt x="546" y="897"/>
                  </a:cubicBezTo>
                  <a:cubicBezTo>
                    <a:pt x="551" y="960"/>
                    <a:pt x="607" y="1010"/>
                    <a:pt x="670" y="1005"/>
                  </a:cubicBezTo>
                  <a:cubicBezTo>
                    <a:pt x="734" y="999"/>
                    <a:pt x="783" y="941"/>
                    <a:pt x="778" y="877"/>
                  </a:cubicBezTo>
                  <a:close/>
                  <a:moveTo>
                    <a:pt x="1799" y="797"/>
                  </a:moveTo>
                  <a:cubicBezTo>
                    <a:pt x="1794" y="733"/>
                    <a:pt x="1736" y="684"/>
                    <a:pt x="1672" y="689"/>
                  </a:cubicBezTo>
                  <a:cubicBezTo>
                    <a:pt x="1609" y="695"/>
                    <a:pt x="1562" y="753"/>
                    <a:pt x="1567" y="816"/>
                  </a:cubicBezTo>
                  <a:cubicBezTo>
                    <a:pt x="1573" y="880"/>
                    <a:pt x="1628" y="930"/>
                    <a:pt x="1691" y="924"/>
                  </a:cubicBezTo>
                  <a:cubicBezTo>
                    <a:pt x="1755" y="919"/>
                    <a:pt x="1805" y="861"/>
                    <a:pt x="1799" y="797"/>
                  </a:cubicBezTo>
                  <a:close/>
                  <a:moveTo>
                    <a:pt x="82" y="847"/>
                  </a:moveTo>
                  <a:cubicBezTo>
                    <a:pt x="77" y="847"/>
                    <a:pt x="71" y="850"/>
                    <a:pt x="66" y="855"/>
                  </a:cubicBezTo>
                  <a:cubicBezTo>
                    <a:pt x="33" y="888"/>
                    <a:pt x="33" y="888"/>
                    <a:pt x="33" y="888"/>
                  </a:cubicBezTo>
                  <a:cubicBezTo>
                    <a:pt x="18" y="902"/>
                    <a:pt x="25" y="918"/>
                    <a:pt x="47" y="935"/>
                  </a:cubicBezTo>
                  <a:cubicBezTo>
                    <a:pt x="333" y="1157"/>
                    <a:pt x="333" y="1157"/>
                    <a:pt x="333" y="1157"/>
                  </a:cubicBezTo>
                  <a:cubicBezTo>
                    <a:pt x="112" y="870"/>
                    <a:pt x="112" y="870"/>
                    <a:pt x="112" y="870"/>
                  </a:cubicBezTo>
                  <a:cubicBezTo>
                    <a:pt x="102" y="855"/>
                    <a:pt x="93" y="847"/>
                    <a:pt x="82" y="847"/>
                  </a:cubicBezTo>
                  <a:close/>
                  <a:moveTo>
                    <a:pt x="82" y="847"/>
                  </a:moveTo>
                  <a:cubicBezTo>
                    <a:pt x="82" y="847"/>
                    <a:pt x="82" y="847"/>
                    <a:pt x="82" y="84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2400">
                <a:latin typeface="Agency FB" panose="020B0503020202020204" pitchFamily="34" charset="0"/>
              </a:endParaRPr>
            </a:p>
          </p:txBody>
        </p:sp>
      </p:grpSp>
      <p:grpSp>
        <p:nvGrpSpPr>
          <p:cNvPr id="5" name="Group 2"/>
          <p:cNvGrpSpPr/>
          <p:nvPr/>
        </p:nvGrpSpPr>
        <p:grpSpPr>
          <a:xfrm>
            <a:off x="8100597" y="1761668"/>
            <a:ext cx="2859503" cy="4006780"/>
            <a:chOff x="8253648" y="1557908"/>
            <a:chExt cx="3077827" cy="4312699"/>
          </a:xfrm>
        </p:grpSpPr>
        <p:sp>
          <p:nvSpPr>
            <p:cNvPr id="6" name="ïşḻïďê-Rectangle 17"/>
            <p:cNvSpPr/>
            <p:nvPr/>
          </p:nvSpPr>
          <p:spPr>
            <a:xfrm>
              <a:off x="8253649" y="1557908"/>
              <a:ext cx="3077826" cy="4312699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600" dirty="0">
                <a:solidFill>
                  <a:schemeClr val="dk1">
                    <a:lumMod val="100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7" name="ïşḻïďê-Right Triangle 18"/>
            <p:cNvSpPr/>
            <p:nvPr/>
          </p:nvSpPr>
          <p:spPr>
            <a:xfrm rot="5400000">
              <a:off x="8253648" y="1557908"/>
              <a:ext cx="1198892" cy="1198892"/>
            </a:xfrm>
            <a:prstGeom prst="rtTriangle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latin typeface="Agency FB" panose="020B0503020202020204" pitchFamily="34" charset="0"/>
              </a:endParaRPr>
            </a:p>
          </p:txBody>
        </p:sp>
        <p:sp>
          <p:nvSpPr>
            <p:cNvPr id="8" name="ïşḻïďê-Right Triangle 19"/>
            <p:cNvSpPr/>
            <p:nvPr/>
          </p:nvSpPr>
          <p:spPr>
            <a:xfrm rot="16200000">
              <a:off x="10038313" y="4577445"/>
              <a:ext cx="1293162" cy="1293162"/>
            </a:xfrm>
            <a:prstGeom prst="rtTriangle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latin typeface="Agency FB" panose="020B0503020202020204" pitchFamily="34" charset="0"/>
              </a:endParaRPr>
            </a:p>
          </p:txBody>
        </p:sp>
        <p:sp>
          <p:nvSpPr>
            <p:cNvPr id="10" name="ïşḻïďê-TextBox 27"/>
            <p:cNvSpPr txBox="1"/>
            <p:nvPr/>
          </p:nvSpPr>
          <p:spPr>
            <a:xfrm rot="18969360">
              <a:off x="8405276" y="1729162"/>
              <a:ext cx="470000" cy="400110"/>
            </a:xfrm>
            <a:prstGeom prst="rect">
              <a:avLst/>
            </a:prstGeom>
            <a:noFill/>
          </p:spPr>
          <p:txBody>
            <a:bodyPr wrap="none">
              <a:normAutofit fontScale="92500" lnSpcReduction="20000"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</a:p>
          </p:txBody>
        </p:sp>
        <p:sp>
          <p:nvSpPr>
            <p:cNvPr id="11" name="ïşḻïďê-Freeform: Shape 30"/>
            <p:cNvSpPr>
              <a:spLocks noChangeAspect="1"/>
            </p:cNvSpPr>
            <p:nvPr/>
          </p:nvSpPr>
          <p:spPr bwMode="auto">
            <a:xfrm>
              <a:off x="10713445" y="5224559"/>
              <a:ext cx="460464" cy="529992"/>
            </a:xfrm>
            <a:custGeom>
              <a:avLst/>
              <a:gdLst>
                <a:gd name="T0" fmla="*/ 1922 w 1958"/>
                <a:gd name="T1" fmla="*/ 1423 h 2254"/>
                <a:gd name="T2" fmla="*/ 1619 w 1958"/>
                <a:gd name="T3" fmla="*/ 791 h 2254"/>
                <a:gd name="T4" fmla="*/ 1541 w 1958"/>
                <a:gd name="T5" fmla="*/ 706 h 2254"/>
                <a:gd name="T6" fmla="*/ 1474 w 1958"/>
                <a:gd name="T7" fmla="*/ 957 h 2254"/>
                <a:gd name="T8" fmla="*/ 1482 w 1958"/>
                <a:gd name="T9" fmla="*/ 968 h 2254"/>
                <a:gd name="T10" fmla="*/ 1689 w 1958"/>
                <a:gd name="T11" fmla="*/ 1404 h 2254"/>
                <a:gd name="T12" fmla="*/ 274 w 1958"/>
                <a:gd name="T13" fmla="*/ 1404 h 2254"/>
                <a:gd name="T14" fmla="*/ 481 w 1958"/>
                <a:gd name="T15" fmla="*/ 968 h 2254"/>
                <a:gd name="T16" fmla="*/ 484 w 1958"/>
                <a:gd name="T17" fmla="*/ 957 h 2254"/>
                <a:gd name="T18" fmla="*/ 418 w 1958"/>
                <a:gd name="T19" fmla="*/ 706 h 2254"/>
                <a:gd name="T20" fmla="*/ 340 w 1958"/>
                <a:gd name="T21" fmla="*/ 791 h 2254"/>
                <a:gd name="T22" fmla="*/ 37 w 1958"/>
                <a:gd name="T23" fmla="*/ 1423 h 2254"/>
                <a:gd name="T24" fmla="*/ 0 w 1958"/>
                <a:gd name="T25" fmla="*/ 1589 h 2254"/>
                <a:gd name="T26" fmla="*/ 0 w 1958"/>
                <a:gd name="T27" fmla="*/ 2206 h 2254"/>
                <a:gd name="T28" fmla="*/ 48 w 1958"/>
                <a:gd name="T29" fmla="*/ 2254 h 2254"/>
                <a:gd name="T30" fmla="*/ 292 w 1958"/>
                <a:gd name="T31" fmla="*/ 2254 h 2254"/>
                <a:gd name="T32" fmla="*/ 336 w 1958"/>
                <a:gd name="T33" fmla="*/ 2206 h 2254"/>
                <a:gd name="T34" fmla="*/ 336 w 1958"/>
                <a:gd name="T35" fmla="*/ 2051 h 2254"/>
                <a:gd name="T36" fmla="*/ 1622 w 1958"/>
                <a:gd name="T37" fmla="*/ 2051 h 2254"/>
                <a:gd name="T38" fmla="*/ 1622 w 1958"/>
                <a:gd name="T39" fmla="*/ 2206 h 2254"/>
                <a:gd name="T40" fmla="*/ 1666 w 1958"/>
                <a:gd name="T41" fmla="*/ 2254 h 2254"/>
                <a:gd name="T42" fmla="*/ 1910 w 1958"/>
                <a:gd name="T43" fmla="*/ 2254 h 2254"/>
                <a:gd name="T44" fmla="*/ 1958 w 1958"/>
                <a:gd name="T45" fmla="*/ 2206 h 2254"/>
                <a:gd name="T46" fmla="*/ 1958 w 1958"/>
                <a:gd name="T47" fmla="*/ 1585 h 2254"/>
                <a:gd name="T48" fmla="*/ 1922 w 1958"/>
                <a:gd name="T49" fmla="*/ 1423 h 2254"/>
                <a:gd name="T50" fmla="*/ 318 w 1958"/>
                <a:gd name="T51" fmla="*/ 1866 h 2254"/>
                <a:gd name="T52" fmla="*/ 166 w 1958"/>
                <a:gd name="T53" fmla="*/ 1714 h 2254"/>
                <a:gd name="T54" fmla="*/ 318 w 1958"/>
                <a:gd name="T55" fmla="*/ 1563 h 2254"/>
                <a:gd name="T56" fmla="*/ 470 w 1958"/>
                <a:gd name="T57" fmla="*/ 1714 h 2254"/>
                <a:gd name="T58" fmla="*/ 318 w 1958"/>
                <a:gd name="T59" fmla="*/ 1866 h 2254"/>
                <a:gd name="T60" fmla="*/ 1640 w 1958"/>
                <a:gd name="T61" fmla="*/ 1866 h 2254"/>
                <a:gd name="T62" fmla="*/ 1489 w 1958"/>
                <a:gd name="T63" fmla="*/ 1714 h 2254"/>
                <a:gd name="T64" fmla="*/ 1640 w 1958"/>
                <a:gd name="T65" fmla="*/ 1563 h 2254"/>
                <a:gd name="T66" fmla="*/ 1792 w 1958"/>
                <a:gd name="T67" fmla="*/ 1714 h 2254"/>
                <a:gd name="T68" fmla="*/ 1640 w 1958"/>
                <a:gd name="T69" fmla="*/ 1866 h 2254"/>
                <a:gd name="T70" fmla="*/ 488 w 1958"/>
                <a:gd name="T71" fmla="*/ 684 h 2254"/>
                <a:gd name="T72" fmla="*/ 676 w 1958"/>
                <a:gd name="T73" fmla="*/ 303 h 2254"/>
                <a:gd name="T74" fmla="*/ 709 w 1958"/>
                <a:gd name="T75" fmla="*/ 314 h 2254"/>
                <a:gd name="T76" fmla="*/ 820 w 1958"/>
                <a:gd name="T77" fmla="*/ 717 h 2254"/>
                <a:gd name="T78" fmla="*/ 776 w 1958"/>
                <a:gd name="T79" fmla="*/ 410 h 2254"/>
                <a:gd name="T80" fmla="*/ 987 w 1958"/>
                <a:gd name="T81" fmla="*/ 15 h 2254"/>
                <a:gd name="T82" fmla="*/ 1016 w 1958"/>
                <a:gd name="T83" fmla="*/ 4 h 2254"/>
                <a:gd name="T84" fmla="*/ 1027 w 1958"/>
                <a:gd name="T85" fmla="*/ 23 h 2254"/>
                <a:gd name="T86" fmla="*/ 1009 w 1958"/>
                <a:gd name="T87" fmla="*/ 119 h 2254"/>
                <a:gd name="T88" fmla="*/ 1086 w 1958"/>
                <a:gd name="T89" fmla="*/ 492 h 2254"/>
                <a:gd name="T90" fmla="*/ 1231 w 1958"/>
                <a:gd name="T91" fmla="*/ 307 h 2254"/>
                <a:gd name="T92" fmla="*/ 1275 w 1958"/>
                <a:gd name="T93" fmla="*/ 300 h 2254"/>
                <a:gd name="T94" fmla="*/ 1474 w 1958"/>
                <a:gd name="T95" fmla="*/ 695 h 2254"/>
                <a:gd name="T96" fmla="*/ 987 w 1958"/>
                <a:gd name="T97" fmla="*/ 1187 h 2254"/>
                <a:gd name="T98" fmla="*/ 488 w 1958"/>
                <a:gd name="T99" fmla="*/ 684 h 2254"/>
                <a:gd name="T100" fmla="*/ 488 w 1958"/>
                <a:gd name="T101" fmla="*/ 684 h 2254"/>
                <a:gd name="T102" fmla="*/ 488 w 1958"/>
                <a:gd name="T103" fmla="*/ 684 h 2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58" h="2254">
                  <a:moveTo>
                    <a:pt x="1922" y="1423"/>
                  </a:moveTo>
                  <a:cubicBezTo>
                    <a:pt x="1619" y="791"/>
                    <a:pt x="1619" y="791"/>
                    <a:pt x="1619" y="791"/>
                  </a:cubicBezTo>
                  <a:cubicBezTo>
                    <a:pt x="1604" y="758"/>
                    <a:pt x="1574" y="728"/>
                    <a:pt x="1541" y="706"/>
                  </a:cubicBezTo>
                  <a:cubicBezTo>
                    <a:pt x="1537" y="794"/>
                    <a:pt x="1515" y="879"/>
                    <a:pt x="1474" y="957"/>
                  </a:cubicBezTo>
                  <a:cubicBezTo>
                    <a:pt x="1478" y="960"/>
                    <a:pt x="1478" y="964"/>
                    <a:pt x="1482" y="968"/>
                  </a:cubicBezTo>
                  <a:cubicBezTo>
                    <a:pt x="1689" y="1404"/>
                    <a:pt x="1689" y="1404"/>
                    <a:pt x="1689" y="1404"/>
                  </a:cubicBezTo>
                  <a:cubicBezTo>
                    <a:pt x="274" y="1404"/>
                    <a:pt x="274" y="1404"/>
                    <a:pt x="274" y="1404"/>
                  </a:cubicBezTo>
                  <a:cubicBezTo>
                    <a:pt x="481" y="968"/>
                    <a:pt x="481" y="968"/>
                    <a:pt x="481" y="968"/>
                  </a:cubicBezTo>
                  <a:cubicBezTo>
                    <a:pt x="481" y="964"/>
                    <a:pt x="484" y="960"/>
                    <a:pt x="484" y="957"/>
                  </a:cubicBezTo>
                  <a:cubicBezTo>
                    <a:pt x="444" y="883"/>
                    <a:pt x="418" y="798"/>
                    <a:pt x="418" y="706"/>
                  </a:cubicBezTo>
                  <a:cubicBezTo>
                    <a:pt x="384" y="728"/>
                    <a:pt x="358" y="758"/>
                    <a:pt x="340" y="791"/>
                  </a:cubicBezTo>
                  <a:cubicBezTo>
                    <a:pt x="37" y="1423"/>
                    <a:pt x="37" y="1423"/>
                    <a:pt x="37" y="1423"/>
                  </a:cubicBezTo>
                  <a:cubicBezTo>
                    <a:pt x="7" y="1486"/>
                    <a:pt x="0" y="1530"/>
                    <a:pt x="0" y="1589"/>
                  </a:cubicBezTo>
                  <a:cubicBezTo>
                    <a:pt x="0" y="2206"/>
                    <a:pt x="0" y="2206"/>
                    <a:pt x="0" y="2206"/>
                  </a:cubicBezTo>
                  <a:cubicBezTo>
                    <a:pt x="0" y="2232"/>
                    <a:pt x="22" y="2254"/>
                    <a:pt x="48" y="2254"/>
                  </a:cubicBezTo>
                  <a:cubicBezTo>
                    <a:pt x="292" y="2254"/>
                    <a:pt x="292" y="2254"/>
                    <a:pt x="292" y="2254"/>
                  </a:cubicBezTo>
                  <a:cubicBezTo>
                    <a:pt x="318" y="2254"/>
                    <a:pt x="336" y="2232"/>
                    <a:pt x="336" y="2206"/>
                  </a:cubicBezTo>
                  <a:cubicBezTo>
                    <a:pt x="336" y="2051"/>
                    <a:pt x="336" y="2051"/>
                    <a:pt x="336" y="2051"/>
                  </a:cubicBezTo>
                  <a:cubicBezTo>
                    <a:pt x="1622" y="2051"/>
                    <a:pt x="1622" y="2051"/>
                    <a:pt x="1622" y="2051"/>
                  </a:cubicBezTo>
                  <a:cubicBezTo>
                    <a:pt x="1622" y="2206"/>
                    <a:pt x="1622" y="2206"/>
                    <a:pt x="1622" y="2206"/>
                  </a:cubicBezTo>
                  <a:cubicBezTo>
                    <a:pt x="1622" y="2232"/>
                    <a:pt x="1641" y="2254"/>
                    <a:pt x="1666" y="2254"/>
                  </a:cubicBezTo>
                  <a:cubicBezTo>
                    <a:pt x="1910" y="2254"/>
                    <a:pt x="1910" y="2254"/>
                    <a:pt x="1910" y="2254"/>
                  </a:cubicBezTo>
                  <a:cubicBezTo>
                    <a:pt x="1936" y="2254"/>
                    <a:pt x="1958" y="2232"/>
                    <a:pt x="1958" y="2206"/>
                  </a:cubicBezTo>
                  <a:cubicBezTo>
                    <a:pt x="1958" y="1585"/>
                    <a:pt x="1958" y="1585"/>
                    <a:pt x="1958" y="1585"/>
                  </a:cubicBezTo>
                  <a:cubicBezTo>
                    <a:pt x="1958" y="1530"/>
                    <a:pt x="1951" y="1482"/>
                    <a:pt x="1922" y="1423"/>
                  </a:cubicBezTo>
                  <a:close/>
                  <a:moveTo>
                    <a:pt x="318" y="1866"/>
                  </a:moveTo>
                  <a:cubicBezTo>
                    <a:pt x="233" y="1866"/>
                    <a:pt x="166" y="1796"/>
                    <a:pt x="166" y="1714"/>
                  </a:cubicBezTo>
                  <a:cubicBezTo>
                    <a:pt x="166" y="1629"/>
                    <a:pt x="233" y="1563"/>
                    <a:pt x="318" y="1563"/>
                  </a:cubicBezTo>
                  <a:cubicBezTo>
                    <a:pt x="403" y="1563"/>
                    <a:pt x="470" y="1629"/>
                    <a:pt x="470" y="1714"/>
                  </a:cubicBezTo>
                  <a:cubicBezTo>
                    <a:pt x="469" y="1799"/>
                    <a:pt x="399" y="1866"/>
                    <a:pt x="318" y="1866"/>
                  </a:cubicBezTo>
                  <a:close/>
                  <a:moveTo>
                    <a:pt x="1640" y="1866"/>
                  </a:moveTo>
                  <a:cubicBezTo>
                    <a:pt x="1555" y="1866"/>
                    <a:pt x="1489" y="1796"/>
                    <a:pt x="1489" y="1714"/>
                  </a:cubicBezTo>
                  <a:cubicBezTo>
                    <a:pt x="1489" y="1629"/>
                    <a:pt x="1555" y="1563"/>
                    <a:pt x="1640" y="1563"/>
                  </a:cubicBezTo>
                  <a:cubicBezTo>
                    <a:pt x="1725" y="1563"/>
                    <a:pt x="1792" y="1629"/>
                    <a:pt x="1792" y="1714"/>
                  </a:cubicBezTo>
                  <a:cubicBezTo>
                    <a:pt x="1792" y="1799"/>
                    <a:pt x="1725" y="1866"/>
                    <a:pt x="1640" y="1866"/>
                  </a:cubicBezTo>
                  <a:close/>
                  <a:moveTo>
                    <a:pt x="488" y="684"/>
                  </a:moveTo>
                  <a:cubicBezTo>
                    <a:pt x="488" y="529"/>
                    <a:pt x="561" y="392"/>
                    <a:pt x="676" y="303"/>
                  </a:cubicBezTo>
                  <a:cubicBezTo>
                    <a:pt x="702" y="285"/>
                    <a:pt x="716" y="303"/>
                    <a:pt x="709" y="314"/>
                  </a:cubicBezTo>
                  <a:cubicBezTo>
                    <a:pt x="632" y="499"/>
                    <a:pt x="687" y="680"/>
                    <a:pt x="820" y="717"/>
                  </a:cubicBezTo>
                  <a:cubicBezTo>
                    <a:pt x="780" y="624"/>
                    <a:pt x="765" y="518"/>
                    <a:pt x="776" y="410"/>
                  </a:cubicBezTo>
                  <a:cubicBezTo>
                    <a:pt x="795" y="252"/>
                    <a:pt x="872" y="111"/>
                    <a:pt x="987" y="15"/>
                  </a:cubicBezTo>
                  <a:cubicBezTo>
                    <a:pt x="998" y="4"/>
                    <a:pt x="1009" y="0"/>
                    <a:pt x="1016" y="4"/>
                  </a:cubicBezTo>
                  <a:cubicBezTo>
                    <a:pt x="1024" y="4"/>
                    <a:pt x="1031" y="11"/>
                    <a:pt x="1027" y="23"/>
                  </a:cubicBezTo>
                  <a:cubicBezTo>
                    <a:pt x="1020" y="52"/>
                    <a:pt x="1013" y="85"/>
                    <a:pt x="1009" y="119"/>
                  </a:cubicBezTo>
                  <a:cubicBezTo>
                    <a:pt x="994" y="251"/>
                    <a:pt x="1023" y="381"/>
                    <a:pt x="1086" y="492"/>
                  </a:cubicBezTo>
                  <a:cubicBezTo>
                    <a:pt x="1179" y="492"/>
                    <a:pt x="1219" y="381"/>
                    <a:pt x="1231" y="307"/>
                  </a:cubicBezTo>
                  <a:cubicBezTo>
                    <a:pt x="1231" y="288"/>
                    <a:pt x="1245" y="278"/>
                    <a:pt x="1275" y="300"/>
                  </a:cubicBezTo>
                  <a:cubicBezTo>
                    <a:pt x="1397" y="388"/>
                    <a:pt x="1474" y="533"/>
                    <a:pt x="1474" y="695"/>
                  </a:cubicBezTo>
                  <a:cubicBezTo>
                    <a:pt x="1474" y="965"/>
                    <a:pt x="1256" y="1187"/>
                    <a:pt x="987" y="1187"/>
                  </a:cubicBezTo>
                  <a:cubicBezTo>
                    <a:pt x="717" y="1187"/>
                    <a:pt x="488" y="953"/>
                    <a:pt x="488" y="684"/>
                  </a:cubicBezTo>
                  <a:close/>
                  <a:moveTo>
                    <a:pt x="488" y="684"/>
                  </a:moveTo>
                  <a:cubicBezTo>
                    <a:pt x="488" y="684"/>
                    <a:pt x="488" y="684"/>
                    <a:pt x="488" y="68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2400">
                <a:latin typeface="Agency FB" panose="020B0503020202020204" pitchFamily="34" charset="0"/>
              </a:endParaRPr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619458" y="2695009"/>
            <a:ext cx="2084388" cy="1993991"/>
            <a:chOff x="2677265" y="1996356"/>
            <a:chExt cx="2084388" cy="1993991"/>
          </a:xfrm>
        </p:grpSpPr>
        <p:sp>
          <p:nvSpPr>
            <p:cNvPr id="29" name="矩形 28"/>
            <p:cNvSpPr/>
            <p:nvPr/>
          </p:nvSpPr>
          <p:spPr>
            <a:xfrm>
              <a:off x="2677265" y="2346820"/>
              <a:ext cx="2084388" cy="164352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Microsoft Office PowerPoint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不仅可以创建演示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文稿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115466" y="2695009"/>
            <a:ext cx="2084388" cy="1993991"/>
            <a:chOff x="2677265" y="1996356"/>
            <a:chExt cx="2084388" cy="1993991"/>
          </a:xfrm>
        </p:grpSpPr>
        <p:sp>
          <p:nvSpPr>
            <p:cNvPr id="32" name="矩形 31"/>
            <p:cNvSpPr/>
            <p:nvPr/>
          </p:nvSpPr>
          <p:spPr>
            <a:xfrm>
              <a:off x="2677265" y="2346820"/>
              <a:ext cx="2084388" cy="164352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Microsoft Office PowerPoint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不仅可以创建演示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文稿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488155" y="2695009"/>
            <a:ext cx="2084388" cy="1993991"/>
            <a:chOff x="2677265" y="1996356"/>
            <a:chExt cx="2084388" cy="1993991"/>
          </a:xfrm>
        </p:grpSpPr>
        <p:sp>
          <p:nvSpPr>
            <p:cNvPr id="35" name="矩形 34"/>
            <p:cNvSpPr/>
            <p:nvPr/>
          </p:nvSpPr>
          <p:spPr>
            <a:xfrm>
              <a:off x="2677265" y="2346820"/>
              <a:ext cx="2084388" cy="164352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Microsoft Office PowerPoint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不仅可以创建演示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文稿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165329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40859" y="1970902"/>
            <a:ext cx="2180405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PART 04</a:t>
            </a:r>
            <a:endParaRPr kumimoji="0" lang="zh-CN" altLang="en-US" sz="6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40859" y="3038719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标题文字添加此处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859909" y="3731960"/>
            <a:ext cx="625803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73892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36" grpId="0"/>
      <p:bldP spid="37" grpId="0"/>
      <p:bldP spid="38" grpId="0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îṣļîḑé-任意多边形: 形状 2">
            <a:extLst>
              <a:ext uri="{FF2B5EF4-FFF2-40B4-BE49-F238E27FC236}">
                <a16:creationId xmlns="" xmlns:a16="http://schemas.microsoft.com/office/drawing/2014/main" id="{637AB5F1-5E4D-419D-8790-CF23187A62D8}"/>
              </a:ext>
            </a:extLst>
          </p:cNvPr>
          <p:cNvSpPr>
            <a:spLocks/>
          </p:cNvSpPr>
          <p:nvPr/>
        </p:nvSpPr>
        <p:spPr bwMode="auto">
          <a:xfrm rot="5400000">
            <a:off x="5376619" y="1808666"/>
            <a:ext cx="1345297" cy="1264915"/>
          </a:xfrm>
          <a:custGeom>
            <a:avLst/>
            <a:gdLst>
              <a:gd name="T0" fmla="*/ 188 w 215"/>
              <a:gd name="T1" fmla="*/ 67 h 202"/>
              <a:gd name="T2" fmla="*/ 200 w 215"/>
              <a:gd name="T3" fmla="*/ 54 h 202"/>
              <a:gd name="T4" fmla="*/ 208 w 215"/>
              <a:gd name="T5" fmla="*/ 49 h 202"/>
              <a:gd name="T6" fmla="*/ 215 w 215"/>
              <a:gd name="T7" fmla="*/ 52 h 202"/>
              <a:gd name="T8" fmla="*/ 188 w 215"/>
              <a:gd name="T9" fmla="*/ 25 h 202"/>
              <a:gd name="T10" fmla="*/ 191 w 215"/>
              <a:gd name="T11" fmla="*/ 32 h 202"/>
              <a:gd name="T12" fmla="*/ 185 w 215"/>
              <a:gd name="T13" fmla="*/ 43 h 202"/>
              <a:gd name="T14" fmla="*/ 173 w 215"/>
              <a:gd name="T15" fmla="*/ 56 h 202"/>
              <a:gd name="T16" fmla="*/ 168 w 215"/>
              <a:gd name="T17" fmla="*/ 57 h 202"/>
              <a:gd name="T18" fmla="*/ 163 w 215"/>
              <a:gd name="T19" fmla="*/ 56 h 202"/>
              <a:gd name="T20" fmla="*/ 111 w 215"/>
              <a:gd name="T21" fmla="*/ 6 h 202"/>
              <a:gd name="T22" fmla="*/ 87 w 215"/>
              <a:gd name="T23" fmla="*/ 7 h 202"/>
              <a:gd name="T24" fmla="*/ 6 w 215"/>
              <a:gd name="T25" fmla="*/ 91 h 202"/>
              <a:gd name="T26" fmla="*/ 7 w 215"/>
              <a:gd name="T27" fmla="*/ 115 h 202"/>
              <a:gd name="T28" fmla="*/ 91 w 215"/>
              <a:gd name="T29" fmla="*/ 196 h 202"/>
              <a:gd name="T30" fmla="*/ 115 w 215"/>
              <a:gd name="T31" fmla="*/ 195 h 202"/>
              <a:gd name="T32" fmla="*/ 196 w 215"/>
              <a:gd name="T33" fmla="*/ 111 h 202"/>
              <a:gd name="T34" fmla="*/ 195 w 215"/>
              <a:gd name="T35" fmla="*/ 87 h 202"/>
              <a:gd name="T36" fmla="*/ 186 w 215"/>
              <a:gd name="T37" fmla="*/ 78 h 202"/>
              <a:gd name="T38" fmla="*/ 185 w 215"/>
              <a:gd name="T39" fmla="*/ 74 h 202"/>
              <a:gd name="T40" fmla="*/ 188 w 215"/>
              <a:gd name="T41" fmla="*/ 67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5" h="202">
                <a:moveTo>
                  <a:pt x="188" y="67"/>
                </a:moveTo>
                <a:cubicBezTo>
                  <a:pt x="200" y="54"/>
                  <a:pt x="200" y="54"/>
                  <a:pt x="200" y="54"/>
                </a:cubicBezTo>
                <a:cubicBezTo>
                  <a:pt x="201" y="53"/>
                  <a:pt x="206" y="49"/>
                  <a:pt x="208" y="49"/>
                </a:cubicBezTo>
                <a:cubicBezTo>
                  <a:pt x="211" y="49"/>
                  <a:pt x="214" y="50"/>
                  <a:pt x="215" y="52"/>
                </a:cubicBezTo>
                <a:cubicBezTo>
                  <a:pt x="188" y="25"/>
                  <a:pt x="188" y="25"/>
                  <a:pt x="188" y="25"/>
                </a:cubicBezTo>
                <a:cubicBezTo>
                  <a:pt x="190" y="27"/>
                  <a:pt x="191" y="30"/>
                  <a:pt x="191" y="32"/>
                </a:cubicBezTo>
                <a:cubicBezTo>
                  <a:pt x="192" y="35"/>
                  <a:pt x="187" y="41"/>
                  <a:pt x="185" y="43"/>
                </a:cubicBezTo>
                <a:cubicBezTo>
                  <a:pt x="173" y="56"/>
                  <a:pt x="173" y="56"/>
                  <a:pt x="173" y="56"/>
                </a:cubicBezTo>
                <a:cubicBezTo>
                  <a:pt x="172" y="57"/>
                  <a:pt x="170" y="57"/>
                  <a:pt x="168" y="57"/>
                </a:cubicBezTo>
                <a:cubicBezTo>
                  <a:pt x="166" y="57"/>
                  <a:pt x="164" y="57"/>
                  <a:pt x="163" y="56"/>
                </a:cubicBezTo>
                <a:cubicBezTo>
                  <a:pt x="111" y="6"/>
                  <a:pt x="111" y="6"/>
                  <a:pt x="111" y="6"/>
                </a:cubicBezTo>
                <a:cubicBezTo>
                  <a:pt x="104" y="0"/>
                  <a:pt x="93" y="0"/>
                  <a:pt x="87" y="7"/>
                </a:cubicBezTo>
                <a:cubicBezTo>
                  <a:pt x="6" y="91"/>
                  <a:pt x="6" y="91"/>
                  <a:pt x="6" y="91"/>
                </a:cubicBezTo>
                <a:cubicBezTo>
                  <a:pt x="0" y="98"/>
                  <a:pt x="0" y="109"/>
                  <a:pt x="7" y="115"/>
                </a:cubicBezTo>
                <a:cubicBezTo>
                  <a:pt x="91" y="196"/>
                  <a:pt x="91" y="196"/>
                  <a:pt x="91" y="196"/>
                </a:cubicBezTo>
                <a:cubicBezTo>
                  <a:pt x="98" y="202"/>
                  <a:pt x="109" y="202"/>
                  <a:pt x="115" y="195"/>
                </a:cubicBezTo>
                <a:cubicBezTo>
                  <a:pt x="196" y="111"/>
                  <a:pt x="196" y="111"/>
                  <a:pt x="196" y="111"/>
                </a:cubicBezTo>
                <a:cubicBezTo>
                  <a:pt x="202" y="104"/>
                  <a:pt x="202" y="93"/>
                  <a:pt x="195" y="87"/>
                </a:cubicBezTo>
                <a:cubicBezTo>
                  <a:pt x="186" y="78"/>
                  <a:pt x="186" y="78"/>
                  <a:pt x="186" y="78"/>
                </a:cubicBezTo>
                <a:cubicBezTo>
                  <a:pt x="185" y="77"/>
                  <a:pt x="185" y="75"/>
                  <a:pt x="185" y="74"/>
                </a:cubicBezTo>
                <a:cubicBezTo>
                  <a:pt x="185" y="71"/>
                  <a:pt x="186" y="68"/>
                  <a:pt x="188" y="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îṣļîḑé-Diamond 13">
            <a:extLst>
              <a:ext uri="{FF2B5EF4-FFF2-40B4-BE49-F238E27FC236}">
                <a16:creationId xmlns="" xmlns:a16="http://schemas.microsoft.com/office/drawing/2014/main" id="{87552515-5341-49C5-AA30-63CF28FC93B2}"/>
              </a:ext>
            </a:extLst>
          </p:cNvPr>
          <p:cNvSpPr/>
          <p:nvPr/>
        </p:nvSpPr>
        <p:spPr>
          <a:xfrm rot="5400000">
            <a:off x="5512588" y="1862762"/>
            <a:ext cx="1067010" cy="1067009"/>
          </a:xfrm>
          <a:prstGeom prst="diamond">
            <a:avLst/>
          </a:pr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îṣļîḑé-任意多边形: 形状 4">
            <a:extLst>
              <a:ext uri="{FF2B5EF4-FFF2-40B4-BE49-F238E27FC236}">
                <a16:creationId xmlns="" xmlns:a16="http://schemas.microsoft.com/office/drawing/2014/main" id="{A6DF94B8-90B1-4BBD-9B4F-FE9EEC81A425}"/>
              </a:ext>
            </a:extLst>
          </p:cNvPr>
          <p:cNvSpPr>
            <a:spLocks/>
          </p:cNvSpPr>
          <p:nvPr/>
        </p:nvSpPr>
        <p:spPr bwMode="auto">
          <a:xfrm rot="5400000">
            <a:off x="4932226" y="3561091"/>
            <a:ext cx="1294948" cy="1270215"/>
          </a:xfrm>
          <a:custGeom>
            <a:avLst/>
            <a:gdLst>
              <a:gd name="T0" fmla="*/ 177 w 207"/>
              <a:gd name="T1" fmla="*/ 70 h 203"/>
              <a:gd name="T2" fmla="*/ 176 w 207"/>
              <a:gd name="T3" fmla="*/ 66 h 203"/>
              <a:gd name="T4" fmla="*/ 179 w 207"/>
              <a:gd name="T5" fmla="*/ 58 h 203"/>
              <a:gd name="T6" fmla="*/ 191 w 207"/>
              <a:gd name="T7" fmla="*/ 46 h 203"/>
              <a:gd name="T8" fmla="*/ 200 w 207"/>
              <a:gd name="T9" fmla="*/ 41 h 203"/>
              <a:gd name="T10" fmla="*/ 207 w 207"/>
              <a:gd name="T11" fmla="*/ 43 h 203"/>
              <a:gd name="T12" fmla="*/ 180 w 207"/>
              <a:gd name="T13" fmla="*/ 17 h 203"/>
              <a:gd name="T14" fmla="*/ 183 w 207"/>
              <a:gd name="T15" fmla="*/ 24 h 203"/>
              <a:gd name="T16" fmla="*/ 177 w 207"/>
              <a:gd name="T17" fmla="*/ 35 h 203"/>
              <a:gd name="T18" fmla="*/ 165 w 207"/>
              <a:gd name="T19" fmla="*/ 48 h 203"/>
              <a:gd name="T20" fmla="*/ 159 w 207"/>
              <a:gd name="T21" fmla="*/ 49 h 203"/>
              <a:gd name="T22" fmla="*/ 154 w 207"/>
              <a:gd name="T23" fmla="*/ 48 h 203"/>
              <a:gd name="T24" fmla="*/ 111 w 207"/>
              <a:gd name="T25" fmla="*/ 7 h 203"/>
              <a:gd name="T26" fmla="*/ 87 w 207"/>
              <a:gd name="T27" fmla="*/ 7 h 203"/>
              <a:gd name="T28" fmla="*/ 7 w 207"/>
              <a:gd name="T29" fmla="*/ 92 h 203"/>
              <a:gd name="T30" fmla="*/ 7 w 207"/>
              <a:gd name="T31" fmla="*/ 116 h 203"/>
              <a:gd name="T32" fmla="*/ 92 w 207"/>
              <a:gd name="T33" fmla="*/ 196 h 203"/>
              <a:gd name="T34" fmla="*/ 116 w 207"/>
              <a:gd name="T35" fmla="*/ 196 h 203"/>
              <a:gd name="T36" fmla="*/ 196 w 207"/>
              <a:gd name="T37" fmla="*/ 111 h 203"/>
              <a:gd name="T38" fmla="*/ 195 w 207"/>
              <a:gd name="T39" fmla="*/ 87 h 203"/>
              <a:gd name="T40" fmla="*/ 177 w 207"/>
              <a:gd name="T41" fmla="*/ 7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7" h="203">
                <a:moveTo>
                  <a:pt x="177" y="70"/>
                </a:moveTo>
                <a:cubicBezTo>
                  <a:pt x="177" y="69"/>
                  <a:pt x="176" y="67"/>
                  <a:pt x="176" y="66"/>
                </a:cubicBezTo>
                <a:cubicBezTo>
                  <a:pt x="176" y="63"/>
                  <a:pt x="177" y="60"/>
                  <a:pt x="179" y="58"/>
                </a:cubicBezTo>
                <a:cubicBezTo>
                  <a:pt x="191" y="46"/>
                  <a:pt x="191" y="46"/>
                  <a:pt x="191" y="46"/>
                </a:cubicBezTo>
                <a:cubicBezTo>
                  <a:pt x="193" y="45"/>
                  <a:pt x="198" y="41"/>
                  <a:pt x="200" y="41"/>
                </a:cubicBezTo>
                <a:cubicBezTo>
                  <a:pt x="203" y="41"/>
                  <a:pt x="205" y="42"/>
                  <a:pt x="207" y="43"/>
                </a:cubicBezTo>
                <a:cubicBezTo>
                  <a:pt x="180" y="17"/>
                  <a:pt x="180" y="17"/>
                  <a:pt x="180" y="17"/>
                </a:cubicBezTo>
                <a:cubicBezTo>
                  <a:pt x="182" y="19"/>
                  <a:pt x="183" y="21"/>
                  <a:pt x="183" y="24"/>
                </a:cubicBezTo>
                <a:cubicBezTo>
                  <a:pt x="183" y="27"/>
                  <a:pt x="179" y="33"/>
                  <a:pt x="177" y="35"/>
                </a:cubicBezTo>
                <a:cubicBezTo>
                  <a:pt x="165" y="48"/>
                  <a:pt x="165" y="48"/>
                  <a:pt x="165" y="48"/>
                </a:cubicBezTo>
                <a:cubicBezTo>
                  <a:pt x="163" y="49"/>
                  <a:pt x="161" y="49"/>
                  <a:pt x="159" y="49"/>
                </a:cubicBezTo>
                <a:cubicBezTo>
                  <a:pt x="157" y="49"/>
                  <a:pt x="155" y="49"/>
                  <a:pt x="154" y="48"/>
                </a:cubicBezTo>
                <a:cubicBezTo>
                  <a:pt x="111" y="7"/>
                  <a:pt x="111" y="7"/>
                  <a:pt x="111" y="7"/>
                </a:cubicBezTo>
                <a:cubicBezTo>
                  <a:pt x="105" y="0"/>
                  <a:pt x="94" y="1"/>
                  <a:pt x="87" y="7"/>
                </a:cubicBezTo>
                <a:cubicBezTo>
                  <a:pt x="7" y="92"/>
                  <a:pt x="7" y="92"/>
                  <a:pt x="7" y="92"/>
                </a:cubicBezTo>
                <a:cubicBezTo>
                  <a:pt x="0" y="98"/>
                  <a:pt x="1" y="109"/>
                  <a:pt x="7" y="116"/>
                </a:cubicBezTo>
                <a:cubicBezTo>
                  <a:pt x="92" y="196"/>
                  <a:pt x="92" y="196"/>
                  <a:pt x="92" y="196"/>
                </a:cubicBezTo>
                <a:cubicBezTo>
                  <a:pt x="98" y="203"/>
                  <a:pt x="109" y="202"/>
                  <a:pt x="116" y="196"/>
                </a:cubicBezTo>
                <a:cubicBezTo>
                  <a:pt x="196" y="111"/>
                  <a:pt x="196" y="111"/>
                  <a:pt x="196" y="111"/>
                </a:cubicBezTo>
                <a:cubicBezTo>
                  <a:pt x="203" y="105"/>
                  <a:pt x="202" y="94"/>
                  <a:pt x="195" y="87"/>
                </a:cubicBezTo>
                <a:lnTo>
                  <a:pt x="177" y="7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îṣļîḑé-任意多边形: 形状 5">
            <a:extLst>
              <a:ext uri="{FF2B5EF4-FFF2-40B4-BE49-F238E27FC236}">
                <a16:creationId xmlns="" xmlns:a16="http://schemas.microsoft.com/office/drawing/2014/main" id="{FA9D6128-234E-46A0-8889-A1C478A40F8A}"/>
              </a:ext>
            </a:extLst>
          </p:cNvPr>
          <p:cNvSpPr>
            <a:spLocks/>
          </p:cNvSpPr>
          <p:nvPr/>
        </p:nvSpPr>
        <p:spPr bwMode="auto">
          <a:xfrm rot="5400000">
            <a:off x="5593629" y="4582445"/>
            <a:ext cx="1270215" cy="1264915"/>
          </a:xfrm>
          <a:custGeom>
            <a:avLst/>
            <a:gdLst>
              <a:gd name="T0" fmla="*/ 116 w 203"/>
              <a:gd name="T1" fmla="*/ 195 h 202"/>
              <a:gd name="T2" fmla="*/ 92 w 203"/>
              <a:gd name="T3" fmla="*/ 196 h 202"/>
              <a:gd name="T4" fmla="*/ 8 w 203"/>
              <a:gd name="T5" fmla="*/ 115 h 202"/>
              <a:gd name="T6" fmla="*/ 7 w 203"/>
              <a:gd name="T7" fmla="*/ 91 h 202"/>
              <a:gd name="T8" fmla="*/ 87 w 203"/>
              <a:gd name="T9" fmla="*/ 7 h 202"/>
              <a:gd name="T10" fmla="*/ 111 w 203"/>
              <a:gd name="T11" fmla="*/ 6 h 202"/>
              <a:gd name="T12" fmla="*/ 196 w 203"/>
              <a:gd name="T13" fmla="*/ 87 h 202"/>
              <a:gd name="T14" fmla="*/ 196 w 203"/>
              <a:gd name="T15" fmla="*/ 111 h 202"/>
              <a:gd name="T16" fmla="*/ 116 w 203"/>
              <a:gd name="T17" fmla="*/ 195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" h="202">
                <a:moveTo>
                  <a:pt x="116" y="195"/>
                </a:moveTo>
                <a:cubicBezTo>
                  <a:pt x="109" y="202"/>
                  <a:pt x="98" y="202"/>
                  <a:pt x="92" y="196"/>
                </a:cubicBezTo>
                <a:cubicBezTo>
                  <a:pt x="8" y="115"/>
                  <a:pt x="8" y="115"/>
                  <a:pt x="8" y="115"/>
                </a:cubicBezTo>
                <a:cubicBezTo>
                  <a:pt x="1" y="109"/>
                  <a:pt x="0" y="98"/>
                  <a:pt x="7" y="91"/>
                </a:cubicBezTo>
                <a:cubicBezTo>
                  <a:pt x="87" y="7"/>
                  <a:pt x="87" y="7"/>
                  <a:pt x="87" y="7"/>
                </a:cubicBezTo>
                <a:cubicBezTo>
                  <a:pt x="94" y="0"/>
                  <a:pt x="105" y="0"/>
                  <a:pt x="111" y="6"/>
                </a:cubicBezTo>
                <a:cubicBezTo>
                  <a:pt x="196" y="87"/>
                  <a:pt x="196" y="87"/>
                  <a:pt x="196" y="87"/>
                </a:cubicBezTo>
                <a:cubicBezTo>
                  <a:pt x="202" y="93"/>
                  <a:pt x="203" y="104"/>
                  <a:pt x="196" y="111"/>
                </a:cubicBezTo>
                <a:lnTo>
                  <a:pt x="116" y="19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" name="îṣļîḑé-任意多边形: 形状 6">
            <a:extLst>
              <a:ext uri="{FF2B5EF4-FFF2-40B4-BE49-F238E27FC236}">
                <a16:creationId xmlns="" xmlns:a16="http://schemas.microsoft.com/office/drawing/2014/main" id="{02DF71D3-3EFA-4340-A0AC-130C8F60101E}"/>
              </a:ext>
            </a:extLst>
          </p:cNvPr>
          <p:cNvSpPr>
            <a:spLocks/>
          </p:cNvSpPr>
          <p:nvPr/>
        </p:nvSpPr>
        <p:spPr bwMode="auto">
          <a:xfrm rot="5400000">
            <a:off x="5933469" y="2841627"/>
            <a:ext cx="1264032" cy="1363847"/>
          </a:xfrm>
          <a:custGeom>
            <a:avLst/>
            <a:gdLst>
              <a:gd name="T0" fmla="*/ 195 w 202"/>
              <a:gd name="T1" fmla="*/ 87 h 218"/>
              <a:gd name="T2" fmla="*/ 111 w 202"/>
              <a:gd name="T3" fmla="*/ 7 h 218"/>
              <a:gd name="T4" fmla="*/ 87 w 202"/>
              <a:gd name="T5" fmla="*/ 7 h 218"/>
              <a:gd name="T6" fmla="*/ 7 w 202"/>
              <a:gd name="T7" fmla="*/ 91 h 218"/>
              <a:gd name="T8" fmla="*/ 7 w 202"/>
              <a:gd name="T9" fmla="*/ 115 h 218"/>
              <a:gd name="T10" fmla="*/ 91 w 202"/>
              <a:gd name="T11" fmla="*/ 196 h 218"/>
              <a:gd name="T12" fmla="*/ 116 w 202"/>
              <a:gd name="T13" fmla="*/ 195 h 218"/>
              <a:gd name="T14" fmla="*/ 121 w 202"/>
              <a:gd name="T15" fmla="*/ 189 h 218"/>
              <a:gd name="T16" fmla="*/ 127 w 202"/>
              <a:gd name="T17" fmla="*/ 187 h 218"/>
              <a:gd name="T18" fmla="*/ 134 w 202"/>
              <a:gd name="T19" fmla="*/ 190 h 218"/>
              <a:gd name="T20" fmla="*/ 147 w 202"/>
              <a:gd name="T21" fmla="*/ 202 h 218"/>
              <a:gd name="T22" fmla="*/ 152 w 202"/>
              <a:gd name="T23" fmla="*/ 211 h 218"/>
              <a:gd name="T24" fmla="*/ 149 w 202"/>
              <a:gd name="T25" fmla="*/ 218 h 218"/>
              <a:gd name="T26" fmla="*/ 175 w 202"/>
              <a:gd name="T27" fmla="*/ 191 h 218"/>
              <a:gd name="T28" fmla="*/ 168 w 202"/>
              <a:gd name="T29" fmla="*/ 194 h 218"/>
              <a:gd name="T30" fmla="*/ 158 w 202"/>
              <a:gd name="T31" fmla="*/ 188 h 218"/>
              <a:gd name="T32" fmla="*/ 145 w 202"/>
              <a:gd name="T33" fmla="*/ 176 h 218"/>
              <a:gd name="T34" fmla="*/ 143 w 202"/>
              <a:gd name="T35" fmla="*/ 170 h 218"/>
              <a:gd name="T36" fmla="*/ 145 w 202"/>
              <a:gd name="T37" fmla="*/ 164 h 218"/>
              <a:gd name="T38" fmla="*/ 129 w 202"/>
              <a:gd name="T39" fmla="*/ 181 h 218"/>
              <a:gd name="T40" fmla="*/ 196 w 202"/>
              <a:gd name="T41" fmla="*/ 111 h 218"/>
              <a:gd name="T42" fmla="*/ 195 w 202"/>
              <a:gd name="T43" fmla="*/ 8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2" h="218">
                <a:moveTo>
                  <a:pt x="195" y="87"/>
                </a:moveTo>
                <a:cubicBezTo>
                  <a:pt x="111" y="7"/>
                  <a:pt x="111" y="7"/>
                  <a:pt x="111" y="7"/>
                </a:cubicBezTo>
                <a:cubicBezTo>
                  <a:pt x="104" y="0"/>
                  <a:pt x="94" y="0"/>
                  <a:pt x="87" y="7"/>
                </a:cubicBezTo>
                <a:cubicBezTo>
                  <a:pt x="7" y="91"/>
                  <a:pt x="7" y="91"/>
                  <a:pt x="7" y="91"/>
                </a:cubicBezTo>
                <a:cubicBezTo>
                  <a:pt x="0" y="98"/>
                  <a:pt x="0" y="109"/>
                  <a:pt x="7" y="115"/>
                </a:cubicBezTo>
                <a:cubicBezTo>
                  <a:pt x="91" y="196"/>
                  <a:pt x="91" y="196"/>
                  <a:pt x="91" y="196"/>
                </a:cubicBezTo>
                <a:cubicBezTo>
                  <a:pt x="98" y="202"/>
                  <a:pt x="109" y="202"/>
                  <a:pt x="116" y="195"/>
                </a:cubicBezTo>
                <a:cubicBezTo>
                  <a:pt x="121" y="189"/>
                  <a:pt x="121" y="189"/>
                  <a:pt x="121" y="189"/>
                </a:cubicBezTo>
                <a:cubicBezTo>
                  <a:pt x="123" y="188"/>
                  <a:pt x="125" y="187"/>
                  <a:pt x="127" y="187"/>
                </a:cubicBezTo>
                <a:cubicBezTo>
                  <a:pt x="130" y="187"/>
                  <a:pt x="132" y="188"/>
                  <a:pt x="134" y="190"/>
                </a:cubicBezTo>
                <a:cubicBezTo>
                  <a:pt x="147" y="202"/>
                  <a:pt x="147" y="202"/>
                  <a:pt x="147" y="202"/>
                </a:cubicBezTo>
                <a:cubicBezTo>
                  <a:pt x="148" y="204"/>
                  <a:pt x="152" y="209"/>
                  <a:pt x="152" y="211"/>
                </a:cubicBezTo>
                <a:cubicBezTo>
                  <a:pt x="152" y="213"/>
                  <a:pt x="151" y="216"/>
                  <a:pt x="149" y="218"/>
                </a:cubicBezTo>
                <a:cubicBezTo>
                  <a:pt x="175" y="191"/>
                  <a:pt x="175" y="191"/>
                  <a:pt x="175" y="191"/>
                </a:cubicBezTo>
                <a:cubicBezTo>
                  <a:pt x="174" y="193"/>
                  <a:pt x="171" y="194"/>
                  <a:pt x="168" y="194"/>
                </a:cubicBezTo>
                <a:cubicBezTo>
                  <a:pt x="166" y="194"/>
                  <a:pt x="160" y="190"/>
                  <a:pt x="158" y="188"/>
                </a:cubicBezTo>
                <a:cubicBezTo>
                  <a:pt x="145" y="176"/>
                  <a:pt x="145" y="176"/>
                  <a:pt x="145" y="176"/>
                </a:cubicBezTo>
                <a:cubicBezTo>
                  <a:pt x="144" y="174"/>
                  <a:pt x="143" y="172"/>
                  <a:pt x="143" y="170"/>
                </a:cubicBezTo>
                <a:cubicBezTo>
                  <a:pt x="143" y="168"/>
                  <a:pt x="144" y="166"/>
                  <a:pt x="145" y="164"/>
                </a:cubicBezTo>
                <a:cubicBezTo>
                  <a:pt x="129" y="181"/>
                  <a:pt x="129" y="181"/>
                  <a:pt x="129" y="181"/>
                </a:cubicBezTo>
                <a:cubicBezTo>
                  <a:pt x="196" y="111"/>
                  <a:pt x="196" y="111"/>
                  <a:pt x="196" y="111"/>
                </a:cubicBezTo>
                <a:cubicBezTo>
                  <a:pt x="202" y="104"/>
                  <a:pt x="202" y="93"/>
                  <a:pt x="195" y="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îṣļîḑé-Diamond 17">
            <a:extLst>
              <a:ext uri="{FF2B5EF4-FFF2-40B4-BE49-F238E27FC236}">
                <a16:creationId xmlns="" xmlns:a16="http://schemas.microsoft.com/office/drawing/2014/main" id="{F8FF5415-8D0E-4970-B093-6573B20299D3}"/>
              </a:ext>
            </a:extLst>
          </p:cNvPr>
          <p:cNvSpPr/>
          <p:nvPr/>
        </p:nvSpPr>
        <p:spPr>
          <a:xfrm rot="5400000">
            <a:off x="6081040" y="2990046"/>
            <a:ext cx="1067010" cy="1067009"/>
          </a:xfrm>
          <a:prstGeom prst="diamond">
            <a:avLst/>
          </a:pr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9" name="îṣļîḑé-Diamond 18">
            <a:extLst>
              <a:ext uri="{FF2B5EF4-FFF2-40B4-BE49-F238E27FC236}">
                <a16:creationId xmlns="" xmlns:a16="http://schemas.microsoft.com/office/drawing/2014/main" id="{C9C93564-CAE4-4E4F-8FDB-F3154ECD066E}"/>
              </a:ext>
            </a:extLst>
          </p:cNvPr>
          <p:cNvSpPr/>
          <p:nvPr/>
        </p:nvSpPr>
        <p:spPr>
          <a:xfrm rot="5400000">
            <a:off x="5034866" y="3648421"/>
            <a:ext cx="1067010" cy="1067009"/>
          </a:xfrm>
          <a:prstGeom prst="diamond">
            <a:avLst/>
          </a:pr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0" name="îṣļîḑé-Diamond 19">
            <a:extLst>
              <a:ext uri="{FF2B5EF4-FFF2-40B4-BE49-F238E27FC236}">
                <a16:creationId xmlns="" xmlns:a16="http://schemas.microsoft.com/office/drawing/2014/main" id="{AEE18C28-C3CE-45ED-B9DD-239C7DD47E23}"/>
              </a:ext>
            </a:extLst>
          </p:cNvPr>
          <p:cNvSpPr/>
          <p:nvPr/>
        </p:nvSpPr>
        <p:spPr>
          <a:xfrm rot="5400000">
            <a:off x="5695231" y="4681398"/>
            <a:ext cx="1067010" cy="1067009"/>
          </a:xfrm>
          <a:prstGeom prst="diamond">
            <a:avLst/>
          </a:pr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îṣļîḑé-任意多边形: 形状 10">
            <a:extLst>
              <a:ext uri="{FF2B5EF4-FFF2-40B4-BE49-F238E27FC236}">
                <a16:creationId xmlns="" xmlns:a16="http://schemas.microsoft.com/office/drawing/2014/main" id="{C6B01FCD-2695-4107-A8BF-4F9C8C8D5934}"/>
              </a:ext>
            </a:extLst>
          </p:cNvPr>
          <p:cNvSpPr>
            <a:spLocks/>
          </p:cNvSpPr>
          <p:nvPr/>
        </p:nvSpPr>
        <p:spPr bwMode="auto">
          <a:xfrm>
            <a:off x="5418518" y="3998138"/>
            <a:ext cx="315295" cy="314855"/>
          </a:xfrm>
          <a:custGeom>
            <a:avLst/>
            <a:gdLst>
              <a:gd name="connsiteX0" fmla="*/ 126452 w 606933"/>
              <a:gd name="connsiteY0" fmla="*/ 239923 h 606087"/>
              <a:gd name="connsiteX1" fmla="*/ 191364 w 606933"/>
              <a:gd name="connsiteY1" fmla="*/ 239923 h 606087"/>
              <a:gd name="connsiteX2" fmla="*/ 289791 w 606933"/>
              <a:gd name="connsiteY2" fmla="*/ 336874 h 606087"/>
              <a:gd name="connsiteX3" fmla="*/ 303467 w 606933"/>
              <a:gd name="connsiteY3" fmla="*/ 345627 h 606087"/>
              <a:gd name="connsiteX4" fmla="*/ 317142 w 606933"/>
              <a:gd name="connsiteY4" fmla="*/ 336874 h 606087"/>
              <a:gd name="connsiteX5" fmla="*/ 415569 w 606933"/>
              <a:gd name="connsiteY5" fmla="*/ 239923 h 606087"/>
              <a:gd name="connsiteX6" fmla="*/ 480481 w 606933"/>
              <a:gd name="connsiteY6" fmla="*/ 239923 h 606087"/>
              <a:gd name="connsiteX7" fmla="*/ 480481 w 606933"/>
              <a:gd name="connsiteY7" fmla="*/ 404009 h 606087"/>
              <a:gd name="connsiteX8" fmla="*/ 316083 w 606933"/>
              <a:gd name="connsiteY8" fmla="*/ 404009 h 606087"/>
              <a:gd name="connsiteX9" fmla="*/ 316083 w 606933"/>
              <a:gd name="connsiteY9" fmla="*/ 441905 h 606087"/>
              <a:gd name="connsiteX10" fmla="*/ 568988 w 606933"/>
              <a:gd name="connsiteY10" fmla="*/ 441905 h 606087"/>
              <a:gd name="connsiteX11" fmla="*/ 568988 w 606933"/>
              <a:gd name="connsiteY11" fmla="*/ 505096 h 606087"/>
              <a:gd name="connsiteX12" fmla="*/ 606933 w 606933"/>
              <a:gd name="connsiteY12" fmla="*/ 505096 h 606087"/>
              <a:gd name="connsiteX13" fmla="*/ 606933 w 606933"/>
              <a:gd name="connsiteY13" fmla="*/ 606087 h 606087"/>
              <a:gd name="connsiteX14" fmla="*/ 505714 w 606933"/>
              <a:gd name="connsiteY14" fmla="*/ 606087 h 606087"/>
              <a:gd name="connsiteX15" fmla="*/ 505714 w 606933"/>
              <a:gd name="connsiteY15" fmla="*/ 505096 h 606087"/>
              <a:gd name="connsiteX16" fmla="*/ 543659 w 606933"/>
              <a:gd name="connsiteY16" fmla="*/ 505096 h 606087"/>
              <a:gd name="connsiteX17" fmla="*/ 543659 w 606933"/>
              <a:gd name="connsiteY17" fmla="*/ 467105 h 606087"/>
              <a:gd name="connsiteX18" fmla="*/ 316083 w 606933"/>
              <a:gd name="connsiteY18" fmla="*/ 467105 h 606087"/>
              <a:gd name="connsiteX19" fmla="*/ 316083 w 606933"/>
              <a:gd name="connsiteY19" fmla="*/ 505096 h 606087"/>
              <a:gd name="connsiteX20" fmla="*/ 354028 w 606933"/>
              <a:gd name="connsiteY20" fmla="*/ 505096 h 606087"/>
              <a:gd name="connsiteX21" fmla="*/ 354028 w 606933"/>
              <a:gd name="connsiteY21" fmla="*/ 606087 h 606087"/>
              <a:gd name="connsiteX22" fmla="*/ 252905 w 606933"/>
              <a:gd name="connsiteY22" fmla="*/ 606087 h 606087"/>
              <a:gd name="connsiteX23" fmla="*/ 252905 w 606933"/>
              <a:gd name="connsiteY23" fmla="*/ 505096 h 606087"/>
              <a:gd name="connsiteX24" fmla="*/ 290850 w 606933"/>
              <a:gd name="connsiteY24" fmla="*/ 505096 h 606087"/>
              <a:gd name="connsiteX25" fmla="*/ 290850 w 606933"/>
              <a:gd name="connsiteY25" fmla="*/ 467105 h 606087"/>
              <a:gd name="connsiteX26" fmla="*/ 63274 w 606933"/>
              <a:gd name="connsiteY26" fmla="*/ 467105 h 606087"/>
              <a:gd name="connsiteX27" fmla="*/ 63274 w 606933"/>
              <a:gd name="connsiteY27" fmla="*/ 505096 h 606087"/>
              <a:gd name="connsiteX28" fmla="*/ 101123 w 606933"/>
              <a:gd name="connsiteY28" fmla="*/ 505096 h 606087"/>
              <a:gd name="connsiteX29" fmla="*/ 101123 w 606933"/>
              <a:gd name="connsiteY29" fmla="*/ 606087 h 606087"/>
              <a:gd name="connsiteX30" fmla="*/ 0 w 606933"/>
              <a:gd name="connsiteY30" fmla="*/ 606087 h 606087"/>
              <a:gd name="connsiteX31" fmla="*/ 0 w 606933"/>
              <a:gd name="connsiteY31" fmla="*/ 505096 h 606087"/>
              <a:gd name="connsiteX32" fmla="*/ 37945 w 606933"/>
              <a:gd name="connsiteY32" fmla="*/ 505096 h 606087"/>
              <a:gd name="connsiteX33" fmla="*/ 37945 w 606933"/>
              <a:gd name="connsiteY33" fmla="*/ 441905 h 606087"/>
              <a:gd name="connsiteX34" fmla="*/ 290850 w 606933"/>
              <a:gd name="connsiteY34" fmla="*/ 441905 h 606087"/>
              <a:gd name="connsiteX35" fmla="*/ 290850 w 606933"/>
              <a:gd name="connsiteY35" fmla="*/ 404009 h 606087"/>
              <a:gd name="connsiteX36" fmla="*/ 126452 w 606933"/>
              <a:gd name="connsiteY36" fmla="*/ 404009 h 606087"/>
              <a:gd name="connsiteX37" fmla="*/ 303502 w 606933"/>
              <a:gd name="connsiteY37" fmla="*/ 71264 h 606087"/>
              <a:gd name="connsiteX38" fmla="*/ 250822 w 606933"/>
              <a:gd name="connsiteY38" fmla="*/ 122140 h 606087"/>
              <a:gd name="connsiteX39" fmla="*/ 303502 w 606933"/>
              <a:gd name="connsiteY39" fmla="*/ 173111 h 606087"/>
              <a:gd name="connsiteX40" fmla="*/ 356183 w 606933"/>
              <a:gd name="connsiteY40" fmla="*/ 122140 h 606087"/>
              <a:gd name="connsiteX41" fmla="*/ 303502 w 606933"/>
              <a:gd name="connsiteY41" fmla="*/ 71264 h 606087"/>
              <a:gd name="connsiteX42" fmla="*/ 303502 w 606933"/>
              <a:gd name="connsiteY42" fmla="*/ 0 h 606087"/>
              <a:gd name="connsiteX43" fmla="*/ 429955 w 606933"/>
              <a:gd name="connsiteY43" fmla="*/ 122140 h 606087"/>
              <a:gd name="connsiteX44" fmla="*/ 303502 w 606933"/>
              <a:gd name="connsiteY44" fmla="*/ 315639 h 606087"/>
              <a:gd name="connsiteX45" fmla="*/ 177049 w 606933"/>
              <a:gd name="connsiteY45" fmla="*/ 122140 h 606087"/>
              <a:gd name="connsiteX46" fmla="*/ 303502 w 606933"/>
              <a:gd name="connsiteY46" fmla="*/ 0 h 6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6933" h="606087">
                <a:moveTo>
                  <a:pt x="126452" y="239923"/>
                </a:moveTo>
                <a:lnTo>
                  <a:pt x="191364" y="239923"/>
                </a:lnTo>
                <a:cubicBezTo>
                  <a:pt x="230851" y="298209"/>
                  <a:pt x="286131" y="334566"/>
                  <a:pt x="289791" y="336874"/>
                </a:cubicBezTo>
                <a:lnTo>
                  <a:pt x="303467" y="345627"/>
                </a:lnTo>
                <a:lnTo>
                  <a:pt x="317142" y="336874"/>
                </a:lnTo>
                <a:cubicBezTo>
                  <a:pt x="320802" y="334566"/>
                  <a:pt x="376083" y="298209"/>
                  <a:pt x="415569" y="239923"/>
                </a:cubicBezTo>
                <a:lnTo>
                  <a:pt x="480481" y="239923"/>
                </a:lnTo>
                <a:lnTo>
                  <a:pt x="480481" y="404009"/>
                </a:lnTo>
                <a:lnTo>
                  <a:pt x="316083" y="404009"/>
                </a:lnTo>
                <a:lnTo>
                  <a:pt x="316083" y="441905"/>
                </a:lnTo>
                <a:lnTo>
                  <a:pt x="568988" y="441905"/>
                </a:lnTo>
                <a:lnTo>
                  <a:pt x="568988" y="505096"/>
                </a:lnTo>
                <a:lnTo>
                  <a:pt x="606933" y="505096"/>
                </a:lnTo>
                <a:lnTo>
                  <a:pt x="606933" y="606087"/>
                </a:lnTo>
                <a:lnTo>
                  <a:pt x="505714" y="606087"/>
                </a:lnTo>
                <a:lnTo>
                  <a:pt x="505714" y="505096"/>
                </a:lnTo>
                <a:lnTo>
                  <a:pt x="543659" y="505096"/>
                </a:lnTo>
                <a:lnTo>
                  <a:pt x="543659" y="467105"/>
                </a:lnTo>
                <a:lnTo>
                  <a:pt x="316083" y="467105"/>
                </a:lnTo>
                <a:lnTo>
                  <a:pt x="316083" y="505096"/>
                </a:lnTo>
                <a:lnTo>
                  <a:pt x="354028" y="505096"/>
                </a:lnTo>
                <a:lnTo>
                  <a:pt x="354028" y="606087"/>
                </a:lnTo>
                <a:lnTo>
                  <a:pt x="252905" y="606087"/>
                </a:lnTo>
                <a:lnTo>
                  <a:pt x="252905" y="505096"/>
                </a:lnTo>
                <a:lnTo>
                  <a:pt x="290850" y="505096"/>
                </a:lnTo>
                <a:lnTo>
                  <a:pt x="290850" y="467105"/>
                </a:lnTo>
                <a:lnTo>
                  <a:pt x="63274" y="467105"/>
                </a:lnTo>
                <a:lnTo>
                  <a:pt x="63274" y="505096"/>
                </a:lnTo>
                <a:lnTo>
                  <a:pt x="101123" y="505096"/>
                </a:lnTo>
                <a:lnTo>
                  <a:pt x="101123" y="606087"/>
                </a:lnTo>
                <a:lnTo>
                  <a:pt x="0" y="606087"/>
                </a:lnTo>
                <a:lnTo>
                  <a:pt x="0" y="505096"/>
                </a:lnTo>
                <a:lnTo>
                  <a:pt x="37945" y="505096"/>
                </a:lnTo>
                <a:lnTo>
                  <a:pt x="37945" y="441905"/>
                </a:lnTo>
                <a:lnTo>
                  <a:pt x="290850" y="441905"/>
                </a:lnTo>
                <a:lnTo>
                  <a:pt x="290850" y="404009"/>
                </a:lnTo>
                <a:lnTo>
                  <a:pt x="126452" y="404009"/>
                </a:lnTo>
                <a:close/>
                <a:moveTo>
                  <a:pt x="303502" y="71264"/>
                </a:moveTo>
                <a:cubicBezTo>
                  <a:pt x="274417" y="71264"/>
                  <a:pt x="250822" y="94057"/>
                  <a:pt x="250822" y="122140"/>
                </a:cubicBezTo>
                <a:cubicBezTo>
                  <a:pt x="250822" y="150318"/>
                  <a:pt x="274417" y="173111"/>
                  <a:pt x="303502" y="173111"/>
                </a:cubicBezTo>
                <a:cubicBezTo>
                  <a:pt x="332587" y="173111"/>
                  <a:pt x="356183" y="150318"/>
                  <a:pt x="356183" y="122140"/>
                </a:cubicBezTo>
                <a:cubicBezTo>
                  <a:pt x="356183" y="94057"/>
                  <a:pt x="332587" y="71264"/>
                  <a:pt x="303502" y="71264"/>
                </a:cubicBezTo>
                <a:close/>
                <a:moveTo>
                  <a:pt x="303502" y="0"/>
                </a:moveTo>
                <a:cubicBezTo>
                  <a:pt x="373326" y="0"/>
                  <a:pt x="429955" y="54723"/>
                  <a:pt x="429955" y="122140"/>
                </a:cubicBezTo>
                <a:cubicBezTo>
                  <a:pt x="429955" y="234181"/>
                  <a:pt x="303502" y="315639"/>
                  <a:pt x="303502" y="315639"/>
                </a:cubicBezTo>
                <a:cubicBezTo>
                  <a:pt x="303502" y="315639"/>
                  <a:pt x="177049" y="234181"/>
                  <a:pt x="177049" y="122140"/>
                </a:cubicBezTo>
                <a:cubicBezTo>
                  <a:pt x="177049" y="54723"/>
                  <a:pt x="233679" y="0"/>
                  <a:pt x="3035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îṣļîḑé-任意多边形: 形状 11">
            <a:extLst>
              <a:ext uri="{FF2B5EF4-FFF2-40B4-BE49-F238E27FC236}">
                <a16:creationId xmlns="" xmlns:a16="http://schemas.microsoft.com/office/drawing/2014/main" id="{2F4D793A-591A-4941-A941-6407906D26D4}"/>
              </a:ext>
            </a:extLst>
          </p:cNvPr>
          <p:cNvSpPr>
            <a:spLocks/>
          </p:cNvSpPr>
          <p:nvPr/>
        </p:nvSpPr>
        <p:spPr bwMode="auto">
          <a:xfrm>
            <a:off x="5891211" y="2235995"/>
            <a:ext cx="328313" cy="313108"/>
          </a:xfrm>
          <a:custGeom>
            <a:avLst/>
            <a:gdLst>
              <a:gd name="connsiteX0" fmla="*/ 315778 w 607639"/>
              <a:gd name="connsiteY0" fmla="*/ 173080 h 579502"/>
              <a:gd name="connsiteX1" fmla="*/ 315778 w 607639"/>
              <a:gd name="connsiteY1" fmla="*/ 266058 h 579502"/>
              <a:gd name="connsiteX2" fmla="*/ 303493 w 607639"/>
              <a:gd name="connsiteY2" fmla="*/ 278325 h 579502"/>
              <a:gd name="connsiteX3" fmla="*/ 210375 w 607639"/>
              <a:gd name="connsiteY3" fmla="*/ 278325 h 579502"/>
              <a:gd name="connsiteX4" fmla="*/ 303493 w 607639"/>
              <a:gd name="connsiteY4" fmla="*/ 359925 h 579502"/>
              <a:gd name="connsiteX5" fmla="*/ 397500 w 607639"/>
              <a:gd name="connsiteY5" fmla="*/ 266058 h 579502"/>
              <a:gd name="connsiteX6" fmla="*/ 315778 w 607639"/>
              <a:gd name="connsiteY6" fmla="*/ 173080 h 579502"/>
              <a:gd name="connsiteX7" fmla="*/ 249814 w 607639"/>
              <a:gd name="connsiteY7" fmla="*/ 160816 h 579502"/>
              <a:gd name="connsiteX8" fmla="*/ 198110 w 607639"/>
              <a:gd name="connsiteY8" fmla="*/ 212449 h 579502"/>
              <a:gd name="connsiteX9" fmla="*/ 249814 w 607639"/>
              <a:gd name="connsiteY9" fmla="*/ 212449 h 579502"/>
              <a:gd name="connsiteX10" fmla="*/ 303493 w 607639"/>
              <a:gd name="connsiteY10" fmla="*/ 147835 h 579502"/>
              <a:gd name="connsiteX11" fmla="*/ 421981 w 607639"/>
              <a:gd name="connsiteY11" fmla="*/ 266058 h 579502"/>
              <a:gd name="connsiteX12" fmla="*/ 303493 w 607639"/>
              <a:gd name="connsiteY12" fmla="*/ 384370 h 579502"/>
              <a:gd name="connsiteX13" fmla="*/ 185093 w 607639"/>
              <a:gd name="connsiteY13" fmla="*/ 266058 h 579502"/>
              <a:gd name="connsiteX14" fmla="*/ 197289 w 607639"/>
              <a:gd name="connsiteY14" fmla="*/ 253880 h 579502"/>
              <a:gd name="connsiteX15" fmla="*/ 291297 w 607639"/>
              <a:gd name="connsiteY15" fmla="*/ 253880 h 579502"/>
              <a:gd name="connsiteX16" fmla="*/ 291297 w 607639"/>
              <a:gd name="connsiteY16" fmla="*/ 160013 h 579502"/>
              <a:gd name="connsiteX17" fmla="*/ 303493 w 607639"/>
              <a:gd name="connsiteY17" fmla="*/ 147835 h 579502"/>
              <a:gd name="connsiteX18" fmla="*/ 262095 w 607639"/>
              <a:gd name="connsiteY18" fmla="*/ 135133 h 579502"/>
              <a:gd name="connsiteX19" fmla="*/ 274287 w 607639"/>
              <a:gd name="connsiteY19" fmla="*/ 147397 h 579502"/>
              <a:gd name="connsiteX20" fmla="*/ 274287 w 607639"/>
              <a:gd name="connsiteY20" fmla="*/ 224713 h 579502"/>
              <a:gd name="connsiteX21" fmla="*/ 262095 w 607639"/>
              <a:gd name="connsiteY21" fmla="*/ 236888 h 579502"/>
              <a:gd name="connsiteX22" fmla="*/ 184672 w 607639"/>
              <a:gd name="connsiteY22" fmla="*/ 236888 h 579502"/>
              <a:gd name="connsiteX23" fmla="*/ 172391 w 607639"/>
              <a:gd name="connsiteY23" fmla="*/ 224713 h 579502"/>
              <a:gd name="connsiteX24" fmla="*/ 262095 w 607639"/>
              <a:gd name="connsiteY24" fmla="*/ 135133 h 579502"/>
              <a:gd name="connsiteX25" fmla="*/ 58120 w 607639"/>
              <a:gd name="connsiteY25" fmla="*/ 108514 h 579502"/>
              <a:gd name="connsiteX26" fmla="*/ 58120 w 607639"/>
              <a:gd name="connsiteY26" fmla="*/ 413970 h 579502"/>
              <a:gd name="connsiteX27" fmla="*/ 549430 w 607639"/>
              <a:gd name="connsiteY27" fmla="*/ 413970 h 579502"/>
              <a:gd name="connsiteX28" fmla="*/ 549430 w 607639"/>
              <a:gd name="connsiteY28" fmla="*/ 108514 h 579502"/>
              <a:gd name="connsiteX29" fmla="*/ 27236 w 607639"/>
              <a:gd name="connsiteY29" fmla="*/ 56079 h 579502"/>
              <a:gd name="connsiteX30" fmla="*/ 27236 w 607639"/>
              <a:gd name="connsiteY30" fmla="*/ 81319 h 579502"/>
              <a:gd name="connsiteX31" fmla="*/ 580403 w 607639"/>
              <a:gd name="connsiteY31" fmla="*/ 81319 h 579502"/>
              <a:gd name="connsiteX32" fmla="*/ 580403 w 607639"/>
              <a:gd name="connsiteY32" fmla="*/ 56079 h 579502"/>
              <a:gd name="connsiteX33" fmla="*/ 303775 w 607639"/>
              <a:gd name="connsiteY33" fmla="*/ 0 h 579502"/>
              <a:gd name="connsiteX34" fmla="*/ 317393 w 607639"/>
              <a:gd name="connsiteY34" fmla="*/ 13597 h 579502"/>
              <a:gd name="connsiteX35" fmla="*/ 317393 w 607639"/>
              <a:gd name="connsiteY35" fmla="*/ 28884 h 579502"/>
              <a:gd name="connsiteX36" fmla="*/ 580403 w 607639"/>
              <a:gd name="connsiteY36" fmla="*/ 28884 h 579502"/>
              <a:gd name="connsiteX37" fmla="*/ 607639 w 607639"/>
              <a:gd name="connsiteY37" fmla="*/ 56079 h 579502"/>
              <a:gd name="connsiteX38" fmla="*/ 607639 w 607639"/>
              <a:gd name="connsiteY38" fmla="*/ 81319 h 579502"/>
              <a:gd name="connsiteX39" fmla="*/ 580403 w 607639"/>
              <a:gd name="connsiteY39" fmla="*/ 108514 h 579502"/>
              <a:gd name="connsiteX40" fmla="*/ 576665 w 607639"/>
              <a:gd name="connsiteY40" fmla="*/ 108514 h 579502"/>
              <a:gd name="connsiteX41" fmla="*/ 576665 w 607639"/>
              <a:gd name="connsiteY41" fmla="*/ 413970 h 579502"/>
              <a:gd name="connsiteX42" fmla="*/ 549430 w 607639"/>
              <a:gd name="connsiteY42" fmla="*/ 441165 h 579502"/>
              <a:gd name="connsiteX43" fmla="*/ 317393 w 607639"/>
              <a:gd name="connsiteY43" fmla="*/ 441165 h 579502"/>
              <a:gd name="connsiteX44" fmla="*/ 317393 w 607639"/>
              <a:gd name="connsiteY44" fmla="*/ 481069 h 579502"/>
              <a:gd name="connsiteX45" fmla="*/ 418236 w 607639"/>
              <a:gd name="connsiteY45" fmla="*/ 554923 h 579502"/>
              <a:gd name="connsiteX46" fmla="*/ 421173 w 607639"/>
              <a:gd name="connsiteY46" fmla="*/ 573942 h 579502"/>
              <a:gd name="connsiteX47" fmla="*/ 410225 w 607639"/>
              <a:gd name="connsiteY47" fmla="*/ 579452 h 579502"/>
              <a:gd name="connsiteX48" fmla="*/ 402215 w 607639"/>
              <a:gd name="connsiteY48" fmla="*/ 576874 h 579502"/>
              <a:gd name="connsiteX49" fmla="*/ 317393 w 607639"/>
              <a:gd name="connsiteY49" fmla="*/ 514752 h 579502"/>
              <a:gd name="connsiteX50" fmla="*/ 317393 w 607639"/>
              <a:gd name="connsiteY50" fmla="*/ 565854 h 579502"/>
              <a:gd name="connsiteX51" fmla="*/ 303775 w 607639"/>
              <a:gd name="connsiteY51" fmla="*/ 579452 h 579502"/>
              <a:gd name="connsiteX52" fmla="*/ 290157 w 607639"/>
              <a:gd name="connsiteY52" fmla="*/ 565854 h 579502"/>
              <a:gd name="connsiteX53" fmla="*/ 290157 w 607639"/>
              <a:gd name="connsiteY53" fmla="*/ 514752 h 579502"/>
              <a:gd name="connsiteX54" fmla="*/ 205424 w 607639"/>
              <a:gd name="connsiteY54" fmla="*/ 576874 h 579502"/>
              <a:gd name="connsiteX55" fmla="*/ 186377 w 607639"/>
              <a:gd name="connsiteY55" fmla="*/ 573942 h 579502"/>
              <a:gd name="connsiteX56" fmla="*/ 189314 w 607639"/>
              <a:gd name="connsiteY56" fmla="*/ 554923 h 579502"/>
              <a:gd name="connsiteX57" fmla="*/ 290157 w 607639"/>
              <a:gd name="connsiteY57" fmla="*/ 481069 h 579502"/>
              <a:gd name="connsiteX58" fmla="*/ 290157 w 607639"/>
              <a:gd name="connsiteY58" fmla="*/ 441165 h 579502"/>
              <a:gd name="connsiteX59" fmla="*/ 58120 w 607639"/>
              <a:gd name="connsiteY59" fmla="*/ 441165 h 579502"/>
              <a:gd name="connsiteX60" fmla="*/ 30885 w 607639"/>
              <a:gd name="connsiteY60" fmla="*/ 413970 h 579502"/>
              <a:gd name="connsiteX61" fmla="*/ 30885 w 607639"/>
              <a:gd name="connsiteY61" fmla="*/ 108514 h 579502"/>
              <a:gd name="connsiteX62" fmla="*/ 27236 w 607639"/>
              <a:gd name="connsiteY62" fmla="*/ 108514 h 579502"/>
              <a:gd name="connsiteX63" fmla="*/ 0 w 607639"/>
              <a:gd name="connsiteY63" fmla="*/ 81319 h 579502"/>
              <a:gd name="connsiteX64" fmla="*/ 0 w 607639"/>
              <a:gd name="connsiteY64" fmla="*/ 56079 h 579502"/>
              <a:gd name="connsiteX65" fmla="*/ 27236 w 607639"/>
              <a:gd name="connsiteY65" fmla="*/ 28884 h 579502"/>
              <a:gd name="connsiteX66" fmla="*/ 290157 w 607639"/>
              <a:gd name="connsiteY66" fmla="*/ 28884 h 579502"/>
              <a:gd name="connsiteX67" fmla="*/ 290157 w 607639"/>
              <a:gd name="connsiteY67" fmla="*/ 13597 h 579502"/>
              <a:gd name="connsiteX68" fmla="*/ 303775 w 607639"/>
              <a:gd name="connsiteY68" fmla="*/ 0 h 57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639" h="579502">
                <a:moveTo>
                  <a:pt x="315778" y="173080"/>
                </a:moveTo>
                <a:lnTo>
                  <a:pt x="315778" y="266058"/>
                </a:lnTo>
                <a:cubicBezTo>
                  <a:pt x="315778" y="272814"/>
                  <a:pt x="310258" y="278325"/>
                  <a:pt x="303493" y="278325"/>
                </a:cubicBezTo>
                <a:lnTo>
                  <a:pt x="210375" y="278325"/>
                </a:lnTo>
                <a:cubicBezTo>
                  <a:pt x="216429" y="324281"/>
                  <a:pt x="255866" y="359925"/>
                  <a:pt x="303493" y="359925"/>
                </a:cubicBezTo>
                <a:cubicBezTo>
                  <a:pt x="355303" y="359925"/>
                  <a:pt x="397500" y="317792"/>
                  <a:pt x="397500" y="266058"/>
                </a:cubicBezTo>
                <a:cubicBezTo>
                  <a:pt x="397500" y="218502"/>
                  <a:pt x="361802" y="179124"/>
                  <a:pt x="315778" y="173080"/>
                </a:cubicBezTo>
                <a:close/>
                <a:moveTo>
                  <a:pt x="249814" y="160816"/>
                </a:moveTo>
                <a:cubicBezTo>
                  <a:pt x="223740" y="165793"/>
                  <a:pt x="203093" y="186410"/>
                  <a:pt x="198110" y="212449"/>
                </a:cubicBezTo>
                <a:lnTo>
                  <a:pt x="249814" y="212449"/>
                </a:lnTo>
                <a:close/>
                <a:moveTo>
                  <a:pt x="303493" y="147835"/>
                </a:moveTo>
                <a:cubicBezTo>
                  <a:pt x="368835" y="147835"/>
                  <a:pt x="421981" y="200902"/>
                  <a:pt x="421981" y="266058"/>
                </a:cubicBezTo>
                <a:cubicBezTo>
                  <a:pt x="421981" y="331303"/>
                  <a:pt x="368835" y="384370"/>
                  <a:pt x="303493" y="384370"/>
                </a:cubicBezTo>
                <a:cubicBezTo>
                  <a:pt x="238239" y="384370"/>
                  <a:pt x="185093" y="331303"/>
                  <a:pt x="185093" y="266058"/>
                </a:cubicBezTo>
                <a:cubicBezTo>
                  <a:pt x="185093" y="259303"/>
                  <a:pt x="190523" y="253880"/>
                  <a:pt x="197289" y="253880"/>
                </a:cubicBezTo>
                <a:lnTo>
                  <a:pt x="291297" y="253880"/>
                </a:lnTo>
                <a:lnTo>
                  <a:pt x="291297" y="160013"/>
                </a:lnTo>
                <a:cubicBezTo>
                  <a:pt x="291297" y="153257"/>
                  <a:pt x="296727" y="147835"/>
                  <a:pt x="303493" y="147835"/>
                </a:cubicBezTo>
                <a:close/>
                <a:moveTo>
                  <a:pt x="262095" y="135133"/>
                </a:moveTo>
                <a:cubicBezTo>
                  <a:pt x="268859" y="135133"/>
                  <a:pt x="274287" y="140643"/>
                  <a:pt x="274287" y="147397"/>
                </a:cubicBezTo>
                <a:lnTo>
                  <a:pt x="274287" y="224713"/>
                </a:lnTo>
                <a:cubicBezTo>
                  <a:pt x="274287" y="231467"/>
                  <a:pt x="268859" y="236888"/>
                  <a:pt x="262095" y="236888"/>
                </a:cubicBezTo>
                <a:lnTo>
                  <a:pt x="184672" y="236888"/>
                </a:lnTo>
                <a:cubicBezTo>
                  <a:pt x="177909" y="236888"/>
                  <a:pt x="172391" y="231467"/>
                  <a:pt x="172391" y="224713"/>
                </a:cubicBezTo>
                <a:cubicBezTo>
                  <a:pt x="172391" y="175302"/>
                  <a:pt x="212616" y="135133"/>
                  <a:pt x="262095" y="135133"/>
                </a:cubicBezTo>
                <a:close/>
                <a:moveTo>
                  <a:pt x="58120" y="108514"/>
                </a:moveTo>
                <a:lnTo>
                  <a:pt x="58120" y="413970"/>
                </a:lnTo>
                <a:lnTo>
                  <a:pt x="549430" y="413970"/>
                </a:lnTo>
                <a:lnTo>
                  <a:pt x="549430" y="108514"/>
                </a:lnTo>
                <a:close/>
                <a:moveTo>
                  <a:pt x="27236" y="56079"/>
                </a:moveTo>
                <a:lnTo>
                  <a:pt x="27236" y="81319"/>
                </a:lnTo>
                <a:lnTo>
                  <a:pt x="580403" y="81319"/>
                </a:lnTo>
                <a:lnTo>
                  <a:pt x="580403" y="56079"/>
                </a:lnTo>
                <a:close/>
                <a:moveTo>
                  <a:pt x="303775" y="0"/>
                </a:moveTo>
                <a:cubicBezTo>
                  <a:pt x="311341" y="0"/>
                  <a:pt x="317393" y="6132"/>
                  <a:pt x="317393" y="13597"/>
                </a:cubicBezTo>
                <a:lnTo>
                  <a:pt x="317393" y="28884"/>
                </a:lnTo>
                <a:lnTo>
                  <a:pt x="580403" y="28884"/>
                </a:lnTo>
                <a:cubicBezTo>
                  <a:pt x="595356" y="28884"/>
                  <a:pt x="607639" y="41148"/>
                  <a:pt x="607639" y="56079"/>
                </a:cubicBezTo>
                <a:lnTo>
                  <a:pt x="607639" y="81319"/>
                </a:lnTo>
                <a:cubicBezTo>
                  <a:pt x="607639" y="96338"/>
                  <a:pt x="595356" y="108514"/>
                  <a:pt x="580403" y="108514"/>
                </a:cubicBezTo>
                <a:lnTo>
                  <a:pt x="576665" y="108514"/>
                </a:lnTo>
                <a:lnTo>
                  <a:pt x="576665" y="413970"/>
                </a:lnTo>
                <a:cubicBezTo>
                  <a:pt x="576665" y="428990"/>
                  <a:pt x="564472" y="441165"/>
                  <a:pt x="549430" y="441165"/>
                </a:cubicBezTo>
                <a:lnTo>
                  <a:pt x="317393" y="441165"/>
                </a:lnTo>
                <a:lnTo>
                  <a:pt x="317393" y="481069"/>
                </a:lnTo>
                <a:lnTo>
                  <a:pt x="418236" y="554923"/>
                </a:lnTo>
                <a:cubicBezTo>
                  <a:pt x="424377" y="559366"/>
                  <a:pt x="425623" y="567898"/>
                  <a:pt x="421173" y="573942"/>
                </a:cubicBezTo>
                <a:cubicBezTo>
                  <a:pt x="418503" y="577585"/>
                  <a:pt x="414409" y="579452"/>
                  <a:pt x="410225" y="579452"/>
                </a:cubicBezTo>
                <a:cubicBezTo>
                  <a:pt x="407466" y="579452"/>
                  <a:pt x="404618" y="578652"/>
                  <a:pt x="402215" y="576874"/>
                </a:cubicBezTo>
                <a:lnTo>
                  <a:pt x="317393" y="514752"/>
                </a:lnTo>
                <a:lnTo>
                  <a:pt x="317393" y="565854"/>
                </a:lnTo>
                <a:cubicBezTo>
                  <a:pt x="317393" y="573408"/>
                  <a:pt x="311341" y="579452"/>
                  <a:pt x="303775" y="579452"/>
                </a:cubicBezTo>
                <a:cubicBezTo>
                  <a:pt x="296299" y="579452"/>
                  <a:pt x="290157" y="573408"/>
                  <a:pt x="290157" y="565854"/>
                </a:cubicBezTo>
                <a:lnTo>
                  <a:pt x="290157" y="514752"/>
                </a:lnTo>
                <a:lnTo>
                  <a:pt x="205424" y="576874"/>
                </a:lnTo>
                <a:cubicBezTo>
                  <a:pt x="199372" y="581318"/>
                  <a:pt x="190827" y="579985"/>
                  <a:pt x="186377" y="573942"/>
                </a:cubicBezTo>
                <a:cubicBezTo>
                  <a:pt x="181927" y="567898"/>
                  <a:pt x="183262" y="559366"/>
                  <a:pt x="189314" y="554923"/>
                </a:cubicBezTo>
                <a:lnTo>
                  <a:pt x="290157" y="481069"/>
                </a:lnTo>
                <a:lnTo>
                  <a:pt x="290157" y="441165"/>
                </a:lnTo>
                <a:lnTo>
                  <a:pt x="58120" y="441165"/>
                </a:lnTo>
                <a:cubicBezTo>
                  <a:pt x="43167" y="441165"/>
                  <a:pt x="30885" y="428990"/>
                  <a:pt x="30885" y="413970"/>
                </a:cubicBezTo>
                <a:lnTo>
                  <a:pt x="30885" y="108514"/>
                </a:lnTo>
                <a:lnTo>
                  <a:pt x="27236" y="108514"/>
                </a:lnTo>
                <a:cubicBezTo>
                  <a:pt x="12194" y="108514"/>
                  <a:pt x="0" y="96338"/>
                  <a:pt x="0" y="81319"/>
                </a:cubicBezTo>
                <a:lnTo>
                  <a:pt x="0" y="56079"/>
                </a:lnTo>
                <a:cubicBezTo>
                  <a:pt x="0" y="41148"/>
                  <a:pt x="12194" y="28884"/>
                  <a:pt x="27236" y="28884"/>
                </a:cubicBezTo>
                <a:lnTo>
                  <a:pt x="290157" y="28884"/>
                </a:lnTo>
                <a:lnTo>
                  <a:pt x="290157" y="13597"/>
                </a:lnTo>
                <a:cubicBezTo>
                  <a:pt x="290157" y="6132"/>
                  <a:pt x="296299" y="0"/>
                  <a:pt x="303775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îṣļîḑé-任意多边形: 形状 12">
            <a:extLst>
              <a:ext uri="{FF2B5EF4-FFF2-40B4-BE49-F238E27FC236}">
                <a16:creationId xmlns="" xmlns:a16="http://schemas.microsoft.com/office/drawing/2014/main" id="{C9E7F81C-19CA-476C-8ABB-73B34EDF8E90}"/>
              </a:ext>
            </a:extLst>
          </p:cNvPr>
          <p:cNvSpPr>
            <a:spLocks/>
          </p:cNvSpPr>
          <p:nvPr/>
        </p:nvSpPr>
        <p:spPr bwMode="auto">
          <a:xfrm>
            <a:off x="6494648" y="3366717"/>
            <a:ext cx="328313" cy="327816"/>
          </a:xfrm>
          <a:custGeom>
            <a:avLst/>
            <a:gdLst>
              <a:gd name="connsiteX0" fmla="*/ 497095 w 607639"/>
              <a:gd name="connsiteY0" fmla="*/ 261992 h 606722"/>
              <a:gd name="connsiteX1" fmla="*/ 497095 w 607639"/>
              <a:gd name="connsiteY1" fmla="*/ 468794 h 606722"/>
              <a:gd name="connsiteX2" fmla="*/ 524775 w 607639"/>
              <a:gd name="connsiteY2" fmla="*/ 468794 h 606722"/>
              <a:gd name="connsiteX3" fmla="*/ 524775 w 607639"/>
              <a:gd name="connsiteY3" fmla="*/ 261992 h 606722"/>
              <a:gd name="connsiteX4" fmla="*/ 414320 w 607639"/>
              <a:gd name="connsiteY4" fmla="*/ 261992 h 606722"/>
              <a:gd name="connsiteX5" fmla="*/ 414320 w 607639"/>
              <a:gd name="connsiteY5" fmla="*/ 468794 h 606722"/>
              <a:gd name="connsiteX6" fmla="*/ 469503 w 607639"/>
              <a:gd name="connsiteY6" fmla="*/ 468794 h 606722"/>
              <a:gd name="connsiteX7" fmla="*/ 469503 w 607639"/>
              <a:gd name="connsiteY7" fmla="*/ 261992 h 606722"/>
              <a:gd name="connsiteX8" fmla="*/ 359047 w 607639"/>
              <a:gd name="connsiteY8" fmla="*/ 261992 h 606722"/>
              <a:gd name="connsiteX9" fmla="*/ 359047 w 607639"/>
              <a:gd name="connsiteY9" fmla="*/ 468794 h 606722"/>
              <a:gd name="connsiteX10" fmla="*/ 386639 w 607639"/>
              <a:gd name="connsiteY10" fmla="*/ 468794 h 606722"/>
              <a:gd name="connsiteX11" fmla="*/ 386639 w 607639"/>
              <a:gd name="connsiteY11" fmla="*/ 261992 h 606722"/>
              <a:gd name="connsiteX12" fmla="*/ 276183 w 607639"/>
              <a:gd name="connsiteY12" fmla="*/ 261992 h 606722"/>
              <a:gd name="connsiteX13" fmla="*/ 276183 w 607639"/>
              <a:gd name="connsiteY13" fmla="*/ 468794 h 606722"/>
              <a:gd name="connsiteX14" fmla="*/ 331456 w 607639"/>
              <a:gd name="connsiteY14" fmla="*/ 468794 h 606722"/>
              <a:gd name="connsiteX15" fmla="*/ 331456 w 607639"/>
              <a:gd name="connsiteY15" fmla="*/ 261992 h 606722"/>
              <a:gd name="connsiteX16" fmla="*/ 220911 w 607639"/>
              <a:gd name="connsiteY16" fmla="*/ 261992 h 606722"/>
              <a:gd name="connsiteX17" fmla="*/ 220911 w 607639"/>
              <a:gd name="connsiteY17" fmla="*/ 468794 h 606722"/>
              <a:gd name="connsiteX18" fmla="*/ 248592 w 607639"/>
              <a:gd name="connsiteY18" fmla="*/ 468794 h 606722"/>
              <a:gd name="connsiteX19" fmla="*/ 248592 w 607639"/>
              <a:gd name="connsiteY19" fmla="*/ 261992 h 606722"/>
              <a:gd name="connsiteX20" fmla="*/ 138136 w 607639"/>
              <a:gd name="connsiteY20" fmla="*/ 261992 h 606722"/>
              <a:gd name="connsiteX21" fmla="*/ 138136 w 607639"/>
              <a:gd name="connsiteY21" fmla="*/ 468794 h 606722"/>
              <a:gd name="connsiteX22" fmla="*/ 193319 w 607639"/>
              <a:gd name="connsiteY22" fmla="*/ 468794 h 606722"/>
              <a:gd name="connsiteX23" fmla="*/ 193319 w 607639"/>
              <a:gd name="connsiteY23" fmla="*/ 261992 h 606722"/>
              <a:gd name="connsiteX24" fmla="*/ 82864 w 607639"/>
              <a:gd name="connsiteY24" fmla="*/ 261992 h 606722"/>
              <a:gd name="connsiteX25" fmla="*/ 82864 w 607639"/>
              <a:gd name="connsiteY25" fmla="*/ 468794 h 606722"/>
              <a:gd name="connsiteX26" fmla="*/ 110455 w 607639"/>
              <a:gd name="connsiteY26" fmla="*/ 468794 h 606722"/>
              <a:gd name="connsiteX27" fmla="*/ 110455 w 607639"/>
              <a:gd name="connsiteY27" fmla="*/ 261992 h 606722"/>
              <a:gd name="connsiteX28" fmla="*/ 303820 w 607639"/>
              <a:gd name="connsiteY28" fmla="*/ 110294 h 606722"/>
              <a:gd name="connsiteX29" fmla="*/ 331447 w 607639"/>
              <a:gd name="connsiteY29" fmla="*/ 137885 h 606722"/>
              <a:gd name="connsiteX30" fmla="*/ 303820 w 607639"/>
              <a:gd name="connsiteY30" fmla="*/ 165476 h 606722"/>
              <a:gd name="connsiteX31" fmla="*/ 276193 w 607639"/>
              <a:gd name="connsiteY31" fmla="*/ 137885 h 606722"/>
              <a:gd name="connsiteX32" fmla="*/ 303820 w 607639"/>
              <a:gd name="connsiteY32" fmla="*/ 110294 h 606722"/>
              <a:gd name="connsiteX33" fmla="*/ 303775 w 607639"/>
              <a:gd name="connsiteY33" fmla="*/ 27550 h 606722"/>
              <a:gd name="connsiteX34" fmla="*/ 174005 w 607639"/>
              <a:gd name="connsiteY34" fmla="*/ 103446 h 606722"/>
              <a:gd name="connsiteX35" fmla="*/ 299681 w 607639"/>
              <a:gd name="connsiteY35" fmla="*/ 56522 h 606722"/>
              <a:gd name="connsiteX36" fmla="*/ 309293 w 607639"/>
              <a:gd name="connsiteY36" fmla="*/ 55189 h 606722"/>
              <a:gd name="connsiteX37" fmla="*/ 434969 w 607639"/>
              <a:gd name="connsiteY37" fmla="*/ 102024 h 606722"/>
              <a:gd name="connsiteX38" fmla="*/ 303775 w 607639"/>
              <a:gd name="connsiteY38" fmla="*/ 27550 h 606722"/>
              <a:gd name="connsiteX39" fmla="*/ 303775 w 607639"/>
              <a:gd name="connsiteY39" fmla="*/ 0 h 606722"/>
              <a:gd name="connsiteX40" fmla="*/ 470927 w 607639"/>
              <a:gd name="connsiteY40" fmla="*/ 115799 h 606722"/>
              <a:gd name="connsiteX41" fmla="*/ 570346 w 607639"/>
              <a:gd name="connsiteY41" fmla="*/ 153036 h 606722"/>
              <a:gd name="connsiteX42" fmla="*/ 579958 w 607639"/>
              <a:gd name="connsiteY42" fmla="*/ 165478 h 606722"/>
              <a:gd name="connsiteX43" fmla="*/ 579958 w 607639"/>
              <a:gd name="connsiteY43" fmla="*/ 193028 h 606722"/>
              <a:gd name="connsiteX44" fmla="*/ 579958 w 607639"/>
              <a:gd name="connsiteY44" fmla="*/ 248217 h 606722"/>
              <a:gd name="connsiteX45" fmla="*/ 566163 w 607639"/>
              <a:gd name="connsiteY45" fmla="*/ 261992 h 606722"/>
              <a:gd name="connsiteX46" fmla="*/ 552367 w 607639"/>
              <a:gd name="connsiteY46" fmla="*/ 261992 h 606722"/>
              <a:gd name="connsiteX47" fmla="*/ 552367 w 607639"/>
              <a:gd name="connsiteY47" fmla="*/ 468794 h 606722"/>
              <a:gd name="connsiteX48" fmla="*/ 566163 w 607639"/>
              <a:gd name="connsiteY48" fmla="*/ 468794 h 606722"/>
              <a:gd name="connsiteX49" fmla="*/ 579958 w 607639"/>
              <a:gd name="connsiteY49" fmla="*/ 482569 h 606722"/>
              <a:gd name="connsiteX50" fmla="*/ 566163 w 607639"/>
              <a:gd name="connsiteY50" fmla="*/ 496344 h 606722"/>
              <a:gd name="connsiteX51" fmla="*/ 538571 w 607639"/>
              <a:gd name="connsiteY51" fmla="*/ 496344 h 606722"/>
              <a:gd name="connsiteX52" fmla="*/ 483299 w 607639"/>
              <a:gd name="connsiteY52" fmla="*/ 496344 h 606722"/>
              <a:gd name="connsiteX53" fmla="*/ 400435 w 607639"/>
              <a:gd name="connsiteY53" fmla="*/ 496344 h 606722"/>
              <a:gd name="connsiteX54" fmla="*/ 345252 w 607639"/>
              <a:gd name="connsiteY54" fmla="*/ 496344 h 606722"/>
              <a:gd name="connsiteX55" fmla="*/ 262387 w 607639"/>
              <a:gd name="connsiteY55" fmla="*/ 496344 h 606722"/>
              <a:gd name="connsiteX56" fmla="*/ 207115 w 607639"/>
              <a:gd name="connsiteY56" fmla="*/ 496344 h 606722"/>
              <a:gd name="connsiteX57" fmla="*/ 124251 w 607639"/>
              <a:gd name="connsiteY57" fmla="*/ 496344 h 606722"/>
              <a:gd name="connsiteX58" fmla="*/ 69068 w 607639"/>
              <a:gd name="connsiteY58" fmla="*/ 496344 h 606722"/>
              <a:gd name="connsiteX59" fmla="*/ 55272 w 607639"/>
              <a:gd name="connsiteY59" fmla="*/ 496344 h 606722"/>
              <a:gd name="connsiteX60" fmla="*/ 55272 w 607639"/>
              <a:gd name="connsiteY60" fmla="*/ 537758 h 606722"/>
              <a:gd name="connsiteX61" fmla="*/ 41387 w 607639"/>
              <a:gd name="connsiteY61" fmla="*/ 551533 h 606722"/>
              <a:gd name="connsiteX62" fmla="*/ 27592 w 607639"/>
              <a:gd name="connsiteY62" fmla="*/ 551533 h 606722"/>
              <a:gd name="connsiteX63" fmla="*/ 27592 w 607639"/>
              <a:gd name="connsiteY63" fmla="*/ 579083 h 606722"/>
              <a:gd name="connsiteX64" fmla="*/ 579958 w 607639"/>
              <a:gd name="connsiteY64" fmla="*/ 579083 h 606722"/>
              <a:gd name="connsiteX65" fmla="*/ 579958 w 607639"/>
              <a:gd name="connsiteY65" fmla="*/ 551533 h 606722"/>
              <a:gd name="connsiteX66" fmla="*/ 96660 w 607639"/>
              <a:gd name="connsiteY66" fmla="*/ 551533 h 606722"/>
              <a:gd name="connsiteX67" fmla="*/ 82864 w 607639"/>
              <a:gd name="connsiteY67" fmla="*/ 537758 h 606722"/>
              <a:gd name="connsiteX68" fmla="*/ 96660 w 607639"/>
              <a:gd name="connsiteY68" fmla="*/ 523983 h 606722"/>
              <a:gd name="connsiteX69" fmla="*/ 593843 w 607639"/>
              <a:gd name="connsiteY69" fmla="*/ 523983 h 606722"/>
              <a:gd name="connsiteX70" fmla="*/ 607639 w 607639"/>
              <a:gd name="connsiteY70" fmla="*/ 537758 h 606722"/>
              <a:gd name="connsiteX71" fmla="*/ 607639 w 607639"/>
              <a:gd name="connsiteY71" fmla="*/ 592947 h 606722"/>
              <a:gd name="connsiteX72" fmla="*/ 593843 w 607639"/>
              <a:gd name="connsiteY72" fmla="*/ 606722 h 606722"/>
              <a:gd name="connsiteX73" fmla="*/ 13796 w 607639"/>
              <a:gd name="connsiteY73" fmla="*/ 606722 h 606722"/>
              <a:gd name="connsiteX74" fmla="*/ 0 w 607639"/>
              <a:gd name="connsiteY74" fmla="*/ 592947 h 606722"/>
              <a:gd name="connsiteX75" fmla="*/ 0 w 607639"/>
              <a:gd name="connsiteY75" fmla="*/ 537758 h 606722"/>
              <a:gd name="connsiteX76" fmla="*/ 13796 w 607639"/>
              <a:gd name="connsiteY76" fmla="*/ 523983 h 606722"/>
              <a:gd name="connsiteX77" fmla="*/ 27592 w 607639"/>
              <a:gd name="connsiteY77" fmla="*/ 523983 h 606722"/>
              <a:gd name="connsiteX78" fmla="*/ 27592 w 607639"/>
              <a:gd name="connsiteY78" fmla="*/ 482569 h 606722"/>
              <a:gd name="connsiteX79" fmla="*/ 41387 w 607639"/>
              <a:gd name="connsiteY79" fmla="*/ 468794 h 606722"/>
              <a:gd name="connsiteX80" fmla="*/ 55272 w 607639"/>
              <a:gd name="connsiteY80" fmla="*/ 468794 h 606722"/>
              <a:gd name="connsiteX81" fmla="*/ 55272 w 607639"/>
              <a:gd name="connsiteY81" fmla="*/ 261992 h 606722"/>
              <a:gd name="connsiteX82" fmla="*/ 41387 w 607639"/>
              <a:gd name="connsiteY82" fmla="*/ 261992 h 606722"/>
              <a:gd name="connsiteX83" fmla="*/ 27592 w 607639"/>
              <a:gd name="connsiteY83" fmla="*/ 248217 h 606722"/>
              <a:gd name="connsiteX84" fmla="*/ 41387 w 607639"/>
              <a:gd name="connsiteY84" fmla="*/ 234442 h 606722"/>
              <a:gd name="connsiteX85" fmla="*/ 69068 w 607639"/>
              <a:gd name="connsiteY85" fmla="*/ 234442 h 606722"/>
              <a:gd name="connsiteX86" fmla="*/ 124251 w 607639"/>
              <a:gd name="connsiteY86" fmla="*/ 234442 h 606722"/>
              <a:gd name="connsiteX87" fmla="*/ 207115 w 607639"/>
              <a:gd name="connsiteY87" fmla="*/ 234442 h 606722"/>
              <a:gd name="connsiteX88" fmla="*/ 262387 w 607639"/>
              <a:gd name="connsiteY88" fmla="*/ 234442 h 606722"/>
              <a:gd name="connsiteX89" fmla="*/ 345252 w 607639"/>
              <a:gd name="connsiteY89" fmla="*/ 234442 h 606722"/>
              <a:gd name="connsiteX90" fmla="*/ 400435 w 607639"/>
              <a:gd name="connsiteY90" fmla="*/ 234442 h 606722"/>
              <a:gd name="connsiteX91" fmla="*/ 483299 w 607639"/>
              <a:gd name="connsiteY91" fmla="*/ 234442 h 606722"/>
              <a:gd name="connsiteX92" fmla="*/ 538571 w 607639"/>
              <a:gd name="connsiteY92" fmla="*/ 234442 h 606722"/>
              <a:gd name="connsiteX93" fmla="*/ 552367 w 607639"/>
              <a:gd name="connsiteY93" fmla="*/ 234442 h 606722"/>
              <a:gd name="connsiteX94" fmla="*/ 552367 w 607639"/>
              <a:gd name="connsiteY94" fmla="*/ 193028 h 606722"/>
              <a:gd name="connsiteX95" fmla="*/ 552367 w 607639"/>
              <a:gd name="connsiteY95" fmla="*/ 175076 h 606722"/>
              <a:gd name="connsiteX96" fmla="*/ 303775 w 607639"/>
              <a:gd name="connsiteY96" fmla="*/ 84072 h 606722"/>
              <a:gd name="connsiteX97" fmla="*/ 55272 w 607639"/>
              <a:gd name="connsiteY97" fmla="*/ 175076 h 606722"/>
              <a:gd name="connsiteX98" fmla="*/ 55272 w 607639"/>
              <a:gd name="connsiteY98" fmla="*/ 179253 h 606722"/>
              <a:gd name="connsiteX99" fmla="*/ 510979 w 607639"/>
              <a:gd name="connsiteY99" fmla="*/ 179253 h 606722"/>
              <a:gd name="connsiteX100" fmla="*/ 524775 w 607639"/>
              <a:gd name="connsiteY100" fmla="*/ 193028 h 606722"/>
              <a:gd name="connsiteX101" fmla="*/ 510979 w 607639"/>
              <a:gd name="connsiteY101" fmla="*/ 206803 h 606722"/>
              <a:gd name="connsiteX102" fmla="*/ 41387 w 607639"/>
              <a:gd name="connsiteY102" fmla="*/ 206803 h 606722"/>
              <a:gd name="connsiteX103" fmla="*/ 27592 w 607639"/>
              <a:gd name="connsiteY103" fmla="*/ 193028 h 606722"/>
              <a:gd name="connsiteX104" fmla="*/ 27592 w 607639"/>
              <a:gd name="connsiteY104" fmla="*/ 165478 h 606722"/>
              <a:gd name="connsiteX105" fmla="*/ 37293 w 607639"/>
              <a:gd name="connsiteY105" fmla="*/ 153036 h 606722"/>
              <a:gd name="connsiteX106" fmla="*/ 136712 w 607639"/>
              <a:gd name="connsiteY106" fmla="*/ 115799 h 606722"/>
              <a:gd name="connsiteX107" fmla="*/ 303775 w 607639"/>
              <a:gd name="connsiteY10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607639" h="606722">
                <a:moveTo>
                  <a:pt x="497095" y="261992"/>
                </a:moveTo>
                <a:lnTo>
                  <a:pt x="497095" y="468794"/>
                </a:lnTo>
                <a:lnTo>
                  <a:pt x="524775" y="468794"/>
                </a:lnTo>
                <a:lnTo>
                  <a:pt x="524775" y="261992"/>
                </a:lnTo>
                <a:close/>
                <a:moveTo>
                  <a:pt x="414320" y="261992"/>
                </a:moveTo>
                <a:lnTo>
                  <a:pt x="414320" y="468794"/>
                </a:lnTo>
                <a:lnTo>
                  <a:pt x="469503" y="468794"/>
                </a:lnTo>
                <a:lnTo>
                  <a:pt x="469503" y="261992"/>
                </a:lnTo>
                <a:close/>
                <a:moveTo>
                  <a:pt x="359047" y="261992"/>
                </a:moveTo>
                <a:lnTo>
                  <a:pt x="359047" y="468794"/>
                </a:lnTo>
                <a:lnTo>
                  <a:pt x="386639" y="468794"/>
                </a:lnTo>
                <a:lnTo>
                  <a:pt x="386639" y="261992"/>
                </a:lnTo>
                <a:close/>
                <a:moveTo>
                  <a:pt x="276183" y="261992"/>
                </a:moveTo>
                <a:lnTo>
                  <a:pt x="276183" y="468794"/>
                </a:lnTo>
                <a:lnTo>
                  <a:pt x="331456" y="468794"/>
                </a:lnTo>
                <a:lnTo>
                  <a:pt x="331456" y="261992"/>
                </a:lnTo>
                <a:close/>
                <a:moveTo>
                  <a:pt x="220911" y="261992"/>
                </a:moveTo>
                <a:lnTo>
                  <a:pt x="220911" y="468794"/>
                </a:lnTo>
                <a:lnTo>
                  <a:pt x="248592" y="468794"/>
                </a:lnTo>
                <a:lnTo>
                  <a:pt x="248592" y="261992"/>
                </a:lnTo>
                <a:close/>
                <a:moveTo>
                  <a:pt x="138136" y="261992"/>
                </a:moveTo>
                <a:lnTo>
                  <a:pt x="138136" y="468794"/>
                </a:lnTo>
                <a:lnTo>
                  <a:pt x="193319" y="468794"/>
                </a:lnTo>
                <a:lnTo>
                  <a:pt x="193319" y="261992"/>
                </a:lnTo>
                <a:close/>
                <a:moveTo>
                  <a:pt x="82864" y="261992"/>
                </a:moveTo>
                <a:lnTo>
                  <a:pt x="82864" y="468794"/>
                </a:lnTo>
                <a:lnTo>
                  <a:pt x="110455" y="468794"/>
                </a:lnTo>
                <a:lnTo>
                  <a:pt x="110455" y="261992"/>
                </a:lnTo>
                <a:close/>
                <a:moveTo>
                  <a:pt x="303820" y="110294"/>
                </a:moveTo>
                <a:cubicBezTo>
                  <a:pt x="319078" y="110294"/>
                  <a:pt x="331447" y="122647"/>
                  <a:pt x="331447" y="137885"/>
                </a:cubicBezTo>
                <a:cubicBezTo>
                  <a:pt x="331447" y="153123"/>
                  <a:pt x="319078" y="165476"/>
                  <a:pt x="303820" y="165476"/>
                </a:cubicBezTo>
                <a:cubicBezTo>
                  <a:pt x="288562" y="165476"/>
                  <a:pt x="276193" y="153123"/>
                  <a:pt x="276193" y="137885"/>
                </a:cubicBezTo>
                <a:cubicBezTo>
                  <a:pt x="276193" y="122647"/>
                  <a:pt x="288562" y="110294"/>
                  <a:pt x="303820" y="110294"/>
                </a:cubicBezTo>
                <a:close/>
                <a:moveTo>
                  <a:pt x="303775" y="27550"/>
                </a:moveTo>
                <a:cubicBezTo>
                  <a:pt x="248592" y="27550"/>
                  <a:pt x="198838" y="57944"/>
                  <a:pt x="174005" y="103446"/>
                </a:cubicBezTo>
                <a:lnTo>
                  <a:pt x="299681" y="56522"/>
                </a:lnTo>
                <a:cubicBezTo>
                  <a:pt x="302440" y="55189"/>
                  <a:pt x="305199" y="55189"/>
                  <a:pt x="309293" y="55189"/>
                </a:cubicBezTo>
                <a:lnTo>
                  <a:pt x="434969" y="102024"/>
                </a:lnTo>
                <a:cubicBezTo>
                  <a:pt x="408712" y="57944"/>
                  <a:pt x="359047" y="27550"/>
                  <a:pt x="303775" y="27550"/>
                </a:cubicBezTo>
                <a:close/>
                <a:moveTo>
                  <a:pt x="303775" y="0"/>
                </a:moveTo>
                <a:cubicBezTo>
                  <a:pt x="379786" y="0"/>
                  <a:pt x="446006" y="48257"/>
                  <a:pt x="470927" y="115799"/>
                </a:cubicBezTo>
                <a:lnTo>
                  <a:pt x="570346" y="153036"/>
                </a:lnTo>
                <a:cubicBezTo>
                  <a:pt x="575864" y="154458"/>
                  <a:pt x="579958" y="159968"/>
                  <a:pt x="579958" y="165478"/>
                </a:cubicBezTo>
                <a:lnTo>
                  <a:pt x="579958" y="193028"/>
                </a:lnTo>
                <a:lnTo>
                  <a:pt x="579958" y="248217"/>
                </a:lnTo>
                <a:cubicBezTo>
                  <a:pt x="579958" y="256482"/>
                  <a:pt x="574440" y="261992"/>
                  <a:pt x="566163" y="261992"/>
                </a:cubicBezTo>
                <a:lnTo>
                  <a:pt x="552367" y="261992"/>
                </a:lnTo>
                <a:lnTo>
                  <a:pt x="552367" y="468794"/>
                </a:lnTo>
                <a:lnTo>
                  <a:pt x="566163" y="468794"/>
                </a:lnTo>
                <a:cubicBezTo>
                  <a:pt x="574440" y="468794"/>
                  <a:pt x="579958" y="474304"/>
                  <a:pt x="579958" y="482569"/>
                </a:cubicBezTo>
                <a:cubicBezTo>
                  <a:pt x="579958" y="490834"/>
                  <a:pt x="574440" y="496344"/>
                  <a:pt x="566163" y="496344"/>
                </a:cubicBezTo>
                <a:lnTo>
                  <a:pt x="538571" y="496344"/>
                </a:lnTo>
                <a:lnTo>
                  <a:pt x="483299" y="496344"/>
                </a:lnTo>
                <a:lnTo>
                  <a:pt x="400435" y="496344"/>
                </a:lnTo>
                <a:lnTo>
                  <a:pt x="345252" y="496344"/>
                </a:lnTo>
                <a:lnTo>
                  <a:pt x="262387" y="496344"/>
                </a:lnTo>
                <a:lnTo>
                  <a:pt x="207115" y="496344"/>
                </a:lnTo>
                <a:lnTo>
                  <a:pt x="124251" y="496344"/>
                </a:lnTo>
                <a:lnTo>
                  <a:pt x="69068" y="496344"/>
                </a:lnTo>
                <a:lnTo>
                  <a:pt x="55272" y="496344"/>
                </a:lnTo>
                <a:lnTo>
                  <a:pt x="55272" y="537758"/>
                </a:lnTo>
                <a:cubicBezTo>
                  <a:pt x="55272" y="546023"/>
                  <a:pt x="49754" y="551533"/>
                  <a:pt x="41387" y="551533"/>
                </a:cubicBezTo>
                <a:lnTo>
                  <a:pt x="27592" y="551533"/>
                </a:lnTo>
                <a:lnTo>
                  <a:pt x="27592" y="579083"/>
                </a:lnTo>
                <a:lnTo>
                  <a:pt x="579958" y="579083"/>
                </a:lnTo>
                <a:lnTo>
                  <a:pt x="579958" y="551533"/>
                </a:lnTo>
                <a:lnTo>
                  <a:pt x="96660" y="551533"/>
                </a:lnTo>
                <a:cubicBezTo>
                  <a:pt x="88382" y="551533"/>
                  <a:pt x="82864" y="546023"/>
                  <a:pt x="82864" y="537758"/>
                </a:cubicBezTo>
                <a:cubicBezTo>
                  <a:pt x="82864" y="529493"/>
                  <a:pt x="88382" y="523983"/>
                  <a:pt x="96660" y="523983"/>
                </a:cubicBezTo>
                <a:lnTo>
                  <a:pt x="593843" y="523983"/>
                </a:lnTo>
                <a:cubicBezTo>
                  <a:pt x="602121" y="523983"/>
                  <a:pt x="607639" y="529493"/>
                  <a:pt x="607639" y="537758"/>
                </a:cubicBezTo>
                <a:lnTo>
                  <a:pt x="607639" y="592947"/>
                </a:lnTo>
                <a:cubicBezTo>
                  <a:pt x="607639" y="601212"/>
                  <a:pt x="602121" y="606722"/>
                  <a:pt x="593843" y="606722"/>
                </a:cubicBezTo>
                <a:lnTo>
                  <a:pt x="13796" y="606722"/>
                </a:lnTo>
                <a:cubicBezTo>
                  <a:pt x="5518" y="606722"/>
                  <a:pt x="0" y="601212"/>
                  <a:pt x="0" y="592947"/>
                </a:cubicBezTo>
                <a:lnTo>
                  <a:pt x="0" y="537758"/>
                </a:lnTo>
                <a:cubicBezTo>
                  <a:pt x="0" y="529493"/>
                  <a:pt x="5518" y="523983"/>
                  <a:pt x="13796" y="523983"/>
                </a:cubicBezTo>
                <a:lnTo>
                  <a:pt x="27592" y="523983"/>
                </a:lnTo>
                <a:lnTo>
                  <a:pt x="27592" y="482569"/>
                </a:lnTo>
                <a:cubicBezTo>
                  <a:pt x="27592" y="474304"/>
                  <a:pt x="33110" y="468794"/>
                  <a:pt x="41387" y="468794"/>
                </a:cubicBezTo>
                <a:lnTo>
                  <a:pt x="55272" y="468794"/>
                </a:lnTo>
                <a:lnTo>
                  <a:pt x="55272" y="261992"/>
                </a:lnTo>
                <a:lnTo>
                  <a:pt x="41387" y="261992"/>
                </a:lnTo>
                <a:cubicBezTo>
                  <a:pt x="33110" y="261992"/>
                  <a:pt x="27592" y="256482"/>
                  <a:pt x="27592" y="248217"/>
                </a:cubicBezTo>
                <a:cubicBezTo>
                  <a:pt x="27592" y="239952"/>
                  <a:pt x="33110" y="234442"/>
                  <a:pt x="41387" y="234442"/>
                </a:cubicBezTo>
                <a:lnTo>
                  <a:pt x="69068" y="234442"/>
                </a:lnTo>
                <a:lnTo>
                  <a:pt x="124251" y="234442"/>
                </a:lnTo>
                <a:lnTo>
                  <a:pt x="207115" y="234442"/>
                </a:lnTo>
                <a:lnTo>
                  <a:pt x="262387" y="234442"/>
                </a:lnTo>
                <a:lnTo>
                  <a:pt x="345252" y="234442"/>
                </a:lnTo>
                <a:lnTo>
                  <a:pt x="400435" y="234442"/>
                </a:lnTo>
                <a:lnTo>
                  <a:pt x="483299" y="234442"/>
                </a:lnTo>
                <a:lnTo>
                  <a:pt x="538571" y="234442"/>
                </a:lnTo>
                <a:lnTo>
                  <a:pt x="552367" y="234442"/>
                </a:lnTo>
                <a:lnTo>
                  <a:pt x="552367" y="193028"/>
                </a:lnTo>
                <a:lnTo>
                  <a:pt x="552367" y="175076"/>
                </a:lnTo>
                <a:lnTo>
                  <a:pt x="303775" y="84072"/>
                </a:lnTo>
                <a:lnTo>
                  <a:pt x="55272" y="175076"/>
                </a:lnTo>
                <a:lnTo>
                  <a:pt x="55272" y="179253"/>
                </a:lnTo>
                <a:lnTo>
                  <a:pt x="510979" y="179253"/>
                </a:lnTo>
                <a:cubicBezTo>
                  <a:pt x="519257" y="179253"/>
                  <a:pt x="524775" y="184763"/>
                  <a:pt x="524775" y="193028"/>
                </a:cubicBezTo>
                <a:cubicBezTo>
                  <a:pt x="524775" y="201293"/>
                  <a:pt x="519257" y="206803"/>
                  <a:pt x="510979" y="206803"/>
                </a:cubicBezTo>
                <a:lnTo>
                  <a:pt x="41387" y="206803"/>
                </a:lnTo>
                <a:cubicBezTo>
                  <a:pt x="33110" y="206803"/>
                  <a:pt x="27592" y="201293"/>
                  <a:pt x="27592" y="193028"/>
                </a:cubicBezTo>
                <a:lnTo>
                  <a:pt x="27592" y="165478"/>
                </a:lnTo>
                <a:cubicBezTo>
                  <a:pt x="27592" y="159968"/>
                  <a:pt x="31775" y="154458"/>
                  <a:pt x="37293" y="153036"/>
                </a:cubicBezTo>
                <a:lnTo>
                  <a:pt x="136712" y="115799"/>
                </a:lnTo>
                <a:cubicBezTo>
                  <a:pt x="161545" y="48257"/>
                  <a:pt x="227853" y="0"/>
                  <a:pt x="303775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îṣļîḑé-任意多边形: 形状 13">
            <a:extLst>
              <a:ext uri="{FF2B5EF4-FFF2-40B4-BE49-F238E27FC236}">
                <a16:creationId xmlns="" xmlns:a16="http://schemas.microsoft.com/office/drawing/2014/main" id="{362622A8-36E3-4C33-A4B4-3456C7ECE834}"/>
              </a:ext>
            </a:extLst>
          </p:cNvPr>
          <p:cNvSpPr>
            <a:spLocks/>
          </p:cNvSpPr>
          <p:nvPr/>
        </p:nvSpPr>
        <p:spPr bwMode="auto">
          <a:xfrm>
            <a:off x="6138470" y="5064538"/>
            <a:ext cx="289566" cy="328311"/>
          </a:xfrm>
          <a:custGeom>
            <a:avLst/>
            <a:gdLst>
              <a:gd name="T0" fmla="*/ 2125 w 2288"/>
              <a:gd name="T1" fmla="*/ 924 h 2598"/>
              <a:gd name="T2" fmla="*/ 1863 w 2288"/>
              <a:gd name="T3" fmla="*/ 1258 h 2598"/>
              <a:gd name="T4" fmla="*/ 1848 w 2288"/>
              <a:gd name="T5" fmla="*/ 1586 h 2598"/>
              <a:gd name="T6" fmla="*/ 1899 w 2288"/>
              <a:gd name="T7" fmla="*/ 1716 h 2598"/>
              <a:gd name="T8" fmla="*/ 1211 w 2288"/>
              <a:gd name="T9" fmla="*/ 2079 h 2598"/>
              <a:gd name="T10" fmla="*/ 1176 w 2288"/>
              <a:gd name="T11" fmla="*/ 2038 h 2598"/>
              <a:gd name="T12" fmla="*/ 1200 w 2288"/>
              <a:gd name="T13" fmla="*/ 965 h 2598"/>
              <a:gd name="T14" fmla="*/ 1409 w 2288"/>
              <a:gd name="T15" fmla="*/ 1012 h 2598"/>
              <a:gd name="T16" fmla="*/ 1522 w 2288"/>
              <a:gd name="T17" fmla="*/ 978 h 2598"/>
              <a:gd name="T18" fmla="*/ 1526 w 2288"/>
              <a:gd name="T19" fmla="*/ 847 h 2598"/>
              <a:gd name="T20" fmla="*/ 1387 w 2288"/>
              <a:gd name="T21" fmla="*/ 828 h 2598"/>
              <a:gd name="T22" fmla="*/ 1193 w 2288"/>
              <a:gd name="T23" fmla="*/ 584 h 2598"/>
              <a:gd name="T24" fmla="*/ 1375 w 2288"/>
              <a:gd name="T25" fmla="*/ 124 h 2598"/>
              <a:gd name="T26" fmla="*/ 1109 w 2288"/>
              <a:gd name="T27" fmla="*/ 37 h 2598"/>
              <a:gd name="T28" fmla="*/ 1013 w 2288"/>
              <a:gd name="T29" fmla="*/ 570 h 2598"/>
              <a:gd name="T30" fmla="*/ 1056 w 2288"/>
              <a:gd name="T31" fmla="*/ 808 h 2598"/>
              <a:gd name="T32" fmla="*/ 891 w 2288"/>
              <a:gd name="T33" fmla="*/ 784 h 2598"/>
              <a:gd name="T34" fmla="*/ 748 w 2288"/>
              <a:gd name="T35" fmla="*/ 921 h 2598"/>
              <a:gd name="T36" fmla="*/ 899 w 2288"/>
              <a:gd name="T37" fmla="*/ 946 h 2598"/>
              <a:gd name="T38" fmla="*/ 1024 w 2288"/>
              <a:gd name="T39" fmla="*/ 1479 h 2598"/>
              <a:gd name="T40" fmla="*/ 1022 w 2288"/>
              <a:gd name="T41" fmla="*/ 2081 h 2598"/>
              <a:gd name="T42" fmla="*/ 434 w 2288"/>
              <a:gd name="T43" fmla="*/ 1569 h 2598"/>
              <a:gd name="T44" fmla="*/ 395 w 2288"/>
              <a:gd name="T45" fmla="*/ 1470 h 2598"/>
              <a:gd name="T46" fmla="*/ 88 w 2288"/>
              <a:gd name="T47" fmla="*/ 1148 h 2598"/>
              <a:gd name="T48" fmla="*/ 101 w 2288"/>
              <a:gd name="T49" fmla="*/ 1658 h 2598"/>
              <a:gd name="T50" fmla="*/ 906 w 2288"/>
              <a:gd name="T51" fmla="*/ 2228 h 2598"/>
              <a:gd name="T52" fmla="*/ 1177 w 2288"/>
              <a:gd name="T53" fmla="*/ 2500 h 2598"/>
              <a:gd name="T54" fmla="*/ 1223 w 2288"/>
              <a:gd name="T55" fmla="*/ 2405 h 2598"/>
              <a:gd name="T56" fmla="*/ 1273 w 2288"/>
              <a:gd name="T57" fmla="*/ 2328 h 2598"/>
              <a:gd name="T58" fmla="*/ 1280 w 2288"/>
              <a:gd name="T59" fmla="*/ 2234 h 2598"/>
              <a:gd name="T60" fmla="*/ 2094 w 2288"/>
              <a:gd name="T61" fmla="*/ 1624 h 2598"/>
              <a:gd name="T62" fmla="*/ 2274 w 2288"/>
              <a:gd name="T63" fmla="*/ 1517 h 2598"/>
              <a:gd name="T64" fmla="*/ 1065 w 2288"/>
              <a:gd name="T65" fmla="*/ 420 h 2598"/>
              <a:gd name="T66" fmla="*/ 1131 w 2288"/>
              <a:gd name="T67" fmla="*/ 148 h 2598"/>
              <a:gd name="T68" fmla="*/ 1165 w 2288"/>
              <a:gd name="T69" fmla="*/ 430 h 2598"/>
              <a:gd name="T70" fmla="*/ 1065 w 2288"/>
              <a:gd name="T71" fmla="*/ 420 h 2598"/>
              <a:gd name="T72" fmla="*/ 1040 w 2288"/>
              <a:gd name="T73" fmla="*/ 2287 h 2598"/>
              <a:gd name="T74" fmla="*/ 1032 w 2288"/>
              <a:gd name="T75" fmla="*/ 2241 h 2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88" h="2598">
                <a:moveTo>
                  <a:pt x="2281" y="1465"/>
                </a:moveTo>
                <a:cubicBezTo>
                  <a:pt x="2220" y="1286"/>
                  <a:pt x="2159" y="1111"/>
                  <a:pt x="2125" y="924"/>
                </a:cubicBezTo>
                <a:cubicBezTo>
                  <a:pt x="2112" y="850"/>
                  <a:pt x="2015" y="868"/>
                  <a:pt x="1992" y="924"/>
                </a:cubicBezTo>
                <a:cubicBezTo>
                  <a:pt x="1948" y="1035"/>
                  <a:pt x="1904" y="1146"/>
                  <a:pt x="1863" y="1258"/>
                </a:cubicBezTo>
                <a:cubicBezTo>
                  <a:pt x="1840" y="1319"/>
                  <a:pt x="1790" y="1411"/>
                  <a:pt x="1809" y="1480"/>
                </a:cubicBezTo>
                <a:cubicBezTo>
                  <a:pt x="1783" y="1516"/>
                  <a:pt x="1783" y="1565"/>
                  <a:pt x="1848" y="1586"/>
                </a:cubicBezTo>
                <a:cubicBezTo>
                  <a:pt x="1878" y="1596"/>
                  <a:pt x="1908" y="1602"/>
                  <a:pt x="1938" y="1607"/>
                </a:cubicBezTo>
                <a:cubicBezTo>
                  <a:pt x="1927" y="1644"/>
                  <a:pt x="1916" y="1681"/>
                  <a:pt x="1899" y="1716"/>
                </a:cubicBezTo>
                <a:cubicBezTo>
                  <a:pt x="1861" y="1789"/>
                  <a:pt x="1799" y="1850"/>
                  <a:pt x="1734" y="1899"/>
                </a:cubicBezTo>
                <a:cubicBezTo>
                  <a:pt x="1586" y="2012"/>
                  <a:pt x="1393" y="2062"/>
                  <a:pt x="1211" y="2079"/>
                </a:cubicBezTo>
                <a:cubicBezTo>
                  <a:pt x="1201" y="2080"/>
                  <a:pt x="1190" y="2080"/>
                  <a:pt x="1180" y="2081"/>
                </a:cubicBezTo>
                <a:cubicBezTo>
                  <a:pt x="1178" y="2066"/>
                  <a:pt x="1177" y="2052"/>
                  <a:pt x="1176" y="2038"/>
                </a:cubicBezTo>
                <a:cubicBezTo>
                  <a:pt x="1167" y="1852"/>
                  <a:pt x="1173" y="1665"/>
                  <a:pt x="1178" y="1479"/>
                </a:cubicBezTo>
                <a:cubicBezTo>
                  <a:pt x="1183" y="1309"/>
                  <a:pt x="1195" y="1137"/>
                  <a:pt x="1200" y="965"/>
                </a:cubicBezTo>
                <a:cubicBezTo>
                  <a:pt x="1262" y="972"/>
                  <a:pt x="1326" y="981"/>
                  <a:pt x="1388" y="979"/>
                </a:cubicBezTo>
                <a:cubicBezTo>
                  <a:pt x="1391" y="992"/>
                  <a:pt x="1399" y="1003"/>
                  <a:pt x="1409" y="1012"/>
                </a:cubicBezTo>
                <a:cubicBezTo>
                  <a:pt x="1434" y="1041"/>
                  <a:pt x="1476" y="1041"/>
                  <a:pt x="1501" y="1012"/>
                </a:cubicBezTo>
                <a:cubicBezTo>
                  <a:pt x="1511" y="1003"/>
                  <a:pt x="1519" y="991"/>
                  <a:pt x="1522" y="978"/>
                </a:cubicBezTo>
                <a:cubicBezTo>
                  <a:pt x="1528" y="956"/>
                  <a:pt x="1526" y="931"/>
                  <a:pt x="1526" y="908"/>
                </a:cubicBezTo>
                <a:lnTo>
                  <a:pt x="1526" y="847"/>
                </a:lnTo>
                <a:cubicBezTo>
                  <a:pt x="1526" y="809"/>
                  <a:pt x="1493" y="776"/>
                  <a:pt x="1455" y="776"/>
                </a:cubicBezTo>
                <a:cubicBezTo>
                  <a:pt x="1423" y="776"/>
                  <a:pt x="1395" y="799"/>
                  <a:pt x="1387" y="828"/>
                </a:cubicBezTo>
                <a:cubicBezTo>
                  <a:pt x="1327" y="813"/>
                  <a:pt x="1264" y="812"/>
                  <a:pt x="1202" y="810"/>
                </a:cubicBezTo>
                <a:cubicBezTo>
                  <a:pt x="1202" y="735"/>
                  <a:pt x="1199" y="659"/>
                  <a:pt x="1193" y="584"/>
                </a:cubicBezTo>
                <a:cubicBezTo>
                  <a:pt x="1297" y="558"/>
                  <a:pt x="1391" y="480"/>
                  <a:pt x="1431" y="385"/>
                </a:cubicBezTo>
                <a:cubicBezTo>
                  <a:pt x="1470" y="292"/>
                  <a:pt x="1441" y="197"/>
                  <a:pt x="1375" y="124"/>
                </a:cubicBezTo>
                <a:cubicBezTo>
                  <a:pt x="1315" y="57"/>
                  <a:pt x="1196" y="0"/>
                  <a:pt x="1109" y="37"/>
                </a:cubicBezTo>
                <a:cubicBezTo>
                  <a:pt x="1109" y="37"/>
                  <a:pt x="1109" y="37"/>
                  <a:pt x="1109" y="37"/>
                </a:cubicBezTo>
                <a:cubicBezTo>
                  <a:pt x="988" y="48"/>
                  <a:pt x="885" y="127"/>
                  <a:pt x="860" y="255"/>
                </a:cubicBezTo>
                <a:cubicBezTo>
                  <a:pt x="837" y="376"/>
                  <a:pt x="900" y="516"/>
                  <a:pt x="1013" y="570"/>
                </a:cubicBezTo>
                <a:cubicBezTo>
                  <a:pt x="1033" y="580"/>
                  <a:pt x="1055" y="586"/>
                  <a:pt x="1077" y="590"/>
                </a:cubicBezTo>
                <a:cubicBezTo>
                  <a:pt x="1068" y="662"/>
                  <a:pt x="1062" y="735"/>
                  <a:pt x="1056" y="808"/>
                </a:cubicBezTo>
                <a:cubicBezTo>
                  <a:pt x="1001" y="808"/>
                  <a:pt x="947" y="810"/>
                  <a:pt x="892" y="813"/>
                </a:cubicBezTo>
                <a:cubicBezTo>
                  <a:pt x="892" y="803"/>
                  <a:pt x="891" y="793"/>
                  <a:pt x="891" y="784"/>
                </a:cubicBezTo>
                <a:cubicBezTo>
                  <a:pt x="896" y="691"/>
                  <a:pt x="748" y="690"/>
                  <a:pt x="747" y="784"/>
                </a:cubicBezTo>
                <a:cubicBezTo>
                  <a:pt x="747" y="829"/>
                  <a:pt x="742" y="876"/>
                  <a:pt x="748" y="921"/>
                </a:cubicBezTo>
                <a:cubicBezTo>
                  <a:pt x="756" y="983"/>
                  <a:pt x="811" y="1002"/>
                  <a:pt x="851" y="981"/>
                </a:cubicBezTo>
                <a:cubicBezTo>
                  <a:pt x="872" y="980"/>
                  <a:pt x="891" y="967"/>
                  <a:pt x="899" y="946"/>
                </a:cubicBezTo>
                <a:cubicBezTo>
                  <a:pt x="948" y="949"/>
                  <a:pt x="998" y="951"/>
                  <a:pt x="1047" y="954"/>
                </a:cubicBezTo>
                <a:cubicBezTo>
                  <a:pt x="1037" y="1129"/>
                  <a:pt x="1031" y="1305"/>
                  <a:pt x="1024" y="1479"/>
                </a:cubicBezTo>
                <a:cubicBezTo>
                  <a:pt x="1017" y="1665"/>
                  <a:pt x="1014" y="1851"/>
                  <a:pt x="1021" y="2038"/>
                </a:cubicBezTo>
                <a:cubicBezTo>
                  <a:pt x="1022" y="2051"/>
                  <a:pt x="1022" y="2066"/>
                  <a:pt x="1022" y="2081"/>
                </a:cubicBezTo>
                <a:cubicBezTo>
                  <a:pt x="722" y="2061"/>
                  <a:pt x="421" y="1927"/>
                  <a:pt x="289" y="1649"/>
                </a:cubicBezTo>
                <a:cubicBezTo>
                  <a:pt x="342" y="1639"/>
                  <a:pt x="422" y="1633"/>
                  <a:pt x="434" y="1569"/>
                </a:cubicBezTo>
                <a:cubicBezTo>
                  <a:pt x="439" y="1539"/>
                  <a:pt x="429" y="1506"/>
                  <a:pt x="402" y="1492"/>
                </a:cubicBezTo>
                <a:cubicBezTo>
                  <a:pt x="401" y="1485"/>
                  <a:pt x="399" y="1478"/>
                  <a:pt x="395" y="1470"/>
                </a:cubicBezTo>
                <a:cubicBezTo>
                  <a:pt x="338" y="1362"/>
                  <a:pt x="258" y="1263"/>
                  <a:pt x="215" y="1148"/>
                </a:cubicBezTo>
                <a:cubicBezTo>
                  <a:pt x="192" y="1085"/>
                  <a:pt x="111" y="1085"/>
                  <a:pt x="88" y="1148"/>
                </a:cubicBezTo>
                <a:cubicBezTo>
                  <a:pt x="29" y="1306"/>
                  <a:pt x="0" y="1457"/>
                  <a:pt x="39" y="1624"/>
                </a:cubicBezTo>
                <a:cubicBezTo>
                  <a:pt x="45" y="1653"/>
                  <a:pt x="75" y="1663"/>
                  <a:pt x="101" y="1658"/>
                </a:cubicBezTo>
                <a:cubicBezTo>
                  <a:pt x="125" y="1661"/>
                  <a:pt x="149" y="1661"/>
                  <a:pt x="172" y="1661"/>
                </a:cubicBezTo>
                <a:cubicBezTo>
                  <a:pt x="253" y="2008"/>
                  <a:pt x="572" y="2179"/>
                  <a:pt x="906" y="2228"/>
                </a:cubicBezTo>
                <a:cubicBezTo>
                  <a:pt x="931" y="2337"/>
                  <a:pt x="982" y="2443"/>
                  <a:pt x="1043" y="2536"/>
                </a:cubicBezTo>
                <a:cubicBezTo>
                  <a:pt x="1083" y="2598"/>
                  <a:pt x="1172" y="2572"/>
                  <a:pt x="1177" y="2500"/>
                </a:cubicBezTo>
                <a:cubicBezTo>
                  <a:pt x="1177" y="2509"/>
                  <a:pt x="1185" y="2477"/>
                  <a:pt x="1189" y="2468"/>
                </a:cubicBezTo>
                <a:cubicBezTo>
                  <a:pt x="1199" y="2446"/>
                  <a:pt x="1211" y="2426"/>
                  <a:pt x="1223" y="2405"/>
                </a:cubicBezTo>
                <a:cubicBezTo>
                  <a:pt x="1234" y="2386"/>
                  <a:pt x="1247" y="2368"/>
                  <a:pt x="1259" y="2349"/>
                </a:cubicBezTo>
                <a:cubicBezTo>
                  <a:pt x="1264" y="2342"/>
                  <a:pt x="1268" y="2335"/>
                  <a:pt x="1273" y="2328"/>
                </a:cubicBezTo>
                <a:cubicBezTo>
                  <a:pt x="1277" y="2322"/>
                  <a:pt x="1293" y="2305"/>
                  <a:pt x="1277" y="2322"/>
                </a:cubicBezTo>
                <a:cubicBezTo>
                  <a:pt x="1304" y="2294"/>
                  <a:pt x="1300" y="2258"/>
                  <a:pt x="1280" y="2234"/>
                </a:cubicBezTo>
                <a:cubicBezTo>
                  <a:pt x="1483" y="2210"/>
                  <a:pt x="1683" y="2139"/>
                  <a:pt x="1845" y="2015"/>
                </a:cubicBezTo>
                <a:cubicBezTo>
                  <a:pt x="1948" y="1936"/>
                  <a:pt x="2086" y="1773"/>
                  <a:pt x="2094" y="1624"/>
                </a:cubicBezTo>
                <a:cubicBezTo>
                  <a:pt x="2146" y="1628"/>
                  <a:pt x="2201" y="1630"/>
                  <a:pt x="2245" y="1609"/>
                </a:cubicBezTo>
                <a:cubicBezTo>
                  <a:pt x="2278" y="1594"/>
                  <a:pt x="2287" y="1550"/>
                  <a:pt x="2274" y="1517"/>
                </a:cubicBezTo>
                <a:cubicBezTo>
                  <a:pt x="2284" y="1503"/>
                  <a:pt x="2288" y="1485"/>
                  <a:pt x="2281" y="1465"/>
                </a:cubicBezTo>
                <a:close/>
                <a:moveTo>
                  <a:pt x="1065" y="420"/>
                </a:moveTo>
                <a:cubicBezTo>
                  <a:pt x="1019" y="392"/>
                  <a:pt x="1002" y="323"/>
                  <a:pt x="1010" y="274"/>
                </a:cubicBezTo>
                <a:cubicBezTo>
                  <a:pt x="1021" y="207"/>
                  <a:pt x="1073" y="171"/>
                  <a:pt x="1131" y="148"/>
                </a:cubicBezTo>
                <a:cubicBezTo>
                  <a:pt x="1208" y="195"/>
                  <a:pt x="1340" y="234"/>
                  <a:pt x="1280" y="343"/>
                </a:cubicBezTo>
                <a:cubicBezTo>
                  <a:pt x="1258" y="383"/>
                  <a:pt x="1213" y="417"/>
                  <a:pt x="1165" y="430"/>
                </a:cubicBezTo>
                <a:cubicBezTo>
                  <a:pt x="1148" y="418"/>
                  <a:pt x="1121" y="420"/>
                  <a:pt x="1105" y="434"/>
                </a:cubicBezTo>
                <a:cubicBezTo>
                  <a:pt x="1091" y="432"/>
                  <a:pt x="1077" y="428"/>
                  <a:pt x="1065" y="420"/>
                </a:cubicBezTo>
                <a:close/>
                <a:moveTo>
                  <a:pt x="1032" y="2241"/>
                </a:moveTo>
                <a:cubicBezTo>
                  <a:pt x="1034" y="2257"/>
                  <a:pt x="1037" y="2272"/>
                  <a:pt x="1040" y="2287"/>
                </a:cubicBezTo>
                <a:cubicBezTo>
                  <a:pt x="1029" y="2271"/>
                  <a:pt x="1019" y="2255"/>
                  <a:pt x="1010" y="2239"/>
                </a:cubicBezTo>
                <a:cubicBezTo>
                  <a:pt x="1017" y="2240"/>
                  <a:pt x="1025" y="2241"/>
                  <a:pt x="1032" y="2241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  <a:extLst/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25" name="直接连接符 24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6861194" y="1956859"/>
            <a:ext cx="4456094" cy="885995"/>
            <a:chOff x="2677265" y="1996356"/>
            <a:chExt cx="4456094" cy="885995"/>
          </a:xfrm>
        </p:grpSpPr>
        <p:sp>
          <p:nvSpPr>
            <p:cNvPr id="30" name="矩形 29"/>
            <p:cNvSpPr/>
            <p:nvPr/>
          </p:nvSpPr>
          <p:spPr>
            <a:xfrm>
              <a:off x="2677265" y="2346820"/>
              <a:ext cx="4456094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861194" y="4180881"/>
            <a:ext cx="4456094" cy="885995"/>
            <a:chOff x="2677265" y="1996356"/>
            <a:chExt cx="4456094" cy="885995"/>
          </a:xfrm>
        </p:grpSpPr>
        <p:sp>
          <p:nvSpPr>
            <p:cNvPr id="33" name="矩形 32"/>
            <p:cNvSpPr/>
            <p:nvPr/>
          </p:nvSpPr>
          <p:spPr>
            <a:xfrm>
              <a:off x="2677265" y="2346820"/>
              <a:ext cx="4456094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17518" y="2355773"/>
            <a:ext cx="4456094" cy="885995"/>
            <a:chOff x="2677265" y="1996356"/>
            <a:chExt cx="4456094" cy="885995"/>
          </a:xfrm>
        </p:grpSpPr>
        <p:sp>
          <p:nvSpPr>
            <p:cNvPr id="36" name="矩形 35"/>
            <p:cNvSpPr/>
            <p:nvPr/>
          </p:nvSpPr>
          <p:spPr>
            <a:xfrm>
              <a:off x="2677265" y="2346820"/>
              <a:ext cx="4456094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17518" y="4579795"/>
            <a:ext cx="4456094" cy="885995"/>
            <a:chOff x="2677265" y="1996356"/>
            <a:chExt cx="4456094" cy="885995"/>
          </a:xfrm>
        </p:grpSpPr>
        <p:sp>
          <p:nvSpPr>
            <p:cNvPr id="39" name="矩形 38"/>
            <p:cNvSpPr/>
            <p:nvPr/>
          </p:nvSpPr>
          <p:spPr>
            <a:xfrm>
              <a:off x="2677265" y="2346820"/>
              <a:ext cx="4456094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879393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 flipV="1">
            <a:off x="0" y="615462"/>
            <a:ext cx="5284177" cy="195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849208" y="633046"/>
            <a:ext cx="5342792" cy="19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0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它是什么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444505" y="2122396"/>
            <a:ext cx="2396756" cy="3398693"/>
            <a:chOff x="1004890" y="2075502"/>
            <a:chExt cx="2396756" cy="3398693"/>
          </a:xfrm>
        </p:grpSpPr>
        <p:sp>
          <p:nvSpPr>
            <p:cNvPr id="30" name="ïṧḷïḓê-矩形: 圆角 2"/>
            <p:cNvSpPr/>
            <p:nvPr/>
          </p:nvSpPr>
          <p:spPr>
            <a:xfrm>
              <a:off x="1004890" y="2075502"/>
              <a:ext cx="2396756" cy="3398693"/>
            </a:xfrm>
            <a:prstGeom prst="roundRect">
              <a:avLst>
                <a:gd name="adj" fmla="val 42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椭圆 30"/>
            <p:cNvSpPr/>
            <p:nvPr/>
          </p:nvSpPr>
          <p:spPr>
            <a:xfrm>
              <a:off x="1822268" y="2316802"/>
              <a:ext cx="762000" cy="76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033405" y="2563197"/>
              <a:ext cx="339726" cy="269210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33" name="组合 50"/>
            <p:cNvGrpSpPr/>
            <p:nvPr/>
          </p:nvGrpSpPr>
          <p:grpSpPr>
            <a:xfrm>
              <a:off x="1161074" y="3320102"/>
              <a:ext cx="2084388" cy="1255327"/>
              <a:chOff x="2677265" y="1996356"/>
              <a:chExt cx="2084388" cy="1255327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677265" y="2346820"/>
                <a:ext cx="2084388" cy="90486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针对不同客群定义相应信贷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产品及其他相应配置。</a:t>
                </a:r>
                <a:endPara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</a:t>
                </a:r>
                <a:r>
                  <a:rPr lang="zh-CN" altLang="en-US" sz="1100" dirty="0" smtClean="0"/>
                  <a:t>对客户授信申请进行</a:t>
                </a:r>
                <a:r>
                  <a:rPr lang="zh-CN" altLang="en-US" sz="1100" dirty="0" smtClean="0"/>
                  <a:t>审批。</a:t>
                </a:r>
                <a:endParaRPr lang="en-US" altLang="zh-CN" sz="11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</a:t>
                </a:r>
                <a:r>
                  <a:rPr lang="zh-CN" altLang="en-US" sz="1100" dirty="0" smtClean="0"/>
                  <a:t>对客户授信申请进行</a:t>
                </a:r>
                <a:r>
                  <a:rPr lang="zh-CN" altLang="en-US" sz="1100" dirty="0" smtClean="0"/>
                  <a:t>审批</a:t>
                </a:r>
                <a:r>
                  <a:rPr lang="zh-CN" altLang="en-US" sz="1100" dirty="0" smtClean="0"/>
                  <a:t>。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677265" y="1996356"/>
                <a:ext cx="2084387" cy="36234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 smtClean="0"/>
                  <a:t>运营工作人员</a:t>
                </a:r>
                <a:endParaRPr lang="zh-CN" altLang="en-US" sz="1600" b="1" dirty="0"/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4911599" y="2122396"/>
            <a:ext cx="2396756" cy="3398693"/>
            <a:chOff x="1004890" y="2075502"/>
            <a:chExt cx="2396756" cy="3398693"/>
          </a:xfrm>
        </p:grpSpPr>
        <p:sp>
          <p:nvSpPr>
            <p:cNvPr id="44" name="ïṧḷïḓê-矩形: 圆角 2"/>
            <p:cNvSpPr/>
            <p:nvPr/>
          </p:nvSpPr>
          <p:spPr>
            <a:xfrm>
              <a:off x="1004890" y="2075502"/>
              <a:ext cx="2396756" cy="3398693"/>
            </a:xfrm>
            <a:prstGeom prst="roundRect">
              <a:avLst>
                <a:gd name="adj" fmla="val 42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椭圆 44"/>
            <p:cNvSpPr/>
            <p:nvPr/>
          </p:nvSpPr>
          <p:spPr>
            <a:xfrm>
              <a:off x="1822268" y="2316802"/>
              <a:ext cx="762000" cy="76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31"/>
            <p:cNvSpPr/>
            <p:nvPr/>
          </p:nvSpPr>
          <p:spPr>
            <a:xfrm>
              <a:off x="2033405" y="2563197"/>
              <a:ext cx="339726" cy="269210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47" name="组合 50"/>
            <p:cNvGrpSpPr/>
            <p:nvPr/>
          </p:nvGrpSpPr>
          <p:grpSpPr>
            <a:xfrm>
              <a:off x="1161074" y="3320102"/>
              <a:ext cx="2084388" cy="1661592"/>
              <a:chOff x="2677265" y="1996356"/>
              <a:chExt cx="2084388" cy="1661592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677265" y="2346820"/>
                <a:ext cx="2084388" cy="131112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浏览已准入信贷产品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。</a:t>
                </a:r>
                <a:endPara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</a:t>
                </a:r>
                <a:r>
                  <a:rPr lang="zh-CN" altLang="en-US" sz="1100" dirty="0" smtClean="0"/>
                  <a:t>选择信贷产品并填写授信申请表单</a:t>
                </a:r>
                <a:r>
                  <a:rPr lang="zh-CN" altLang="en-US" sz="1100" dirty="0" smtClean="0"/>
                  <a:t>。</a:t>
                </a:r>
                <a:endParaRPr lang="en-US" altLang="zh-CN" sz="11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</a:t>
                </a:r>
                <a:r>
                  <a:rPr lang="zh-CN" altLang="en-US" sz="1100" dirty="0" smtClean="0"/>
                  <a:t>查看授信申请</a:t>
                </a:r>
                <a:r>
                  <a:rPr lang="zh-CN" altLang="en-US" sz="1100" dirty="0" smtClean="0"/>
                  <a:t>。</a:t>
                </a:r>
                <a:endParaRPr lang="en-US" altLang="zh-CN" sz="11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选择贷款账户提交贷款申请。</a:t>
                </a:r>
                <a:endPara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查看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贷款申请。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677265" y="1996356"/>
                <a:ext cx="2084387" cy="36234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 smtClean="0"/>
                  <a:t>客户</a:t>
                </a:r>
                <a:endParaRPr lang="zh-CN" altLang="en-US" sz="1600" b="1" dirty="0"/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8378693" y="2122396"/>
            <a:ext cx="2396756" cy="3398693"/>
            <a:chOff x="1004890" y="2075502"/>
            <a:chExt cx="2396756" cy="3398693"/>
          </a:xfrm>
        </p:grpSpPr>
        <p:sp>
          <p:nvSpPr>
            <p:cNvPr id="51" name="ïṧḷïḓê-矩形: 圆角 2"/>
            <p:cNvSpPr/>
            <p:nvPr/>
          </p:nvSpPr>
          <p:spPr>
            <a:xfrm>
              <a:off x="1004890" y="2075502"/>
              <a:ext cx="2396756" cy="3398693"/>
            </a:xfrm>
            <a:prstGeom prst="roundRect">
              <a:avLst>
                <a:gd name="adj" fmla="val 42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椭圆 51"/>
            <p:cNvSpPr/>
            <p:nvPr/>
          </p:nvSpPr>
          <p:spPr>
            <a:xfrm>
              <a:off x="1822268" y="2316802"/>
              <a:ext cx="762000" cy="76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31"/>
            <p:cNvSpPr/>
            <p:nvPr/>
          </p:nvSpPr>
          <p:spPr>
            <a:xfrm>
              <a:off x="2033405" y="2563197"/>
              <a:ext cx="339726" cy="269210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54" name="组合 50"/>
            <p:cNvGrpSpPr/>
            <p:nvPr/>
          </p:nvGrpSpPr>
          <p:grpSpPr>
            <a:xfrm>
              <a:off x="1161074" y="3320102"/>
              <a:ext cx="2084388" cy="1255327"/>
              <a:chOff x="2677265" y="1996356"/>
              <a:chExt cx="2084388" cy="1255327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2677265" y="2346820"/>
                <a:ext cx="2084388" cy="90486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帮助客户录入授信申请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。</a:t>
                </a:r>
                <a:endPara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</a:t>
                </a:r>
                <a:r>
                  <a:rPr lang="zh-CN" altLang="en-US" sz="1100" dirty="0" smtClean="0"/>
                  <a:t>作为授信审批中的节点帮助客户录入授信所需的资料</a:t>
                </a:r>
                <a:r>
                  <a:rPr lang="zh-CN" altLang="en-US" sz="1100" dirty="0" smtClean="0"/>
                  <a:t>。</a:t>
                </a:r>
                <a:endParaRPr lang="en-US" altLang="zh-CN" sz="11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同客户</a:t>
                </a:r>
                <a:r>
                  <a:rPr lang="zh-CN" altLang="en-US" sz="1100" dirty="0" smtClean="0"/>
                  <a:t>面</a:t>
                </a:r>
                <a:r>
                  <a:rPr lang="zh-CN" altLang="en-US" sz="1100" dirty="0" smtClean="0"/>
                  <a:t>签</a:t>
                </a:r>
                <a:r>
                  <a:rPr lang="zh-CN" altLang="en-US" sz="1100" dirty="0" smtClean="0"/>
                  <a:t>。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677265" y="1996356"/>
                <a:ext cx="2084387" cy="36234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 smtClean="0"/>
                  <a:t>渠道销售人员</a:t>
                </a:r>
                <a:endParaRPr lang="zh-CN" altLang="en-US" sz="1600" b="1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758362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ṣļîḑé-Rectangle 4"/>
          <p:cNvSpPr/>
          <p:nvPr/>
        </p:nvSpPr>
        <p:spPr>
          <a:xfrm>
            <a:off x="1124395" y="2154934"/>
            <a:ext cx="821116" cy="821116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îṣļîḑé-Rectangle 5"/>
          <p:cNvSpPr/>
          <p:nvPr/>
        </p:nvSpPr>
        <p:spPr>
          <a:xfrm>
            <a:off x="1124395" y="3378805"/>
            <a:ext cx="821116" cy="821116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îṣļîḑé-Rectangle 6"/>
          <p:cNvSpPr/>
          <p:nvPr/>
        </p:nvSpPr>
        <p:spPr>
          <a:xfrm>
            <a:off x="1124395" y="4602676"/>
            <a:ext cx="821116" cy="821116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îṣļîḑé-Rectangle 7"/>
          <p:cNvSpPr/>
          <p:nvPr/>
        </p:nvSpPr>
        <p:spPr>
          <a:xfrm>
            <a:off x="6436581" y="2154934"/>
            <a:ext cx="821116" cy="821116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îṣļîḑé-Rectangle 8"/>
          <p:cNvSpPr/>
          <p:nvPr/>
        </p:nvSpPr>
        <p:spPr>
          <a:xfrm>
            <a:off x="6436581" y="3378805"/>
            <a:ext cx="821116" cy="821116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îṣļîḑé-Rectangle 9"/>
          <p:cNvSpPr/>
          <p:nvPr/>
        </p:nvSpPr>
        <p:spPr>
          <a:xfrm>
            <a:off x="6436581" y="4602676"/>
            <a:ext cx="821116" cy="821116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îṣļîḑé-Freeform 14"/>
          <p:cNvSpPr>
            <a:spLocks/>
          </p:cNvSpPr>
          <p:nvPr/>
        </p:nvSpPr>
        <p:spPr bwMode="auto">
          <a:xfrm>
            <a:off x="1331040" y="4809808"/>
            <a:ext cx="407827" cy="406851"/>
          </a:xfrm>
          <a:custGeom>
            <a:avLst/>
            <a:gdLst>
              <a:gd name="T0" fmla="*/ 161 w 177"/>
              <a:gd name="T1" fmla="*/ 88 h 176"/>
              <a:gd name="T2" fmla="*/ 177 w 177"/>
              <a:gd name="T3" fmla="*/ 64 h 176"/>
              <a:gd name="T4" fmla="*/ 168 w 177"/>
              <a:gd name="T5" fmla="*/ 42 h 176"/>
              <a:gd name="T6" fmla="*/ 139 w 177"/>
              <a:gd name="T7" fmla="*/ 37 h 176"/>
              <a:gd name="T8" fmla="*/ 134 w 177"/>
              <a:gd name="T9" fmla="*/ 9 h 176"/>
              <a:gd name="T10" fmla="*/ 112 w 177"/>
              <a:gd name="T11" fmla="*/ 0 h 176"/>
              <a:gd name="T12" fmla="*/ 89 w 177"/>
              <a:gd name="T13" fmla="*/ 16 h 176"/>
              <a:gd name="T14" fmla="*/ 65 w 177"/>
              <a:gd name="T15" fmla="*/ 0 h 176"/>
              <a:gd name="T16" fmla="*/ 43 w 177"/>
              <a:gd name="T17" fmla="*/ 9 h 176"/>
              <a:gd name="T18" fmla="*/ 38 w 177"/>
              <a:gd name="T19" fmla="*/ 37 h 176"/>
              <a:gd name="T20" fmla="*/ 10 w 177"/>
              <a:gd name="T21" fmla="*/ 42 h 176"/>
              <a:gd name="T22" fmla="*/ 0 w 177"/>
              <a:gd name="T23" fmla="*/ 64 h 176"/>
              <a:gd name="T24" fmla="*/ 17 w 177"/>
              <a:gd name="T25" fmla="*/ 88 h 176"/>
              <a:gd name="T26" fmla="*/ 0 w 177"/>
              <a:gd name="T27" fmla="*/ 111 h 176"/>
              <a:gd name="T28" fmla="*/ 10 w 177"/>
              <a:gd name="T29" fmla="*/ 134 h 176"/>
              <a:gd name="T30" fmla="*/ 38 w 177"/>
              <a:gd name="T31" fmla="*/ 139 h 176"/>
              <a:gd name="T32" fmla="*/ 43 w 177"/>
              <a:gd name="T33" fmla="*/ 167 h 176"/>
              <a:gd name="T34" fmla="*/ 65 w 177"/>
              <a:gd name="T35" fmla="*/ 176 h 176"/>
              <a:gd name="T36" fmla="*/ 89 w 177"/>
              <a:gd name="T37" fmla="*/ 160 h 176"/>
              <a:gd name="T38" fmla="*/ 112 w 177"/>
              <a:gd name="T39" fmla="*/ 176 h 176"/>
              <a:gd name="T40" fmla="*/ 134 w 177"/>
              <a:gd name="T41" fmla="*/ 167 h 176"/>
              <a:gd name="T42" fmla="*/ 139 w 177"/>
              <a:gd name="T43" fmla="*/ 139 h 176"/>
              <a:gd name="T44" fmla="*/ 168 w 177"/>
              <a:gd name="T45" fmla="*/ 134 h 176"/>
              <a:gd name="T46" fmla="*/ 177 w 177"/>
              <a:gd name="T47" fmla="*/ 111 h 176"/>
              <a:gd name="T48" fmla="*/ 161 w 177"/>
              <a:gd name="T49" fmla="*/ 88 h 176"/>
              <a:gd name="T50" fmla="*/ 89 w 177"/>
              <a:gd name="T51" fmla="*/ 132 h 176"/>
              <a:gd name="T52" fmla="*/ 45 w 177"/>
              <a:gd name="T53" fmla="*/ 88 h 176"/>
              <a:gd name="T54" fmla="*/ 89 w 177"/>
              <a:gd name="T55" fmla="*/ 44 h 176"/>
              <a:gd name="T56" fmla="*/ 133 w 177"/>
              <a:gd name="T57" fmla="*/ 88 h 176"/>
              <a:gd name="T58" fmla="*/ 89 w 177"/>
              <a:gd name="T59" fmla="*/ 132 h 176"/>
              <a:gd name="T60" fmla="*/ 89 w 177"/>
              <a:gd name="T61" fmla="*/ 48 h 176"/>
              <a:gd name="T62" fmla="*/ 49 w 177"/>
              <a:gd name="T63" fmla="*/ 88 h 176"/>
              <a:gd name="T64" fmla="*/ 89 w 177"/>
              <a:gd name="T65" fmla="*/ 128 h 176"/>
              <a:gd name="T66" fmla="*/ 128 w 177"/>
              <a:gd name="T67" fmla="*/ 88 h 176"/>
              <a:gd name="T68" fmla="*/ 89 w 177"/>
              <a:gd name="T69" fmla="*/ 48 h 176"/>
              <a:gd name="T70" fmla="*/ 89 w 177"/>
              <a:gd name="T71" fmla="*/ 115 h 176"/>
              <a:gd name="T72" fmla="*/ 62 w 177"/>
              <a:gd name="T73" fmla="*/ 88 h 176"/>
              <a:gd name="T74" fmla="*/ 89 w 177"/>
              <a:gd name="T75" fmla="*/ 61 h 176"/>
              <a:gd name="T76" fmla="*/ 115 w 177"/>
              <a:gd name="T77" fmla="*/ 88 h 176"/>
              <a:gd name="T78" fmla="*/ 89 w 177"/>
              <a:gd name="T79" fmla="*/ 11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7" h="176">
                <a:moveTo>
                  <a:pt x="161" y="88"/>
                </a:moveTo>
                <a:cubicBezTo>
                  <a:pt x="161" y="77"/>
                  <a:pt x="167" y="68"/>
                  <a:pt x="177" y="64"/>
                </a:cubicBezTo>
                <a:cubicBezTo>
                  <a:pt x="175" y="56"/>
                  <a:pt x="172" y="49"/>
                  <a:pt x="168" y="42"/>
                </a:cubicBezTo>
                <a:cubicBezTo>
                  <a:pt x="158" y="46"/>
                  <a:pt x="147" y="45"/>
                  <a:pt x="139" y="37"/>
                </a:cubicBezTo>
                <a:cubicBezTo>
                  <a:pt x="132" y="29"/>
                  <a:pt x="130" y="18"/>
                  <a:pt x="134" y="9"/>
                </a:cubicBezTo>
                <a:cubicBezTo>
                  <a:pt x="128" y="5"/>
                  <a:pt x="120" y="2"/>
                  <a:pt x="112" y="0"/>
                </a:cubicBezTo>
                <a:cubicBezTo>
                  <a:pt x="109" y="9"/>
                  <a:pt x="100" y="16"/>
                  <a:pt x="89" y="16"/>
                </a:cubicBezTo>
                <a:cubicBezTo>
                  <a:pt x="78" y="16"/>
                  <a:pt x="69" y="9"/>
                  <a:pt x="65" y="0"/>
                </a:cubicBezTo>
                <a:cubicBezTo>
                  <a:pt x="57" y="2"/>
                  <a:pt x="50" y="5"/>
                  <a:pt x="43" y="9"/>
                </a:cubicBezTo>
                <a:cubicBezTo>
                  <a:pt x="47" y="18"/>
                  <a:pt x="46" y="29"/>
                  <a:pt x="38" y="37"/>
                </a:cubicBezTo>
                <a:cubicBezTo>
                  <a:pt x="30" y="45"/>
                  <a:pt x="19" y="46"/>
                  <a:pt x="10" y="42"/>
                </a:cubicBezTo>
                <a:cubicBezTo>
                  <a:pt x="6" y="49"/>
                  <a:pt x="3" y="56"/>
                  <a:pt x="0" y="64"/>
                </a:cubicBezTo>
                <a:cubicBezTo>
                  <a:pt x="10" y="68"/>
                  <a:pt x="17" y="77"/>
                  <a:pt x="17" y="88"/>
                </a:cubicBezTo>
                <a:cubicBezTo>
                  <a:pt x="17" y="99"/>
                  <a:pt x="10" y="108"/>
                  <a:pt x="0" y="111"/>
                </a:cubicBezTo>
                <a:cubicBezTo>
                  <a:pt x="3" y="119"/>
                  <a:pt x="6" y="127"/>
                  <a:pt x="10" y="134"/>
                </a:cubicBezTo>
                <a:cubicBezTo>
                  <a:pt x="19" y="129"/>
                  <a:pt x="30" y="131"/>
                  <a:pt x="38" y="139"/>
                </a:cubicBezTo>
                <a:cubicBezTo>
                  <a:pt x="46" y="146"/>
                  <a:pt x="47" y="158"/>
                  <a:pt x="43" y="167"/>
                </a:cubicBezTo>
                <a:cubicBezTo>
                  <a:pt x="50" y="171"/>
                  <a:pt x="57" y="174"/>
                  <a:pt x="65" y="176"/>
                </a:cubicBezTo>
                <a:cubicBezTo>
                  <a:pt x="69" y="166"/>
                  <a:pt x="78" y="160"/>
                  <a:pt x="89" y="160"/>
                </a:cubicBezTo>
                <a:cubicBezTo>
                  <a:pt x="100" y="160"/>
                  <a:pt x="109" y="166"/>
                  <a:pt x="112" y="176"/>
                </a:cubicBezTo>
                <a:cubicBezTo>
                  <a:pt x="120" y="174"/>
                  <a:pt x="128" y="171"/>
                  <a:pt x="134" y="167"/>
                </a:cubicBezTo>
                <a:cubicBezTo>
                  <a:pt x="130" y="158"/>
                  <a:pt x="132" y="146"/>
                  <a:pt x="139" y="139"/>
                </a:cubicBezTo>
                <a:cubicBezTo>
                  <a:pt x="147" y="131"/>
                  <a:pt x="158" y="129"/>
                  <a:pt x="168" y="134"/>
                </a:cubicBezTo>
                <a:cubicBezTo>
                  <a:pt x="172" y="127"/>
                  <a:pt x="175" y="119"/>
                  <a:pt x="177" y="111"/>
                </a:cubicBezTo>
                <a:cubicBezTo>
                  <a:pt x="167" y="108"/>
                  <a:pt x="161" y="99"/>
                  <a:pt x="161" y="88"/>
                </a:cubicBezTo>
                <a:moveTo>
                  <a:pt x="89" y="132"/>
                </a:moveTo>
                <a:cubicBezTo>
                  <a:pt x="64" y="132"/>
                  <a:pt x="45" y="112"/>
                  <a:pt x="45" y="88"/>
                </a:cubicBezTo>
                <a:cubicBezTo>
                  <a:pt x="45" y="64"/>
                  <a:pt x="64" y="44"/>
                  <a:pt x="89" y="44"/>
                </a:cubicBezTo>
                <a:cubicBezTo>
                  <a:pt x="113" y="44"/>
                  <a:pt x="133" y="64"/>
                  <a:pt x="133" y="88"/>
                </a:cubicBezTo>
                <a:cubicBezTo>
                  <a:pt x="133" y="112"/>
                  <a:pt x="113" y="132"/>
                  <a:pt x="89" y="132"/>
                </a:cubicBezTo>
                <a:moveTo>
                  <a:pt x="89" y="48"/>
                </a:moveTo>
                <a:cubicBezTo>
                  <a:pt x="67" y="48"/>
                  <a:pt x="49" y="66"/>
                  <a:pt x="49" y="88"/>
                </a:cubicBezTo>
                <a:cubicBezTo>
                  <a:pt x="49" y="110"/>
                  <a:pt x="67" y="128"/>
                  <a:pt x="89" y="128"/>
                </a:cubicBezTo>
                <a:cubicBezTo>
                  <a:pt x="111" y="128"/>
                  <a:pt x="128" y="110"/>
                  <a:pt x="128" y="88"/>
                </a:cubicBezTo>
                <a:cubicBezTo>
                  <a:pt x="128" y="66"/>
                  <a:pt x="111" y="48"/>
                  <a:pt x="89" y="48"/>
                </a:cubicBezTo>
                <a:moveTo>
                  <a:pt x="89" y="115"/>
                </a:moveTo>
                <a:cubicBezTo>
                  <a:pt x="74" y="115"/>
                  <a:pt x="62" y="103"/>
                  <a:pt x="62" y="88"/>
                </a:cubicBezTo>
                <a:cubicBezTo>
                  <a:pt x="62" y="73"/>
                  <a:pt x="74" y="61"/>
                  <a:pt x="89" y="61"/>
                </a:cubicBezTo>
                <a:cubicBezTo>
                  <a:pt x="103" y="61"/>
                  <a:pt x="115" y="73"/>
                  <a:pt x="115" y="88"/>
                </a:cubicBezTo>
                <a:cubicBezTo>
                  <a:pt x="115" y="103"/>
                  <a:pt x="103" y="115"/>
                  <a:pt x="89" y="11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îṣļîḑé-Freeform 39"/>
          <p:cNvSpPr>
            <a:spLocks/>
          </p:cNvSpPr>
          <p:nvPr/>
        </p:nvSpPr>
        <p:spPr bwMode="auto">
          <a:xfrm>
            <a:off x="6690057" y="2333285"/>
            <a:ext cx="314163" cy="464415"/>
          </a:xfrm>
          <a:custGeom>
            <a:avLst/>
            <a:gdLst>
              <a:gd name="T0" fmla="*/ 128 w 136"/>
              <a:gd name="T1" fmla="*/ 185 h 201"/>
              <a:gd name="T2" fmla="*/ 117 w 136"/>
              <a:gd name="T3" fmla="*/ 177 h 201"/>
              <a:gd name="T4" fmla="*/ 117 w 136"/>
              <a:gd name="T5" fmla="*/ 155 h 201"/>
              <a:gd name="T6" fmla="*/ 126 w 136"/>
              <a:gd name="T7" fmla="*/ 150 h 201"/>
              <a:gd name="T8" fmla="*/ 110 w 136"/>
              <a:gd name="T9" fmla="*/ 142 h 201"/>
              <a:gd name="T10" fmla="*/ 111 w 136"/>
              <a:gd name="T11" fmla="*/ 103 h 201"/>
              <a:gd name="T12" fmla="*/ 112 w 136"/>
              <a:gd name="T13" fmla="*/ 91 h 201"/>
              <a:gd name="T14" fmla="*/ 42 w 136"/>
              <a:gd name="T15" fmla="*/ 6 h 201"/>
              <a:gd name="T16" fmla="*/ 9 w 136"/>
              <a:gd name="T17" fmla="*/ 22 h 201"/>
              <a:gd name="T18" fmla="*/ 8 w 136"/>
              <a:gd name="T19" fmla="*/ 33 h 201"/>
              <a:gd name="T20" fmla="*/ 22 w 136"/>
              <a:gd name="T21" fmla="*/ 30 h 201"/>
              <a:gd name="T22" fmla="*/ 22 w 136"/>
              <a:gd name="T23" fmla="*/ 30 h 201"/>
              <a:gd name="T24" fmla="*/ 10 w 136"/>
              <a:gd name="T25" fmla="*/ 55 h 201"/>
              <a:gd name="T26" fmla="*/ 3 w 136"/>
              <a:gd name="T27" fmla="*/ 78 h 201"/>
              <a:gd name="T28" fmla="*/ 19 w 136"/>
              <a:gd name="T29" fmla="*/ 84 h 201"/>
              <a:gd name="T30" fmla="*/ 33 w 136"/>
              <a:gd name="T31" fmla="*/ 69 h 201"/>
              <a:gd name="T32" fmla="*/ 44 w 136"/>
              <a:gd name="T33" fmla="*/ 90 h 201"/>
              <a:gd name="T34" fmla="*/ 20 w 136"/>
              <a:gd name="T35" fmla="*/ 124 h 201"/>
              <a:gd name="T36" fmla="*/ 23 w 136"/>
              <a:gd name="T37" fmla="*/ 135 h 201"/>
              <a:gd name="T38" fmla="*/ 25 w 136"/>
              <a:gd name="T39" fmla="*/ 137 h 201"/>
              <a:gd name="T40" fmla="*/ 27 w 136"/>
              <a:gd name="T41" fmla="*/ 139 h 201"/>
              <a:gd name="T42" fmla="*/ 29 w 136"/>
              <a:gd name="T43" fmla="*/ 141 h 201"/>
              <a:gd name="T44" fmla="*/ 30 w 136"/>
              <a:gd name="T45" fmla="*/ 142 h 201"/>
              <a:gd name="T46" fmla="*/ 23 w 136"/>
              <a:gd name="T47" fmla="*/ 142 h 201"/>
              <a:gd name="T48" fmla="*/ 11 w 136"/>
              <a:gd name="T49" fmla="*/ 150 h 201"/>
              <a:gd name="T50" fmla="*/ 13 w 136"/>
              <a:gd name="T51" fmla="*/ 154 h 201"/>
              <a:gd name="T52" fmla="*/ 16 w 136"/>
              <a:gd name="T53" fmla="*/ 155 h 201"/>
              <a:gd name="T54" fmla="*/ 20 w 136"/>
              <a:gd name="T55" fmla="*/ 155 h 201"/>
              <a:gd name="T56" fmla="*/ 20 w 136"/>
              <a:gd name="T57" fmla="*/ 177 h 201"/>
              <a:gd name="T58" fmla="*/ 20 w 136"/>
              <a:gd name="T59" fmla="*/ 177 h 201"/>
              <a:gd name="T60" fmla="*/ 9 w 136"/>
              <a:gd name="T61" fmla="*/ 187 h 201"/>
              <a:gd name="T62" fmla="*/ 7 w 136"/>
              <a:gd name="T63" fmla="*/ 189 h 201"/>
              <a:gd name="T64" fmla="*/ 6 w 136"/>
              <a:gd name="T65" fmla="*/ 190 h 201"/>
              <a:gd name="T66" fmla="*/ 5 w 136"/>
              <a:gd name="T67" fmla="*/ 190 h 201"/>
              <a:gd name="T68" fmla="*/ 4 w 136"/>
              <a:gd name="T69" fmla="*/ 191 h 201"/>
              <a:gd name="T70" fmla="*/ 4 w 136"/>
              <a:gd name="T71" fmla="*/ 191 h 201"/>
              <a:gd name="T72" fmla="*/ 3 w 136"/>
              <a:gd name="T73" fmla="*/ 193 h 201"/>
              <a:gd name="T74" fmla="*/ 2 w 136"/>
              <a:gd name="T75" fmla="*/ 193 h 201"/>
              <a:gd name="T76" fmla="*/ 2 w 136"/>
              <a:gd name="T77" fmla="*/ 194 h 201"/>
              <a:gd name="T78" fmla="*/ 2 w 136"/>
              <a:gd name="T79" fmla="*/ 195 h 201"/>
              <a:gd name="T80" fmla="*/ 2 w 136"/>
              <a:gd name="T81" fmla="*/ 197 h 201"/>
              <a:gd name="T82" fmla="*/ 2 w 136"/>
              <a:gd name="T83" fmla="*/ 198 h 201"/>
              <a:gd name="T84" fmla="*/ 2 w 136"/>
              <a:gd name="T85" fmla="*/ 199 h 201"/>
              <a:gd name="T86" fmla="*/ 3 w 136"/>
              <a:gd name="T87" fmla="*/ 200 h 201"/>
              <a:gd name="T88" fmla="*/ 6 w 136"/>
              <a:gd name="T89" fmla="*/ 201 h 201"/>
              <a:gd name="T90" fmla="*/ 52 w 136"/>
              <a:gd name="T91" fmla="*/ 201 h 201"/>
              <a:gd name="T92" fmla="*/ 136 w 136"/>
              <a:gd name="T93" fmla="*/ 196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6" h="201">
                <a:moveTo>
                  <a:pt x="128" y="188"/>
                </a:moveTo>
                <a:cubicBezTo>
                  <a:pt x="128" y="187"/>
                  <a:pt x="128" y="187"/>
                  <a:pt x="128" y="185"/>
                </a:cubicBezTo>
                <a:cubicBezTo>
                  <a:pt x="128" y="182"/>
                  <a:pt x="124" y="177"/>
                  <a:pt x="117" y="177"/>
                </a:cubicBezTo>
                <a:cubicBezTo>
                  <a:pt x="117" y="177"/>
                  <a:pt x="117" y="177"/>
                  <a:pt x="117" y="177"/>
                </a:cubicBezTo>
                <a:cubicBezTo>
                  <a:pt x="115" y="174"/>
                  <a:pt x="111" y="170"/>
                  <a:pt x="111" y="165"/>
                </a:cubicBezTo>
                <a:cubicBezTo>
                  <a:pt x="111" y="161"/>
                  <a:pt x="115" y="157"/>
                  <a:pt x="117" y="155"/>
                </a:cubicBezTo>
                <a:cubicBezTo>
                  <a:pt x="120" y="155"/>
                  <a:pt x="121" y="155"/>
                  <a:pt x="122" y="155"/>
                </a:cubicBezTo>
                <a:cubicBezTo>
                  <a:pt x="123" y="155"/>
                  <a:pt x="126" y="154"/>
                  <a:pt x="126" y="150"/>
                </a:cubicBezTo>
                <a:cubicBezTo>
                  <a:pt x="126" y="147"/>
                  <a:pt x="122" y="142"/>
                  <a:pt x="114" y="142"/>
                </a:cubicBezTo>
                <a:cubicBezTo>
                  <a:pt x="113" y="142"/>
                  <a:pt x="112" y="142"/>
                  <a:pt x="110" y="142"/>
                </a:cubicBezTo>
                <a:cubicBezTo>
                  <a:pt x="123" y="132"/>
                  <a:pt x="123" y="132"/>
                  <a:pt x="123" y="132"/>
                </a:cubicBezTo>
                <a:cubicBezTo>
                  <a:pt x="123" y="132"/>
                  <a:pt x="111" y="115"/>
                  <a:pt x="111" y="103"/>
                </a:cubicBezTo>
                <a:cubicBezTo>
                  <a:pt x="111" y="103"/>
                  <a:pt x="111" y="103"/>
                  <a:pt x="111" y="102"/>
                </a:cubicBezTo>
                <a:cubicBezTo>
                  <a:pt x="111" y="99"/>
                  <a:pt x="111" y="95"/>
                  <a:pt x="112" y="91"/>
                </a:cubicBezTo>
                <a:cubicBezTo>
                  <a:pt x="112" y="79"/>
                  <a:pt x="113" y="53"/>
                  <a:pt x="102" y="33"/>
                </a:cubicBezTo>
                <a:cubicBezTo>
                  <a:pt x="91" y="12"/>
                  <a:pt x="69" y="0"/>
                  <a:pt x="42" y="6"/>
                </a:cubicBezTo>
                <a:cubicBezTo>
                  <a:pt x="30" y="9"/>
                  <a:pt x="21" y="16"/>
                  <a:pt x="16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11" y="23"/>
                  <a:pt x="12" y="24"/>
                  <a:pt x="13" y="25"/>
                </a:cubicBezTo>
                <a:cubicBezTo>
                  <a:pt x="9" y="29"/>
                  <a:pt x="8" y="33"/>
                  <a:pt x="8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22" y="31"/>
                  <a:pt x="22" y="30"/>
                  <a:pt x="22" y="30"/>
                </a:cubicBezTo>
                <a:cubicBezTo>
                  <a:pt x="21" y="29"/>
                  <a:pt x="20" y="29"/>
                  <a:pt x="19" y="28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13" y="43"/>
                  <a:pt x="12" y="44"/>
                </a:cubicBezTo>
                <a:cubicBezTo>
                  <a:pt x="12" y="45"/>
                  <a:pt x="12" y="52"/>
                  <a:pt x="10" y="55"/>
                </a:cubicBezTo>
                <a:cubicBezTo>
                  <a:pt x="9" y="57"/>
                  <a:pt x="2" y="69"/>
                  <a:pt x="1" y="70"/>
                </a:cubicBezTo>
                <a:cubicBezTo>
                  <a:pt x="0" y="71"/>
                  <a:pt x="2" y="75"/>
                  <a:pt x="3" y="78"/>
                </a:cubicBezTo>
                <a:cubicBezTo>
                  <a:pt x="5" y="81"/>
                  <a:pt x="7" y="82"/>
                  <a:pt x="9" y="82"/>
                </a:cubicBezTo>
                <a:cubicBezTo>
                  <a:pt x="12" y="83"/>
                  <a:pt x="18" y="84"/>
                  <a:pt x="19" y="84"/>
                </a:cubicBezTo>
                <a:cubicBezTo>
                  <a:pt x="20" y="85"/>
                  <a:pt x="24" y="83"/>
                  <a:pt x="25" y="82"/>
                </a:cubicBezTo>
                <a:cubicBezTo>
                  <a:pt x="26" y="81"/>
                  <a:pt x="29" y="72"/>
                  <a:pt x="33" y="69"/>
                </a:cubicBezTo>
                <a:cubicBezTo>
                  <a:pt x="37" y="66"/>
                  <a:pt x="43" y="65"/>
                  <a:pt x="47" y="64"/>
                </a:cubicBezTo>
                <a:cubicBezTo>
                  <a:pt x="48" y="68"/>
                  <a:pt x="49" y="82"/>
                  <a:pt x="44" y="90"/>
                </a:cubicBezTo>
                <a:cubicBezTo>
                  <a:pt x="36" y="103"/>
                  <a:pt x="23" y="117"/>
                  <a:pt x="20" y="123"/>
                </a:cubicBezTo>
                <a:cubicBezTo>
                  <a:pt x="20" y="123"/>
                  <a:pt x="20" y="123"/>
                  <a:pt x="20" y="124"/>
                </a:cubicBezTo>
                <a:cubicBezTo>
                  <a:pt x="17" y="129"/>
                  <a:pt x="18" y="133"/>
                  <a:pt x="18" y="133"/>
                </a:cubicBezTo>
                <a:cubicBezTo>
                  <a:pt x="18" y="133"/>
                  <a:pt x="21" y="134"/>
                  <a:pt x="23" y="135"/>
                </a:cubicBezTo>
                <a:cubicBezTo>
                  <a:pt x="24" y="136"/>
                  <a:pt x="25" y="136"/>
                  <a:pt x="25" y="137"/>
                </a:cubicBezTo>
                <a:cubicBezTo>
                  <a:pt x="25" y="137"/>
                  <a:pt x="25" y="137"/>
                  <a:pt x="25" y="137"/>
                </a:cubicBezTo>
                <a:cubicBezTo>
                  <a:pt x="26" y="137"/>
                  <a:pt x="27" y="138"/>
                  <a:pt x="27" y="139"/>
                </a:cubicBezTo>
                <a:cubicBezTo>
                  <a:pt x="27" y="139"/>
                  <a:pt x="27" y="139"/>
                  <a:pt x="27" y="139"/>
                </a:cubicBezTo>
                <a:cubicBezTo>
                  <a:pt x="28" y="139"/>
                  <a:pt x="28" y="140"/>
                  <a:pt x="28" y="140"/>
                </a:cubicBezTo>
                <a:cubicBezTo>
                  <a:pt x="29" y="140"/>
                  <a:pt x="29" y="140"/>
                  <a:pt x="29" y="141"/>
                </a:cubicBezTo>
                <a:cubicBezTo>
                  <a:pt x="29" y="141"/>
                  <a:pt x="29" y="142"/>
                  <a:pt x="30" y="142"/>
                </a:cubicBezTo>
                <a:cubicBezTo>
                  <a:pt x="30" y="142"/>
                  <a:pt x="30" y="142"/>
                  <a:pt x="30" y="142"/>
                </a:cubicBezTo>
                <a:cubicBezTo>
                  <a:pt x="27" y="142"/>
                  <a:pt x="25" y="142"/>
                  <a:pt x="24" y="142"/>
                </a:cubicBezTo>
                <a:cubicBezTo>
                  <a:pt x="23" y="142"/>
                  <a:pt x="23" y="142"/>
                  <a:pt x="23" y="142"/>
                </a:cubicBezTo>
                <a:cubicBezTo>
                  <a:pt x="20" y="142"/>
                  <a:pt x="17" y="143"/>
                  <a:pt x="15" y="145"/>
                </a:cubicBezTo>
                <a:cubicBezTo>
                  <a:pt x="12" y="146"/>
                  <a:pt x="11" y="149"/>
                  <a:pt x="11" y="150"/>
                </a:cubicBezTo>
                <a:cubicBezTo>
                  <a:pt x="11" y="152"/>
                  <a:pt x="12" y="154"/>
                  <a:pt x="13" y="154"/>
                </a:cubicBezTo>
                <a:cubicBezTo>
                  <a:pt x="13" y="154"/>
                  <a:pt x="13" y="154"/>
                  <a:pt x="13" y="154"/>
                </a:cubicBezTo>
                <a:cubicBezTo>
                  <a:pt x="14" y="155"/>
                  <a:pt x="15" y="155"/>
                  <a:pt x="16" y="155"/>
                </a:cubicBezTo>
                <a:cubicBezTo>
                  <a:pt x="16" y="155"/>
                  <a:pt x="16" y="155"/>
                  <a:pt x="16" y="155"/>
                </a:cubicBezTo>
                <a:cubicBezTo>
                  <a:pt x="16" y="155"/>
                  <a:pt x="16" y="155"/>
                  <a:pt x="16" y="155"/>
                </a:cubicBezTo>
                <a:cubicBezTo>
                  <a:pt x="16" y="155"/>
                  <a:pt x="18" y="155"/>
                  <a:pt x="20" y="155"/>
                </a:cubicBezTo>
                <a:cubicBezTo>
                  <a:pt x="23" y="157"/>
                  <a:pt x="26" y="161"/>
                  <a:pt x="26" y="165"/>
                </a:cubicBezTo>
                <a:cubicBezTo>
                  <a:pt x="26" y="170"/>
                  <a:pt x="23" y="174"/>
                  <a:pt x="20" y="177"/>
                </a:cubicBezTo>
                <a:cubicBezTo>
                  <a:pt x="20" y="177"/>
                  <a:pt x="20" y="177"/>
                  <a:pt x="20" y="177"/>
                </a:cubicBezTo>
                <a:cubicBezTo>
                  <a:pt x="20" y="177"/>
                  <a:pt x="20" y="177"/>
                  <a:pt x="20" y="177"/>
                </a:cubicBezTo>
                <a:cubicBezTo>
                  <a:pt x="14" y="177"/>
                  <a:pt x="9" y="182"/>
                  <a:pt x="9" y="185"/>
                </a:cubicBezTo>
                <a:cubicBezTo>
                  <a:pt x="9" y="186"/>
                  <a:pt x="9" y="187"/>
                  <a:pt x="9" y="187"/>
                </a:cubicBezTo>
                <a:cubicBezTo>
                  <a:pt x="10" y="187"/>
                  <a:pt x="10" y="188"/>
                  <a:pt x="10" y="188"/>
                </a:cubicBezTo>
                <a:cubicBezTo>
                  <a:pt x="9" y="188"/>
                  <a:pt x="8" y="189"/>
                  <a:pt x="7" y="189"/>
                </a:cubicBezTo>
                <a:cubicBezTo>
                  <a:pt x="6" y="189"/>
                  <a:pt x="6" y="189"/>
                  <a:pt x="6" y="189"/>
                </a:cubicBezTo>
                <a:cubicBezTo>
                  <a:pt x="6" y="190"/>
                  <a:pt x="6" y="190"/>
                  <a:pt x="6" y="190"/>
                </a:cubicBezTo>
                <a:cubicBezTo>
                  <a:pt x="6" y="190"/>
                  <a:pt x="6" y="190"/>
                  <a:pt x="6" y="190"/>
                </a:cubicBezTo>
                <a:cubicBezTo>
                  <a:pt x="6" y="190"/>
                  <a:pt x="5" y="190"/>
                  <a:pt x="5" y="190"/>
                </a:cubicBezTo>
                <a:cubicBezTo>
                  <a:pt x="5" y="190"/>
                  <a:pt x="5" y="190"/>
                  <a:pt x="5" y="190"/>
                </a:cubicBezTo>
                <a:cubicBezTo>
                  <a:pt x="5" y="190"/>
                  <a:pt x="5" y="191"/>
                  <a:pt x="4" y="191"/>
                </a:cubicBezTo>
                <a:cubicBezTo>
                  <a:pt x="4" y="191"/>
                  <a:pt x="4" y="191"/>
                  <a:pt x="4" y="191"/>
                </a:cubicBezTo>
                <a:cubicBezTo>
                  <a:pt x="4" y="191"/>
                  <a:pt x="4" y="191"/>
                  <a:pt x="4" y="191"/>
                </a:cubicBezTo>
                <a:cubicBezTo>
                  <a:pt x="3" y="192"/>
                  <a:pt x="3" y="192"/>
                  <a:pt x="3" y="192"/>
                </a:cubicBezTo>
                <a:cubicBezTo>
                  <a:pt x="3" y="192"/>
                  <a:pt x="3" y="192"/>
                  <a:pt x="3" y="193"/>
                </a:cubicBezTo>
                <a:cubicBezTo>
                  <a:pt x="3" y="193"/>
                  <a:pt x="3" y="193"/>
                  <a:pt x="2" y="193"/>
                </a:cubicBezTo>
                <a:cubicBezTo>
                  <a:pt x="2" y="193"/>
                  <a:pt x="2" y="193"/>
                  <a:pt x="2" y="193"/>
                </a:cubicBezTo>
                <a:cubicBezTo>
                  <a:pt x="2" y="193"/>
                  <a:pt x="2" y="194"/>
                  <a:pt x="2" y="194"/>
                </a:cubicBezTo>
                <a:cubicBezTo>
                  <a:pt x="2" y="194"/>
                  <a:pt x="2" y="194"/>
                  <a:pt x="2" y="194"/>
                </a:cubicBezTo>
                <a:cubicBezTo>
                  <a:pt x="2" y="194"/>
                  <a:pt x="2" y="194"/>
                  <a:pt x="2" y="195"/>
                </a:cubicBezTo>
                <a:cubicBezTo>
                  <a:pt x="2" y="195"/>
                  <a:pt x="2" y="195"/>
                  <a:pt x="2" y="195"/>
                </a:cubicBezTo>
                <a:cubicBezTo>
                  <a:pt x="1" y="195"/>
                  <a:pt x="1" y="196"/>
                  <a:pt x="1" y="196"/>
                </a:cubicBezTo>
                <a:cubicBezTo>
                  <a:pt x="1" y="196"/>
                  <a:pt x="2" y="197"/>
                  <a:pt x="2" y="197"/>
                </a:cubicBezTo>
                <a:cubicBezTo>
                  <a:pt x="2" y="197"/>
                  <a:pt x="2" y="198"/>
                  <a:pt x="2" y="198"/>
                </a:cubicBezTo>
                <a:cubicBezTo>
                  <a:pt x="2" y="198"/>
                  <a:pt x="2" y="198"/>
                  <a:pt x="2" y="198"/>
                </a:cubicBezTo>
                <a:cubicBezTo>
                  <a:pt x="2" y="198"/>
                  <a:pt x="2" y="198"/>
                  <a:pt x="2" y="199"/>
                </a:cubicBezTo>
                <a:cubicBezTo>
                  <a:pt x="2" y="199"/>
                  <a:pt x="2" y="199"/>
                  <a:pt x="2" y="199"/>
                </a:cubicBezTo>
                <a:cubicBezTo>
                  <a:pt x="3" y="199"/>
                  <a:pt x="3" y="199"/>
                  <a:pt x="3" y="200"/>
                </a:cubicBezTo>
                <a:cubicBezTo>
                  <a:pt x="3" y="200"/>
                  <a:pt x="3" y="200"/>
                  <a:pt x="3" y="200"/>
                </a:cubicBezTo>
                <a:cubicBezTo>
                  <a:pt x="3" y="200"/>
                  <a:pt x="3" y="200"/>
                  <a:pt x="3" y="200"/>
                </a:cubicBezTo>
                <a:cubicBezTo>
                  <a:pt x="4" y="201"/>
                  <a:pt x="5" y="201"/>
                  <a:pt x="6" y="201"/>
                </a:cubicBezTo>
                <a:cubicBezTo>
                  <a:pt x="6" y="201"/>
                  <a:pt x="6" y="201"/>
                  <a:pt x="6" y="201"/>
                </a:cubicBezTo>
                <a:cubicBezTo>
                  <a:pt x="7" y="201"/>
                  <a:pt x="28" y="201"/>
                  <a:pt x="52" y="201"/>
                </a:cubicBezTo>
                <a:cubicBezTo>
                  <a:pt x="87" y="201"/>
                  <a:pt x="130" y="201"/>
                  <a:pt x="131" y="201"/>
                </a:cubicBezTo>
                <a:cubicBezTo>
                  <a:pt x="133" y="201"/>
                  <a:pt x="136" y="200"/>
                  <a:pt x="136" y="196"/>
                </a:cubicBezTo>
                <a:cubicBezTo>
                  <a:pt x="136" y="193"/>
                  <a:pt x="133" y="189"/>
                  <a:pt x="128" y="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îṣļîḑé-Freeform 54"/>
          <p:cNvSpPr>
            <a:spLocks/>
          </p:cNvSpPr>
          <p:nvPr/>
        </p:nvSpPr>
        <p:spPr bwMode="auto">
          <a:xfrm>
            <a:off x="6682252" y="3574229"/>
            <a:ext cx="329773" cy="430267"/>
          </a:xfrm>
          <a:custGeom>
            <a:avLst/>
            <a:gdLst>
              <a:gd name="T0" fmla="*/ 108 w 143"/>
              <a:gd name="T1" fmla="*/ 72 h 186"/>
              <a:gd name="T2" fmla="*/ 100 w 143"/>
              <a:gd name="T3" fmla="*/ 96 h 186"/>
              <a:gd name="T4" fmla="*/ 92 w 143"/>
              <a:gd name="T5" fmla="*/ 71 h 186"/>
              <a:gd name="T6" fmla="*/ 88 w 143"/>
              <a:gd name="T7" fmla="*/ 65 h 186"/>
              <a:gd name="T8" fmla="*/ 86 w 143"/>
              <a:gd name="T9" fmla="*/ 76 h 186"/>
              <a:gd name="T10" fmla="*/ 70 w 143"/>
              <a:gd name="T11" fmla="*/ 76 h 186"/>
              <a:gd name="T12" fmla="*/ 73 w 143"/>
              <a:gd name="T13" fmla="*/ 60 h 186"/>
              <a:gd name="T14" fmla="*/ 45 w 143"/>
              <a:gd name="T15" fmla="*/ 60 h 186"/>
              <a:gd name="T16" fmla="*/ 0 w 143"/>
              <a:gd name="T17" fmla="*/ 143 h 186"/>
              <a:gd name="T18" fmla="*/ 28 w 143"/>
              <a:gd name="T19" fmla="*/ 186 h 186"/>
              <a:gd name="T20" fmla="*/ 143 w 143"/>
              <a:gd name="T21" fmla="*/ 158 h 186"/>
              <a:gd name="T22" fmla="*/ 133 w 143"/>
              <a:gd name="T23" fmla="*/ 105 h 186"/>
              <a:gd name="T24" fmla="*/ 78 w 143"/>
              <a:gd name="T25" fmla="*/ 171 h 186"/>
              <a:gd name="T26" fmla="*/ 65 w 143"/>
              <a:gd name="T27" fmla="*/ 162 h 186"/>
              <a:gd name="T28" fmla="*/ 52 w 143"/>
              <a:gd name="T29" fmla="*/ 156 h 186"/>
              <a:gd name="T30" fmla="*/ 60 w 143"/>
              <a:gd name="T31" fmla="*/ 146 h 186"/>
              <a:gd name="T32" fmla="*/ 77 w 143"/>
              <a:gd name="T33" fmla="*/ 145 h 186"/>
              <a:gd name="T34" fmla="*/ 53 w 143"/>
              <a:gd name="T35" fmla="*/ 120 h 186"/>
              <a:gd name="T36" fmla="*/ 66 w 143"/>
              <a:gd name="T37" fmla="*/ 94 h 186"/>
              <a:gd name="T38" fmla="*/ 78 w 143"/>
              <a:gd name="T39" fmla="*/ 103 h 186"/>
              <a:gd name="T40" fmla="*/ 90 w 143"/>
              <a:gd name="T41" fmla="*/ 107 h 186"/>
              <a:gd name="T42" fmla="*/ 82 w 143"/>
              <a:gd name="T43" fmla="*/ 118 h 186"/>
              <a:gd name="T44" fmla="*/ 68 w 143"/>
              <a:gd name="T45" fmla="*/ 119 h 186"/>
              <a:gd name="T46" fmla="*/ 91 w 143"/>
              <a:gd name="T47" fmla="*/ 144 h 186"/>
              <a:gd name="T48" fmla="*/ 45 w 143"/>
              <a:gd name="T49" fmla="*/ 42 h 186"/>
              <a:gd name="T50" fmla="*/ 50 w 143"/>
              <a:gd name="T51" fmla="*/ 9 h 186"/>
              <a:gd name="T52" fmla="*/ 93 w 143"/>
              <a:gd name="T53" fmla="*/ 9 h 186"/>
              <a:gd name="T54" fmla="*/ 98 w 143"/>
              <a:gd name="T55" fmla="*/ 42 h 186"/>
              <a:gd name="T56" fmla="*/ 100 w 143"/>
              <a:gd name="T57" fmla="*/ 56 h 186"/>
              <a:gd name="T58" fmla="*/ 104 w 143"/>
              <a:gd name="T59" fmla="*/ 71 h 186"/>
              <a:gd name="T60" fmla="*/ 100 w 143"/>
              <a:gd name="T61" fmla="*/ 92 h 186"/>
              <a:gd name="T62" fmla="*/ 96 w 143"/>
              <a:gd name="T63" fmla="*/ 71 h 186"/>
              <a:gd name="T64" fmla="*/ 88 w 143"/>
              <a:gd name="T65" fmla="*/ 61 h 186"/>
              <a:gd name="T66" fmla="*/ 82 w 143"/>
              <a:gd name="T67" fmla="*/ 71 h 186"/>
              <a:gd name="T68" fmla="*/ 78 w 143"/>
              <a:gd name="T69" fmla="*/ 80 h 186"/>
              <a:gd name="T70" fmla="*/ 74 w 143"/>
              <a:gd name="T71" fmla="*/ 71 h 186"/>
              <a:gd name="T72" fmla="*/ 44 w 143"/>
              <a:gd name="T73" fmla="*/ 56 h 186"/>
              <a:gd name="T74" fmla="*/ 44 w 143"/>
              <a:gd name="T75" fmla="*/ 48 h 186"/>
              <a:gd name="T76" fmla="*/ 88 w 143"/>
              <a:gd name="T77" fmla="*/ 45 h 186"/>
              <a:gd name="T78" fmla="*/ 100 w 143"/>
              <a:gd name="T79" fmla="*/ 48 h 186"/>
              <a:gd name="T80" fmla="*/ 100 w 143"/>
              <a:gd name="T81" fmla="*/ 5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3" h="186">
                <a:moveTo>
                  <a:pt x="133" y="105"/>
                </a:moveTo>
                <a:cubicBezTo>
                  <a:pt x="108" y="72"/>
                  <a:pt x="108" y="72"/>
                  <a:pt x="108" y="72"/>
                </a:cubicBezTo>
                <a:cubicBezTo>
                  <a:pt x="108" y="88"/>
                  <a:pt x="108" y="88"/>
                  <a:pt x="108" y="88"/>
                </a:cubicBezTo>
                <a:cubicBezTo>
                  <a:pt x="108" y="92"/>
                  <a:pt x="104" y="96"/>
                  <a:pt x="100" y="96"/>
                </a:cubicBezTo>
                <a:cubicBezTo>
                  <a:pt x="95" y="96"/>
                  <a:pt x="92" y="92"/>
                  <a:pt x="92" y="88"/>
                </a:cubicBezTo>
                <a:cubicBezTo>
                  <a:pt x="92" y="71"/>
                  <a:pt x="92" y="71"/>
                  <a:pt x="92" y="71"/>
                </a:cubicBezTo>
                <a:cubicBezTo>
                  <a:pt x="92" y="70"/>
                  <a:pt x="91" y="67"/>
                  <a:pt x="90" y="64"/>
                </a:cubicBezTo>
                <a:cubicBezTo>
                  <a:pt x="89" y="65"/>
                  <a:pt x="89" y="65"/>
                  <a:pt x="88" y="65"/>
                </a:cubicBezTo>
                <a:cubicBezTo>
                  <a:pt x="87" y="67"/>
                  <a:pt x="86" y="70"/>
                  <a:pt x="86" y="71"/>
                </a:cubicBezTo>
                <a:cubicBezTo>
                  <a:pt x="86" y="76"/>
                  <a:pt x="86" y="76"/>
                  <a:pt x="86" y="76"/>
                </a:cubicBezTo>
                <a:cubicBezTo>
                  <a:pt x="86" y="81"/>
                  <a:pt x="83" y="84"/>
                  <a:pt x="78" y="84"/>
                </a:cubicBezTo>
                <a:cubicBezTo>
                  <a:pt x="74" y="84"/>
                  <a:pt x="70" y="81"/>
                  <a:pt x="70" y="76"/>
                </a:cubicBezTo>
                <a:cubicBezTo>
                  <a:pt x="70" y="71"/>
                  <a:pt x="70" y="71"/>
                  <a:pt x="70" y="71"/>
                </a:cubicBezTo>
                <a:cubicBezTo>
                  <a:pt x="70" y="68"/>
                  <a:pt x="71" y="64"/>
                  <a:pt x="73" y="60"/>
                </a:cubicBezTo>
                <a:cubicBezTo>
                  <a:pt x="65" y="60"/>
                  <a:pt x="65" y="60"/>
                  <a:pt x="65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10" y="105"/>
                  <a:pt x="10" y="105"/>
                  <a:pt x="10" y="105"/>
                </a:cubicBezTo>
                <a:cubicBezTo>
                  <a:pt x="4" y="115"/>
                  <a:pt x="0" y="132"/>
                  <a:pt x="0" y="143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69"/>
                  <a:pt x="17" y="186"/>
                  <a:pt x="28" y="186"/>
                </a:cubicBezTo>
                <a:cubicBezTo>
                  <a:pt x="115" y="186"/>
                  <a:pt x="115" y="186"/>
                  <a:pt x="115" y="186"/>
                </a:cubicBezTo>
                <a:cubicBezTo>
                  <a:pt x="126" y="186"/>
                  <a:pt x="143" y="169"/>
                  <a:pt x="143" y="158"/>
                </a:cubicBezTo>
                <a:cubicBezTo>
                  <a:pt x="143" y="143"/>
                  <a:pt x="143" y="143"/>
                  <a:pt x="143" y="143"/>
                </a:cubicBezTo>
                <a:cubicBezTo>
                  <a:pt x="143" y="132"/>
                  <a:pt x="139" y="115"/>
                  <a:pt x="133" y="105"/>
                </a:cubicBezTo>
                <a:close/>
                <a:moveTo>
                  <a:pt x="78" y="161"/>
                </a:moveTo>
                <a:cubicBezTo>
                  <a:pt x="78" y="171"/>
                  <a:pt x="78" y="171"/>
                  <a:pt x="78" y="171"/>
                </a:cubicBezTo>
                <a:cubicBezTo>
                  <a:pt x="65" y="171"/>
                  <a:pt x="65" y="171"/>
                  <a:pt x="65" y="171"/>
                </a:cubicBezTo>
                <a:cubicBezTo>
                  <a:pt x="65" y="162"/>
                  <a:pt x="65" y="162"/>
                  <a:pt x="65" y="162"/>
                </a:cubicBezTo>
                <a:cubicBezTo>
                  <a:pt x="61" y="161"/>
                  <a:pt x="57" y="160"/>
                  <a:pt x="54" y="158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6" y="144"/>
                  <a:pt x="56" y="144"/>
                  <a:pt x="56" y="144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63" y="148"/>
                  <a:pt x="67" y="149"/>
                  <a:pt x="70" y="149"/>
                </a:cubicBezTo>
                <a:cubicBezTo>
                  <a:pt x="74" y="149"/>
                  <a:pt x="77" y="147"/>
                  <a:pt x="77" y="145"/>
                </a:cubicBezTo>
                <a:cubicBezTo>
                  <a:pt x="77" y="143"/>
                  <a:pt x="76" y="141"/>
                  <a:pt x="69" y="138"/>
                </a:cubicBezTo>
                <a:cubicBezTo>
                  <a:pt x="61" y="135"/>
                  <a:pt x="53" y="130"/>
                  <a:pt x="53" y="120"/>
                </a:cubicBezTo>
                <a:cubicBezTo>
                  <a:pt x="53" y="112"/>
                  <a:pt x="58" y="106"/>
                  <a:pt x="66" y="103"/>
                </a:cubicBezTo>
                <a:cubicBezTo>
                  <a:pt x="66" y="94"/>
                  <a:pt x="66" y="94"/>
                  <a:pt x="66" y="94"/>
                </a:cubicBezTo>
                <a:cubicBezTo>
                  <a:pt x="78" y="94"/>
                  <a:pt x="78" y="94"/>
                  <a:pt x="78" y="94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82" y="103"/>
                  <a:pt x="85" y="104"/>
                  <a:pt x="88" y="106"/>
                </a:cubicBezTo>
                <a:cubicBezTo>
                  <a:pt x="90" y="107"/>
                  <a:pt x="90" y="107"/>
                  <a:pt x="90" y="107"/>
                </a:cubicBezTo>
                <a:cubicBezTo>
                  <a:pt x="86" y="120"/>
                  <a:pt x="86" y="120"/>
                  <a:pt x="86" y="120"/>
                </a:cubicBezTo>
                <a:cubicBezTo>
                  <a:pt x="82" y="118"/>
                  <a:pt x="82" y="118"/>
                  <a:pt x="82" y="118"/>
                </a:cubicBezTo>
                <a:cubicBezTo>
                  <a:pt x="81" y="117"/>
                  <a:pt x="78" y="115"/>
                  <a:pt x="73" y="115"/>
                </a:cubicBezTo>
                <a:cubicBezTo>
                  <a:pt x="70" y="115"/>
                  <a:pt x="68" y="117"/>
                  <a:pt x="68" y="119"/>
                </a:cubicBezTo>
                <a:cubicBezTo>
                  <a:pt x="68" y="121"/>
                  <a:pt x="68" y="122"/>
                  <a:pt x="76" y="125"/>
                </a:cubicBezTo>
                <a:cubicBezTo>
                  <a:pt x="83" y="128"/>
                  <a:pt x="91" y="133"/>
                  <a:pt x="91" y="144"/>
                </a:cubicBezTo>
                <a:cubicBezTo>
                  <a:pt x="91" y="152"/>
                  <a:pt x="86" y="159"/>
                  <a:pt x="78" y="161"/>
                </a:cubicBezTo>
                <a:close/>
                <a:moveTo>
                  <a:pt x="45" y="42"/>
                </a:moveTo>
                <a:cubicBezTo>
                  <a:pt x="32" y="0"/>
                  <a:pt x="32" y="0"/>
                  <a:pt x="32" y="0"/>
                </a:cubicBezTo>
                <a:cubicBezTo>
                  <a:pt x="40" y="2"/>
                  <a:pt x="41" y="9"/>
                  <a:pt x="50" y="9"/>
                </a:cubicBezTo>
                <a:cubicBezTo>
                  <a:pt x="61" y="9"/>
                  <a:pt x="61" y="0"/>
                  <a:pt x="72" y="0"/>
                </a:cubicBezTo>
                <a:cubicBezTo>
                  <a:pt x="82" y="0"/>
                  <a:pt x="82" y="9"/>
                  <a:pt x="93" y="9"/>
                </a:cubicBezTo>
                <a:cubicBezTo>
                  <a:pt x="102" y="9"/>
                  <a:pt x="103" y="2"/>
                  <a:pt x="111" y="0"/>
                </a:cubicBezTo>
                <a:cubicBezTo>
                  <a:pt x="98" y="42"/>
                  <a:pt x="98" y="42"/>
                  <a:pt x="98" y="42"/>
                </a:cubicBezTo>
                <a:lnTo>
                  <a:pt x="45" y="42"/>
                </a:lnTo>
                <a:close/>
                <a:moveTo>
                  <a:pt x="100" y="56"/>
                </a:moveTo>
                <a:cubicBezTo>
                  <a:pt x="99" y="56"/>
                  <a:pt x="99" y="56"/>
                  <a:pt x="99" y="56"/>
                </a:cubicBezTo>
                <a:cubicBezTo>
                  <a:pt x="101" y="60"/>
                  <a:pt x="104" y="66"/>
                  <a:pt x="104" y="71"/>
                </a:cubicBezTo>
                <a:cubicBezTo>
                  <a:pt x="104" y="88"/>
                  <a:pt x="104" y="88"/>
                  <a:pt x="104" y="88"/>
                </a:cubicBezTo>
                <a:cubicBezTo>
                  <a:pt x="104" y="90"/>
                  <a:pt x="102" y="92"/>
                  <a:pt x="100" y="92"/>
                </a:cubicBezTo>
                <a:cubicBezTo>
                  <a:pt x="97" y="92"/>
                  <a:pt x="96" y="90"/>
                  <a:pt x="96" y="88"/>
                </a:cubicBezTo>
                <a:cubicBezTo>
                  <a:pt x="96" y="71"/>
                  <a:pt x="96" y="71"/>
                  <a:pt x="96" y="71"/>
                </a:cubicBezTo>
                <a:cubicBezTo>
                  <a:pt x="96" y="68"/>
                  <a:pt x="94" y="63"/>
                  <a:pt x="92" y="60"/>
                </a:cubicBezTo>
                <a:cubicBezTo>
                  <a:pt x="91" y="60"/>
                  <a:pt x="89" y="61"/>
                  <a:pt x="88" y="61"/>
                </a:cubicBezTo>
                <a:cubicBezTo>
                  <a:pt x="87" y="61"/>
                  <a:pt x="86" y="60"/>
                  <a:pt x="86" y="60"/>
                </a:cubicBezTo>
                <a:cubicBezTo>
                  <a:pt x="84" y="64"/>
                  <a:pt x="82" y="68"/>
                  <a:pt x="82" y="71"/>
                </a:cubicBezTo>
                <a:cubicBezTo>
                  <a:pt x="82" y="76"/>
                  <a:pt x="82" y="76"/>
                  <a:pt x="82" y="76"/>
                </a:cubicBezTo>
                <a:cubicBezTo>
                  <a:pt x="82" y="79"/>
                  <a:pt x="80" y="80"/>
                  <a:pt x="78" y="80"/>
                </a:cubicBezTo>
                <a:cubicBezTo>
                  <a:pt x="76" y="80"/>
                  <a:pt x="74" y="79"/>
                  <a:pt x="74" y="76"/>
                </a:cubicBezTo>
                <a:cubicBezTo>
                  <a:pt x="74" y="71"/>
                  <a:pt x="74" y="71"/>
                  <a:pt x="74" y="71"/>
                </a:cubicBezTo>
                <a:cubicBezTo>
                  <a:pt x="74" y="66"/>
                  <a:pt x="77" y="60"/>
                  <a:pt x="79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1" y="56"/>
                  <a:pt x="40" y="54"/>
                  <a:pt x="40" y="52"/>
                </a:cubicBezTo>
                <a:cubicBezTo>
                  <a:pt x="40" y="49"/>
                  <a:pt x="41" y="48"/>
                  <a:pt x="44" y="48"/>
                </a:cubicBezTo>
                <a:cubicBezTo>
                  <a:pt x="82" y="48"/>
                  <a:pt x="82" y="48"/>
                  <a:pt x="82" y="48"/>
                </a:cubicBezTo>
                <a:cubicBezTo>
                  <a:pt x="83" y="46"/>
                  <a:pt x="85" y="45"/>
                  <a:pt x="88" y="45"/>
                </a:cubicBezTo>
                <a:cubicBezTo>
                  <a:pt x="90" y="45"/>
                  <a:pt x="92" y="46"/>
                  <a:pt x="9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102" y="48"/>
                  <a:pt x="104" y="49"/>
                  <a:pt x="104" y="52"/>
                </a:cubicBezTo>
                <a:cubicBezTo>
                  <a:pt x="104" y="54"/>
                  <a:pt x="102" y="56"/>
                  <a:pt x="100" y="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îṣļîḑé-Freeform 57"/>
          <p:cNvSpPr>
            <a:spLocks/>
          </p:cNvSpPr>
          <p:nvPr/>
        </p:nvSpPr>
        <p:spPr bwMode="auto">
          <a:xfrm>
            <a:off x="1272012" y="2357676"/>
            <a:ext cx="525882" cy="415632"/>
          </a:xfrm>
          <a:custGeom>
            <a:avLst/>
            <a:gdLst>
              <a:gd name="T0" fmla="*/ 41 w 228"/>
              <a:gd name="T1" fmla="*/ 93 h 180"/>
              <a:gd name="T2" fmla="*/ 74 w 228"/>
              <a:gd name="T3" fmla="*/ 131 h 180"/>
              <a:gd name="T4" fmla="*/ 86 w 228"/>
              <a:gd name="T5" fmla="*/ 128 h 180"/>
              <a:gd name="T6" fmla="*/ 75 w 228"/>
              <a:gd name="T7" fmla="*/ 93 h 180"/>
              <a:gd name="T8" fmla="*/ 116 w 228"/>
              <a:gd name="T9" fmla="*/ 115 h 180"/>
              <a:gd name="T10" fmla="*/ 123 w 228"/>
              <a:gd name="T11" fmla="*/ 93 h 180"/>
              <a:gd name="T12" fmla="*/ 163 w 228"/>
              <a:gd name="T13" fmla="*/ 86 h 180"/>
              <a:gd name="T14" fmla="*/ 123 w 228"/>
              <a:gd name="T15" fmla="*/ 56 h 180"/>
              <a:gd name="T16" fmla="*/ 164 w 228"/>
              <a:gd name="T17" fmla="*/ 86 h 180"/>
              <a:gd name="T18" fmla="*/ 165 w 228"/>
              <a:gd name="T19" fmla="*/ 48 h 180"/>
              <a:gd name="T20" fmla="*/ 187 w 228"/>
              <a:gd name="T21" fmla="*/ 49 h 180"/>
              <a:gd name="T22" fmla="*/ 120 w 228"/>
              <a:gd name="T23" fmla="*/ 0 h 180"/>
              <a:gd name="T24" fmla="*/ 45 w 228"/>
              <a:gd name="T25" fmla="*/ 139 h 180"/>
              <a:gd name="T26" fmla="*/ 177 w 228"/>
              <a:gd name="T27" fmla="*/ 35 h 180"/>
              <a:gd name="T28" fmla="*/ 148 w 228"/>
              <a:gd name="T29" fmla="*/ 16 h 180"/>
              <a:gd name="T30" fmla="*/ 123 w 228"/>
              <a:gd name="T31" fmla="*/ 11 h 180"/>
              <a:gd name="T32" fmla="*/ 156 w 228"/>
              <a:gd name="T33" fmla="*/ 44 h 180"/>
              <a:gd name="T34" fmla="*/ 123 w 228"/>
              <a:gd name="T35" fmla="*/ 11 h 180"/>
              <a:gd name="T36" fmla="*/ 75 w 228"/>
              <a:gd name="T37" fmla="*/ 86 h 180"/>
              <a:gd name="T38" fmla="*/ 116 w 228"/>
              <a:gd name="T39" fmla="*/ 56 h 180"/>
              <a:gd name="T40" fmla="*/ 108 w 228"/>
              <a:gd name="T41" fmla="*/ 12 h 180"/>
              <a:gd name="T42" fmla="*/ 116 w 228"/>
              <a:gd name="T43" fmla="*/ 48 h 180"/>
              <a:gd name="T44" fmla="*/ 108 w 228"/>
              <a:gd name="T45" fmla="*/ 12 h 180"/>
              <a:gd name="T46" fmla="*/ 76 w 228"/>
              <a:gd name="T47" fmla="*/ 41 h 180"/>
              <a:gd name="T48" fmla="*/ 91 w 228"/>
              <a:gd name="T49" fmla="*/ 16 h 180"/>
              <a:gd name="T50" fmla="*/ 74 w 228"/>
              <a:gd name="T51" fmla="*/ 48 h 180"/>
              <a:gd name="T52" fmla="*/ 41 w 228"/>
              <a:gd name="T53" fmla="*/ 86 h 180"/>
              <a:gd name="T54" fmla="*/ 199 w 228"/>
              <a:gd name="T55" fmla="*/ 106 h 180"/>
              <a:gd name="T56" fmla="*/ 181 w 228"/>
              <a:gd name="T57" fmla="*/ 139 h 180"/>
              <a:gd name="T58" fmla="*/ 167 w 228"/>
              <a:gd name="T59" fmla="*/ 126 h 180"/>
              <a:gd name="T60" fmla="*/ 156 w 228"/>
              <a:gd name="T61" fmla="*/ 136 h 180"/>
              <a:gd name="T62" fmla="*/ 123 w 228"/>
              <a:gd name="T63" fmla="*/ 169 h 180"/>
              <a:gd name="T64" fmla="*/ 116 w 228"/>
              <a:gd name="T65" fmla="*/ 148 h 180"/>
              <a:gd name="T66" fmla="*/ 108 w 228"/>
              <a:gd name="T67" fmla="*/ 168 h 180"/>
              <a:gd name="T68" fmla="*/ 87 w 228"/>
              <a:gd name="T69" fmla="*/ 158 h 180"/>
              <a:gd name="T70" fmla="*/ 82 w 228"/>
              <a:gd name="T71" fmla="*/ 159 h 180"/>
              <a:gd name="T72" fmla="*/ 120 w 228"/>
              <a:gd name="T73" fmla="*/ 180 h 180"/>
              <a:gd name="T74" fmla="*/ 205 w 228"/>
              <a:gd name="T75" fmla="*/ 106 h 180"/>
              <a:gd name="T76" fmla="*/ 148 w 228"/>
              <a:gd name="T77" fmla="*/ 163 h 180"/>
              <a:gd name="T78" fmla="*/ 177 w 228"/>
              <a:gd name="T79" fmla="*/ 144 h 180"/>
              <a:gd name="T80" fmla="*/ 228 w 228"/>
              <a:gd name="T81" fmla="*/ 75 h 180"/>
              <a:gd name="T82" fmla="*/ 198 w 228"/>
              <a:gd name="T83" fmla="*/ 97 h 180"/>
              <a:gd name="T84" fmla="*/ 26 w 228"/>
              <a:gd name="T85" fmla="*/ 157 h 180"/>
              <a:gd name="T86" fmla="*/ 31 w 228"/>
              <a:gd name="T87" fmla="*/ 148 h 180"/>
              <a:gd name="T88" fmla="*/ 183 w 228"/>
              <a:gd name="T89" fmla="*/ 81 h 180"/>
              <a:gd name="T90" fmla="*/ 205 w 228"/>
              <a:gd name="T91" fmla="*/ 52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8" h="180">
                <a:moveTo>
                  <a:pt x="57" y="137"/>
                </a:moveTo>
                <a:cubicBezTo>
                  <a:pt x="47" y="125"/>
                  <a:pt x="42" y="110"/>
                  <a:pt x="41" y="93"/>
                </a:cubicBezTo>
                <a:cubicBezTo>
                  <a:pt x="68" y="93"/>
                  <a:pt x="68" y="93"/>
                  <a:pt x="68" y="93"/>
                </a:cubicBezTo>
                <a:cubicBezTo>
                  <a:pt x="68" y="107"/>
                  <a:pt x="70" y="120"/>
                  <a:pt x="74" y="131"/>
                </a:cubicBezTo>
                <a:cubicBezTo>
                  <a:pt x="72" y="132"/>
                  <a:pt x="70" y="133"/>
                  <a:pt x="68" y="134"/>
                </a:cubicBezTo>
                <a:cubicBezTo>
                  <a:pt x="74" y="132"/>
                  <a:pt x="80" y="130"/>
                  <a:pt x="86" y="128"/>
                </a:cubicBezTo>
                <a:cubicBezTo>
                  <a:pt x="84" y="128"/>
                  <a:pt x="83" y="129"/>
                  <a:pt x="81" y="129"/>
                </a:cubicBezTo>
                <a:cubicBezTo>
                  <a:pt x="78" y="119"/>
                  <a:pt x="75" y="106"/>
                  <a:pt x="75" y="93"/>
                </a:cubicBezTo>
                <a:cubicBezTo>
                  <a:pt x="116" y="93"/>
                  <a:pt x="116" y="93"/>
                  <a:pt x="116" y="93"/>
                </a:cubicBezTo>
                <a:cubicBezTo>
                  <a:pt x="116" y="115"/>
                  <a:pt x="116" y="115"/>
                  <a:pt x="116" y="115"/>
                </a:cubicBezTo>
                <a:cubicBezTo>
                  <a:pt x="119" y="114"/>
                  <a:pt x="121" y="113"/>
                  <a:pt x="123" y="112"/>
                </a:cubicBezTo>
                <a:cubicBezTo>
                  <a:pt x="123" y="93"/>
                  <a:pt x="123" y="93"/>
                  <a:pt x="123" y="93"/>
                </a:cubicBezTo>
                <a:cubicBezTo>
                  <a:pt x="153" y="93"/>
                  <a:pt x="153" y="93"/>
                  <a:pt x="153" y="93"/>
                </a:cubicBezTo>
                <a:cubicBezTo>
                  <a:pt x="157" y="91"/>
                  <a:pt x="160" y="89"/>
                  <a:pt x="163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23" y="56"/>
                  <a:pt x="123" y="56"/>
                  <a:pt x="123" y="56"/>
                </a:cubicBezTo>
                <a:cubicBezTo>
                  <a:pt x="136" y="55"/>
                  <a:pt x="148" y="54"/>
                  <a:pt x="159" y="50"/>
                </a:cubicBezTo>
                <a:cubicBezTo>
                  <a:pt x="162" y="61"/>
                  <a:pt x="164" y="73"/>
                  <a:pt x="164" y="86"/>
                </a:cubicBezTo>
                <a:cubicBezTo>
                  <a:pt x="167" y="84"/>
                  <a:pt x="169" y="82"/>
                  <a:pt x="171" y="80"/>
                </a:cubicBezTo>
                <a:cubicBezTo>
                  <a:pt x="170" y="69"/>
                  <a:pt x="168" y="58"/>
                  <a:pt x="165" y="48"/>
                </a:cubicBezTo>
                <a:cubicBezTo>
                  <a:pt x="171" y="46"/>
                  <a:pt x="177" y="44"/>
                  <a:pt x="181" y="41"/>
                </a:cubicBezTo>
                <a:cubicBezTo>
                  <a:pt x="184" y="44"/>
                  <a:pt x="185" y="46"/>
                  <a:pt x="187" y="49"/>
                </a:cubicBezTo>
                <a:cubicBezTo>
                  <a:pt x="190" y="47"/>
                  <a:pt x="194" y="46"/>
                  <a:pt x="197" y="45"/>
                </a:cubicBezTo>
                <a:cubicBezTo>
                  <a:pt x="182" y="18"/>
                  <a:pt x="153" y="0"/>
                  <a:pt x="120" y="0"/>
                </a:cubicBezTo>
                <a:cubicBezTo>
                  <a:pt x="70" y="0"/>
                  <a:pt x="30" y="40"/>
                  <a:pt x="30" y="90"/>
                </a:cubicBezTo>
                <a:cubicBezTo>
                  <a:pt x="30" y="108"/>
                  <a:pt x="35" y="125"/>
                  <a:pt x="45" y="139"/>
                </a:cubicBezTo>
                <a:cubicBezTo>
                  <a:pt x="49" y="139"/>
                  <a:pt x="52" y="138"/>
                  <a:pt x="57" y="137"/>
                </a:cubicBezTo>
                <a:close/>
                <a:moveTo>
                  <a:pt x="177" y="35"/>
                </a:moveTo>
                <a:cubicBezTo>
                  <a:pt x="172" y="38"/>
                  <a:pt x="168" y="40"/>
                  <a:pt x="163" y="41"/>
                </a:cubicBezTo>
                <a:cubicBezTo>
                  <a:pt x="159" y="31"/>
                  <a:pt x="154" y="23"/>
                  <a:pt x="148" y="16"/>
                </a:cubicBezTo>
                <a:cubicBezTo>
                  <a:pt x="159" y="20"/>
                  <a:pt x="169" y="27"/>
                  <a:pt x="177" y="35"/>
                </a:cubicBezTo>
                <a:close/>
                <a:moveTo>
                  <a:pt x="123" y="11"/>
                </a:moveTo>
                <a:cubicBezTo>
                  <a:pt x="126" y="11"/>
                  <a:pt x="128" y="11"/>
                  <a:pt x="131" y="12"/>
                </a:cubicBezTo>
                <a:cubicBezTo>
                  <a:pt x="141" y="17"/>
                  <a:pt x="150" y="28"/>
                  <a:pt x="156" y="44"/>
                </a:cubicBezTo>
                <a:cubicBezTo>
                  <a:pt x="146" y="46"/>
                  <a:pt x="135" y="48"/>
                  <a:pt x="123" y="48"/>
                </a:cubicBezTo>
                <a:lnTo>
                  <a:pt x="123" y="11"/>
                </a:lnTo>
                <a:close/>
                <a:moveTo>
                  <a:pt x="116" y="86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73"/>
                  <a:pt x="78" y="61"/>
                  <a:pt x="81" y="50"/>
                </a:cubicBezTo>
                <a:cubicBezTo>
                  <a:pt x="92" y="54"/>
                  <a:pt x="104" y="55"/>
                  <a:pt x="116" y="56"/>
                </a:cubicBezTo>
                <a:lnTo>
                  <a:pt x="116" y="86"/>
                </a:lnTo>
                <a:close/>
                <a:moveTo>
                  <a:pt x="108" y="12"/>
                </a:moveTo>
                <a:cubicBezTo>
                  <a:pt x="111" y="11"/>
                  <a:pt x="113" y="11"/>
                  <a:pt x="116" y="11"/>
                </a:cubicBezTo>
                <a:cubicBezTo>
                  <a:pt x="116" y="48"/>
                  <a:pt x="116" y="48"/>
                  <a:pt x="116" y="48"/>
                </a:cubicBezTo>
                <a:cubicBezTo>
                  <a:pt x="104" y="48"/>
                  <a:pt x="93" y="46"/>
                  <a:pt x="83" y="44"/>
                </a:cubicBezTo>
                <a:cubicBezTo>
                  <a:pt x="89" y="28"/>
                  <a:pt x="98" y="17"/>
                  <a:pt x="108" y="12"/>
                </a:cubicBezTo>
                <a:close/>
                <a:moveTo>
                  <a:pt x="91" y="16"/>
                </a:moveTo>
                <a:cubicBezTo>
                  <a:pt x="85" y="23"/>
                  <a:pt x="80" y="31"/>
                  <a:pt x="76" y="41"/>
                </a:cubicBezTo>
                <a:cubicBezTo>
                  <a:pt x="72" y="40"/>
                  <a:pt x="67" y="38"/>
                  <a:pt x="63" y="35"/>
                </a:cubicBezTo>
                <a:cubicBezTo>
                  <a:pt x="71" y="27"/>
                  <a:pt x="80" y="20"/>
                  <a:pt x="91" y="16"/>
                </a:cubicBezTo>
                <a:close/>
                <a:moveTo>
                  <a:pt x="58" y="41"/>
                </a:moveTo>
                <a:cubicBezTo>
                  <a:pt x="63" y="44"/>
                  <a:pt x="68" y="46"/>
                  <a:pt x="74" y="48"/>
                </a:cubicBezTo>
                <a:cubicBezTo>
                  <a:pt x="70" y="60"/>
                  <a:pt x="68" y="73"/>
                  <a:pt x="68" y="86"/>
                </a:cubicBezTo>
                <a:cubicBezTo>
                  <a:pt x="41" y="86"/>
                  <a:pt x="41" y="86"/>
                  <a:pt x="41" y="86"/>
                </a:cubicBezTo>
                <a:cubicBezTo>
                  <a:pt x="42" y="69"/>
                  <a:pt x="48" y="53"/>
                  <a:pt x="58" y="41"/>
                </a:cubicBezTo>
                <a:close/>
                <a:moveTo>
                  <a:pt x="199" y="106"/>
                </a:moveTo>
                <a:cubicBezTo>
                  <a:pt x="198" y="106"/>
                  <a:pt x="197" y="107"/>
                  <a:pt x="196" y="108"/>
                </a:cubicBezTo>
                <a:cubicBezTo>
                  <a:pt x="194" y="119"/>
                  <a:pt x="189" y="130"/>
                  <a:pt x="181" y="139"/>
                </a:cubicBezTo>
                <a:cubicBezTo>
                  <a:pt x="177" y="136"/>
                  <a:pt x="171" y="134"/>
                  <a:pt x="165" y="131"/>
                </a:cubicBezTo>
                <a:cubicBezTo>
                  <a:pt x="166" y="130"/>
                  <a:pt x="166" y="128"/>
                  <a:pt x="167" y="126"/>
                </a:cubicBezTo>
                <a:cubicBezTo>
                  <a:pt x="161" y="129"/>
                  <a:pt x="156" y="132"/>
                  <a:pt x="150" y="135"/>
                </a:cubicBezTo>
                <a:cubicBezTo>
                  <a:pt x="152" y="135"/>
                  <a:pt x="154" y="136"/>
                  <a:pt x="156" y="136"/>
                </a:cubicBezTo>
                <a:cubicBezTo>
                  <a:pt x="150" y="152"/>
                  <a:pt x="141" y="163"/>
                  <a:pt x="131" y="168"/>
                </a:cubicBezTo>
                <a:cubicBezTo>
                  <a:pt x="128" y="168"/>
                  <a:pt x="126" y="169"/>
                  <a:pt x="123" y="169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1" y="147"/>
                  <a:pt x="118" y="147"/>
                  <a:pt x="116" y="148"/>
                </a:cubicBezTo>
                <a:cubicBezTo>
                  <a:pt x="116" y="169"/>
                  <a:pt x="116" y="169"/>
                  <a:pt x="116" y="169"/>
                </a:cubicBezTo>
                <a:cubicBezTo>
                  <a:pt x="113" y="169"/>
                  <a:pt x="111" y="168"/>
                  <a:pt x="108" y="168"/>
                </a:cubicBezTo>
                <a:cubicBezTo>
                  <a:pt x="103" y="165"/>
                  <a:pt x="98" y="161"/>
                  <a:pt x="94" y="156"/>
                </a:cubicBezTo>
                <a:cubicBezTo>
                  <a:pt x="91" y="156"/>
                  <a:pt x="89" y="157"/>
                  <a:pt x="87" y="158"/>
                </a:cubicBezTo>
                <a:cubicBezTo>
                  <a:pt x="88" y="160"/>
                  <a:pt x="90" y="162"/>
                  <a:pt x="91" y="163"/>
                </a:cubicBezTo>
                <a:cubicBezTo>
                  <a:pt x="88" y="162"/>
                  <a:pt x="85" y="161"/>
                  <a:pt x="82" y="159"/>
                </a:cubicBezTo>
                <a:cubicBezTo>
                  <a:pt x="77" y="160"/>
                  <a:pt x="72" y="161"/>
                  <a:pt x="67" y="162"/>
                </a:cubicBezTo>
                <a:cubicBezTo>
                  <a:pt x="82" y="173"/>
                  <a:pt x="100" y="180"/>
                  <a:pt x="120" y="180"/>
                </a:cubicBezTo>
                <a:cubicBezTo>
                  <a:pt x="164" y="180"/>
                  <a:pt x="200" y="148"/>
                  <a:pt x="208" y="106"/>
                </a:cubicBezTo>
                <a:cubicBezTo>
                  <a:pt x="207" y="106"/>
                  <a:pt x="206" y="106"/>
                  <a:pt x="205" y="106"/>
                </a:cubicBezTo>
                <a:cubicBezTo>
                  <a:pt x="203" y="106"/>
                  <a:pt x="201" y="106"/>
                  <a:pt x="199" y="106"/>
                </a:cubicBezTo>
                <a:close/>
                <a:moveTo>
                  <a:pt x="148" y="163"/>
                </a:moveTo>
                <a:cubicBezTo>
                  <a:pt x="154" y="157"/>
                  <a:pt x="159" y="148"/>
                  <a:pt x="163" y="138"/>
                </a:cubicBezTo>
                <a:cubicBezTo>
                  <a:pt x="168" y="140"/>
                  <a:pt x="172" y="142"/>
                  <a:pt x="177" y="144"/>
                </a:cubicBezTo>
                <a:cubicBezTo>
                  <a:pt x="169" y="153"/>
                  <a:pt x="159" y="159"/>
                  <a:pt x="148" y="163"/>
                </a:cubicBezTo>
                <a:close/>
                <a:moveTo>
                  <a:pt x="228" y="75"/>
                </a:moveTo>
                <a:cubicBezTo>
                  <a:pt x="228" y="88"/>
                  <a:pt x="218" y="98"/>
                  <a:pt x="205" y="98"/>
                </a:cubicBezTo>
                <a:cubicBezTo>
                  <a:pt x="202" y="98"/>
                  <a:pt x="200" y="98"/>
                  <a:pt x="198" y="97"/>
                </a:cubicBezTo>
                <a:cubicBezTo>
                  <a:pt x="182" y="109"/>
                  <a:pt x="162" y="121"/>
                  <a:pt x="138" y="131"/>
                </a:cubicBezTo>
                <a:cubicBezTo>
                  <a:pt x="88" y="153"/>
                  <a:pt x="41" y="161"/>
                  <a:pt x="26" y="157"/>
                </a:cubicBezTo>
                <a:cubicBezTo>
                  <a:pt x="0" y="151"/>
                  <a:pt x="31" y="122"/>
                  <a:pt x="31" y="122"/>
                </a:cubicBezTo>
                <a:cubicBezTo>
                  <a:pt x="31" y="122"/>
                  <a:pt x="15" y="148"/>
                  <a:pt x="31" y="148"/>
                </a:cubicBezTo>
                <a:cubicBezTo>
                  <a:pt x="55" y="149"/>
                  <a:pt x="103" y="132"/>
                  <a:pt x="131" y="117"/>
                </a:cubicBezTo>
                <a:cubicBezTo>
                  <a:pt x="153" y="104"/>
                  <a:pt x="170" y="92"/>
                  <a:pt x="183" y="81"/>
                </a:cubicBezTo>
                <a:cubicBezTo>
                  <a:pt x="182" y="79"/>
                  <a:pt x="182" y="77"/>
                  <a:pt x="182" y="75"/>
                </a:cubicBezTo>
                <a:cubicBezTo>
                  <a:pt x="182" y="62"/>
                  <a:pt x="192" y="52"/>
                  <a:pt x="205" y="52"/>
                </a:cubicBezTo>
                <a:cubicBezTo>
                  <a:pt x="218" y="52"/>
                  <a:pt x="228" y="62"/>
                  <a:pt x="228" y="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îṣļîḑé-Freeform 66"/>
          <p:cNvSpPr>
            <a:spLocks/>
          </p:cNvSpPr>
          <p:nvPr/>
        </p:nvSpPr>
        <p:spPr bwMode="auto">
          <a:xfrm>
            <a:off x="6654445" y="4809808"/>
            <a:ext cx="385386" cy="406851"/>
          </a:xfrm>
          <a:custGeom>
            <a:avLst/>
            <a:gdLst>
              <a:gd name="T0" fmla="*/ 0 w 395"/>
              <a:gd name="T1" fmla="*/ 303 h 417"/>
              <a:gd name="T2" fmla="*/ 86 w 395"/>
              <a:gd name="T3" fmla="*/ 303 h 417"/>
              <a:gd name="T4" fmla="*/ 86 w 395"/>
              <a:gd name="T5" fmla="*/ 417 h 417"/>
              <a:gd name="T6" fmla="*/ 0 w 395"/>
              <a:gd name="T7" fmla="*/ 417 h 417"/>
              <a:gd name="T8" fmla="*/ 0 w 395"/>
              <a:gd name="T9" fmla="*/ 303 h 417"/>
              <a:gd name="T10" fmla="*/ 156 w 395"/>
              <a:gd name="T11" fmla="*/ 417 h 417"/>
              <a:gd name="T12" fmla="*/ 241 w 395"/>
              <a:gd name="T13" fmla="*/ 417 h 417"/>
              <a:gd name="T14" fmla="*/ 241 w 395"/>
              <a:gd name="T15" fmla="*/ 247 h 417"/>
              <a:gd name="T16" fmla="*/ 156 w 395"/>
              <a:gd name="T17" fmla="*/ 247 h 417"/>
              <a:gd name="T18" fmla="*/ 156 w 395"/>
              <a:gd name="T19" fmla="*/ 417 h 417"/>
              <a:gd name="T20" fmla="*/ 310 w 395"/>
              <a:gd name="T21" fmla="*/ 152 h 417"/>
              <a:gd name="T22" fmla="*/ 310 w 395"/>
              <a:gd name="T23" fmla="*/ 417 h 417"/>
              <a:gd name="T24" fmla="*/ 395 w 395"/>
              <a:gd name="T25" fmla="*/ 417 h 417"/>
              <a:gd name="T26" fmla="*/ 395 w 395"/>
              <a:gd name="T27" fmla="*/ 152 h 417"/>
              <a:gd name="T28" fmla="*/ 310 w 395"/>
              <a:gd name="T29" fmla="*/ 152 h 417"/>
              <a:gd name="T30" fmla="*/ 319 w 395"/>
              <a:gd name="T31" fmla="*/ 62 h 417"/>
              <a:gd name="T32" fmla="*/ 338 w 395"/>
              <a:gd name="T33" fmla="*/ 83 h 417"/>
              <a:gd name="T34" fmla="*/ 360 w 395"/>
              <a:gd name="T35" fmla="*/ 0 h 417"/>
              <a:gd name="T36" fmla="*/ 279 w 395"/>
              <a:gd name="T37" fmla="*/ 22 h 417"/>
              <a:gd name="T38" fmla="*/ 298 w 395"/>
              <a:gd name="T39" fmla="*/ 43 h 417"/>
              <a:gd name="T40" fmla="*/ 190 w 395"/>
              <a:gd name="T41" fmla="*/ 152 h 417"/>
              <a:gd name="T42" fmla="*/ 119 w 395"/>
              <a:gd name="T43" fmla="*/ 83 h 417"/>
              <a:gd name="T44" fmla="*/ 12 w 395"/>
              <a:gd name="T45" fmla="*/ 190 h 417"/>
              <a:gd name="T46" fmla="*/ 34 w 395"/>
              <a:gd name="T47" fmla="*/ 209 h 417"/>
              <a:gd name="T48" fmla="*/ 119 w 395"/>
              <a:gd name="T49" fmla="*/ 123 h 417"/>
              <a:gd name="T50" fmla="*/ 190 w 395"/>
              <a:gd name="T51" fmla="*/ 192 h 417"/>
              <a:gd name="T52" fmla="*/ 319 w 395"/>
              <a:gd name="T53" fmla="*/ 62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95" h="417">
                <a:moveTo>
                  <a:pt x="0" y="303"/>
                </a:moveTo>
                <a:lnTo>
                  <a:pt x="86" y="303"/>
                </a:lnTo>
                <a:lnTo>
                  <a:pt x="86" y="417"/>
                </a:lnTo>
                <a:lnTo>
                  <a:pt x="0" y="417"/>
                </a:lnTo>
                <a:lnTo>
                  <a:pt x="0" y="303"/>
                </a:lnTo>
                <a:close/>
                <a:moveTo>
                  <a:pt x="156" y="417"/>
                </a:moveTo>
                <a:lnTo>
                  <a:pt x="241" y="417"/>
                </a:lnTo>
                <a:lnTo>
                  <a:pt x="241" y="247"/>
                </a:lnTo>
                <a:lnTo>
                  <a:pt x="156" y="247"/>
                </a:lnTo>
                <a:lnTo>
                  <a:pt x="156" y="417"/>
                </a:lnTo>
                <a:close/>
                <a:moveTo>
                  <a:pt x="310" y="152"/>
                </a:moveTo>
                <a:lnTo>
                  <a:pt x="310" y="417"/>
                </a:lnTo>
                <a:lnTo>
                  <a:pt x="395" y="417"/>
                </a:lnTo>
                <a:lnTo>
                  <a:pt x="395" y="152"/>
                </a:lnTo>
                <a:lnTo>
                  <a:pt x="310" y="152"/>
                </a:lnTo>
                <a:close/>
                <a:moveTo>
                  <a:pt x="319" y="62"/>
                </a:moveTo>
                <a:lnTo>
                  <a:pt x="338" y="83"/>
                </a:lnTo>
                <a:lnTo>
                  <a:pt x="360" y="0"/>
                </a:lnTo>
                <a:lnTo>
                  <a:pt x="279" y="22"/>
                </a:lnTo>
                <a:lnTo>
                  <a:pt x="298" y="43"/>
                </a:lnTo>
                <a:lnTo>
                  <a:pt x="190" y="152"/>
                </a:lnTo>
                <a:lnTo>
                  <a:pt x="119" y="83"/>
                </a:lnTo>
                <a:lnTo>
                  <a:pt x="12" y="190"/>
                </a:lnTo>
                <a:lnTo>
                  <a:pt x="34" y="209"/>
                </a:lnTo>
                <a:lnTo>
                  <a:pt x="119" y="123"/>
                </a:lnTo>
                <a:lnTo>
                  <a:pt x="190" y="192"/>
                </a:lnTo>
                <a:lnTo>
                  <a:pt x="319" y="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îṣļîḑé-Freeform 88"/>
          <p:cNvSpPr>
            <a:spLocks/>
          </p:cNvSpPr>
          <p:nvPr/>
        </p:nvSpPr>
        <p:spPr bwMode="auto">
          <a:xfrm>
            <a:off x="1413483" y="3567400"/>
            <a:ext cx="242940" cy="443926"/>
          </a:xfrm>
          <a:custGeom>
            <a:avLst/>
            <a:gdLst>
              <a:gd name="T0" fmla="*/ 52 w 105"/>
              <a:gd name="T1" fmla="*/ 62 h 192"/>
              <a:gd name="T2" fmla="*/ 30 w 105"/>
              <a:gd name="T3" fmla="*/ 68 h 192"/>
              <a:gd name="T4" fmla="*/ 0 w 105"/>
              <a:gd name="T5" fmla="*/ 74 h 192"/>
              <a:gd name="T6" fmla="*/ 5 w 105"/>
              <a:gd name="T7" fmla="*/ 120 h 192"/>
              <a:gd name="T8" fmla="*/ 18 w 105"/>
              <a:gd name="T9" fmla="*/ 141 h 192"/>
              <a:gd name="T10" fmla="*/ 18 w 105"/>
              <a:gd name="T11" fmla="*/ 188 h 192"/>
              <a:gd name="T12" fmla="*/ 52 w 105"/>
              <a:gd name="T13" fmla="*/ 192 h 192"/>
              <a:gd name="T14" fmla="*/ 86 w 105"/>
              <a:gd name="T15" fmla="*/ 188 h 192"/>
              <a:gd name="T16" fmla="*/ 86 w 105"/>
              <a:gd name="T17" fmla="*/ 141 h 192"/>
              <a:gd name="T18" fmla="*/ 99 w 105"/>
              <a:gd name="T19" fmla="*/ 120 h 192"/>
              <a:gd name="T20" fmla="*/ 105 w 105"/>
              <a:gd name="T21" fmla="*/ 74 h 192"/>
              <a:gd name="T22" fmla="*/ 74 w 105"/>
              <a:gd name="T23" fmla="*/ 68 h 192"/>
              <a:gd name="T24" fmla="*/ 52 w 105"/>
              <a:gd name="T25" fmla="*/ 62 h 192"/>
              <a:gd name="T26" fmla="*/ 59 w 105"/>
              <a:gd name="T27" fmla="*/ 81 h 192"/>
              <a:gd name="T28" fmla="*/ 55 w 105"/>
              <a:gd name="T29" fmla="*/ 86 h 192"/>
              <a:gd name="T30" fmla="*/ 63 w 105"/>
              <a:gd name="T31" fmla="*/ 126 h 192"/>
              <a:gd name="T32" fmla="*/ 52 w 105"/>
              <a:gd name="T33" fmla="*/ 138 h 192"/>
              <a:gd name="T34" fmla="*/ 42 w 105"/>
              <a:gd name="T35" fmla="*/ 126 h 192"/>
              <a:gd name="T36" fmla="*/ 49 w 105"/>
              <a:gd name="T37" fmla="*/ 86 h 192"/>
              <a:gd name="T38" fmla="*/ 46 w 105"/>
              <a:gd name="T39" fmla="*/ 81 h 192"/>
              <a:gd name="T40" fmla="*/ 46 w 105"/>
              <a:gd name="T41" fmla="*/ 79 h 192"/>
              <a:gd name="T42" fmla="*/ 38 w 105"/>
              <a:gd name="T43" fmla="*/ 75 h 192"/>
              <a:gd name="T44" fmla="*/ 41 w 105"/>
              <a:gd name="T45" fmla="*/ 72 h 192"/>
              <a:gd name="T46" fmla="*/ 50 w 105"/>
              <a:gd name="T47" fmla="*/ 74 h 192"/>
              <a:gd name="T48" fmla="*/ 55 w 105"/>
              <a:gd name="T49" fmla="*/ 74 h 192"/>
              <a:gd name="T50" fmla="*/ 64 w 105"/>
              <a:gd name="T51" fmla="*/ 72 h 192"/>
              <a:gd name="T52" fmla="*/ 67 w 105"/>
              <a:gd name="T53" fmla="*/ 75 h 192"/>
              <a:gd name="T54" fmla="*/ 59 w 105"/>
              <a:gd name="T55" fmla="*/ 79 h 192"/>
              <a:gd name="T56" fmla="*/ 59 w 105"/>
              <a:gd name="T57" fmla="*/ 81 h 192"/>
              <a:gd name="T58" fmla="*/ 23 w 105"/>
              <a:gd name="T59" fmla="*/ 29 h 192"/>
              <a:gd name="T60" fmla="*/ 52 w 105"/>
              <a:gd name="T61" fmla="*/ 0 h 192"/>
              <a:gd name="T62" fmla="*/ 81 w 105"/>
              <a:gd name="T63" fmla="*/ 29 h 192"/>
              <a:gd name="T64" fmla="*/ 52 w 105"/>
              <a:gd name="T65" fmla="*/ 59 h 192"/>
              <a:gd name="T66" fmla="*/ 23 w 105"/>
              <a:gd name="T67" fmla="*/ 29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5" h="192">
                <a:moveTo>
                  <a:pt x="52" y="62"/>
                </a:moveTo>
                <a:cubicBezTo>
                  <a:pt x="42" y="62"/>
                  <a:pt x="33" y="66"/>
                  <a:pt x="30" y="68"/>
                </a:cubicBezTo>
                <a:cubicBezTo>
                  <a:pt x="10" y="70"/>
                  <a:pt x="0" y="74"/>
                  <a:pt x="0" y="74"/>
                </a:cubicBezTo>
                <a:cubicBezTo>
                  <a:pt x="0" y="74"/>
                  <a:pt x="2" y="111"/>
                  <a:pt x="5" y="120"/>
                </a:cubicBezTo>
                <a:cubicBezTo>
                  <a:pt x="8" y="128"/>
                  <a:pt x="18" y="132"/>
                  <a:pt x="18" y="141"/>
                </a:cubicBezTo>
                <a:cubicBezTo>
                  <a:pt x="18" y="188"/>
                  <a:pt x="18" y="188"/>
                  <a:pt x="18" y="188"/>
                </a:cubicBezTo>
                <a:cubicBezTo>
                  <a:pt x="18" y="188"/>
                  <a:pt x="35" y="192"/>
                  <a:pt x="52" y="192"/>
                </a:cubicBezTo>
                <a:cubicBezTo>
                  <a:pt x="69" y="192"/>
                  <a:pt x="86" y="188"/>
                  <a:pt x="86" y="188"/>
                </a:cubicBezTo>
                <a:cubicBezTo>
                  <a:pt x="86" y="141"/>
                  <a:pt x="86" y="141"/>
                  <a:pt x="86" y="141"/>
                </a:cubicBezTo>
                <a:cubicBezTo>
                  <a:pt x="86" y="132"/>
                  <a:pt x="97" y="128"/>
                  <a:pt x="99" y="120"/>
                </a:cubicBezTo>
                <a:cubicBezTo>
                  <a:pt x="102" y="111"/>
                  <a:pt x="105" y="74"/>
                  <a:pt x="105" y="74"/>
                </a:cubicBezTo>
                <a:cubicBezTo>
                  <a:pt x="105" y="74"/>
                  <a:pt x="95" y="70"/>
                  <a:pt x="74" y="68"/>
                </a:cubicBezTo>
                <a:cubicBezTo>
                  <a:pt x="71" y="66"/>
                  <a:pt x="63" y="62"/>
                  <a:pt x="52" y="62"/>
                </a:cubicBezTo>
                <a:moveTo>
                  <a:pt x="59" y="81"/>
                </a:moveTo>
                <a:cubicBezTo>
                  <a:pt x="55" y="86"/>
                  <a:pt x="55" y="86"/>
                  <a:pt x="55" y="86"/>
                </a:cubicBezTo>
                <a:cubicBezTo>
                  <a:pt x="63" y="126"/>
                  <a:pt x="63" y="126"/>
                  <a:pt x="63" y="126"/>
                </a:cubicBezTo>
                <a:cubicBezTo>
                  <a:pt x="52" y="138"/>
                  <a:pt x="52" y="138"/>
                  <a:pt x="52" y="138"/>
                </a:cubicBezTo>
                <a:cubicBezTo>
                  <a:pt x="42" y="126"/>
                  <a:pt x="42" y="126"/>
                  <a:pt x="42" y="126"/>
                </a:cubicBezTo>
                <a:cubicBezTo>
                  <a:pt x="49" y="86"/>
                  <a:pt x="49" y="86"/>
                  <a:pt x="49" y="86"/>
                </a:cubicBezTo>
                <a:cubicBezTo>
                  <a:pt x="46" y="81"/>
                  <a:pt x="46" y="81"/>
                  <a:pt x="46" y="81"/>
                </a:cubicBezTo>
                <a:cubicBezTo>
                  <a:pt x="46" y="79"/>
                  <a:pt x="46" y="79"/>
                  <a:pt x="46" y="79"/>
                </a:cubicBezTo>
                <a:cubicBezTo>
                  <a:pt x="43" y="78"/>
                  <a:pt x="40" y="77"/>
                  <a:pt x="38" y="75"/>
                </a:cubicBezTo>
                <a:cubicBezTo>
                  <a:pt x="41" y="72"/>
                  <a:pt x="41" y="72"/>
                  <a:pt x="41" y="72"/>
                </a:cubicBezTo>
                <a:cubicBezTo>
                  <a:pt x="44" y="73"/>
                  <a:pt x="47" y="73"/>
                  <a:pt x="50" y="74"/>
                </a:cubicBezTo>
                <a:cubicBezTo>
                  <a:pt x="55" y="74"/>
                  <a:pt x="55" y="74"/>
                  <a:pt x="55" y="74"/>
                </a:cubicBezTo>
                <a:cubicBezTo>
                  <a:pt x="58" y="73"/>
                  <a:pt x="61" y="73"/>
                  <a:pt x="64" y="72"/>
                </a:cubicBezTo>
                <a:cubicBezTo>
                  <a:pt x="67" y="75"/>
                  <a:pt x="67" y="75"/>
                  <a:pt x="67" y="75"/>
                </a:cubicBezTo>
                <a:cubicBezTo>
                  <a:pt x="65" y="77"/>
                  <a:pt x="62" y="78"/>
                  <a:pt x="59" y="79"/>
                </a:cubicBezTo>
                <a:lnTo>
                  <a:pt x="59" y="81"/>
                </a:lnTo>
                <a:close/>
                <a:moveTo>
                  <a:pt x="23" y="29"/>
                </a:moveTo>
                <a:cubicBezTo>
                  <a:pt x="23" y="13"/>
                  <a:pt x="36" y="0"/>
                  <a:pt x="52" y="0"/>
                </a:cubicBezTo>
                <a:cubicBezTo>
                  <a:pt x="68" y="0"/>
                  <a:pt x="81" y="13"/>
                  <a:pt x="81" y="29"/>
                </a:cubicBezTo>
                <a:cubicBezTo>
                  <a:pt x="81" y="46"/>
                  <a:pt x="68" y="59"/>
                  <a:pt x="52" y="59"/>
                </a:cubicBezTo>
                <a:cubicBezTo>
                  <a:pt x="36" y="59"/>
                  <a:pt x="23" y="46"/>
                  <a:pt x="23" y="2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2093128" y="2090055"/>
            <a:ext cx="3707597" cy="885995"/>
            <a:chOff x="2677264" y="1996356"/>
            <a:chExt cx="3707597" cy="885995"/>
          </a:xfrm>
        </p:grpSpPr>
        <p:sp>
          <p:nvSpPr>
            <p:cNvPr id="32" name="矩形 31"/>
            <p:cNvSpPr/>
            <p:nvPr/>
          </p:nvSpPr>
          <p:spPr>
            <a:xfrm>
              <a:off x="2677264" y="2346820"/>
              <a:ext cx="3707597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应用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093128" y="3346365"/>
            <a:ext cx="3707597" cy="885995"/>
            <a:chOff x="2677264" y="1996356"/>
            <a:chExt cx="3707597" cy="885995"/>
          </a:xfrm>
        </p:grpSpPr>
        <p:sp>
          <p:nvSpPr>
            <p:cNvPr id="35" name="矩形 34"/>
            <p:cNvSpPr/>
            <p:nvPr/>
          </p:nvSpPr>
          <p:spPr>
            <a:xfrm>
              <a:off x="2677264" y="2346820"/>
              <a:ext cx="3707597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应用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093128" y="4556847"/>
            <a:ext cx="3707597" cy="885995"/>
            <a:chOff x="2677264" y="1996356"/>
            <a:chExt cx="3707597" cy="885995"/>
          </a:xfrm>
        </p:grpSpPr>
        <p:sp>
          <p:nvSpPr>
            <p:cNvPr id="38" name="矩形 37"/>
            <p:cNvSpPr/>
            <p:nvPr/>
          </p:nvSpPr>
          <p:spPr>
            <a:xfrm>
              <a:off x="2677264" y="2346820"/>
              <a:ext cx="3707597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应用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431558" y="2090055"/>
            <a:ext cx="3707597" cy="885995"/>
            <a:chOff x="2677264" y="1996356"/>
            <a:chExt cx="3707597" cy="885995"/>
          </a:xfrm>
        </p:grpSpPr>
        <p:sp>
          <p:nvSpPr>
            <p:cNvPr id="41" name="矩形 40"/>
            <p:cNvSpPr/>
            <p:nvPr/>
          </p:nvSpPr>
          <p:spPr>
            <a:xfrm>
              <a:off x="2677264" y="2346820"/>
              <a:ext cx="3707597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应用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431558" y="3346365"/>
            <a:ext cx="3707597" cy="885995"/>
            <a:chOff x="2677264" y="1996356"/>
            <a:chExt cx="3707597" cy="885995"/>
          </a:xfrm>
        </p:grpSpPr>
        <p:sp>
          <p:nvSpPr>
            <p:cNvPr id="44" name="矩形 43"/>
            <p:cNvSpPr/>
            <p:nvPr/>
          </p:nvSpPr>
          <p:spPr>
            <a:xfrm>
              <a:off x="2677264" y="2346820"/>
              <a:ext cx="3707597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应用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431558" y="4556847"/>
            <a:ext cx="3707597" cy="885995"/>
            <a:chOff x="2677264" y="1996356"/>
            <a:chExt cx="3707597" cy="885995"/>
          </a:xfrm>
        </p:grpSpPr>
        <p:sp>
          <p:nvSpPr>
            <p:cNvPr id="47" name="矩形 46"/>
            <p:cNvSpPr/>
            <p:nvPr/>
          </p:nvSpPr>
          <p:spPr>
            <a:xfrm>
              <a:off x="2677264" y="2346820"/>
              <a:ext cx="3707597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应用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2803186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ṩľíḍè-Oval 2"/>
          <p:cNvSpPr/>
          <p:nvPr/>
        </p:nvSpPr>
        <p:spPr>
          <a:xfrm>
            <a:off x="1374824" y="1955641"/>
            <a:ext cx="2449638" cy="244963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íṩľíḍè-Oval 2"/>
          <p:cNvSpPr/>
          <p:nvPr/>
        </p:nvSpPr>
        <p:spPr>
          <a:xfrm>
            <a:off x="4871974" y="1955641"/>
            <a:ext cx="2449638" cy="244963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4" name="íṩľíḍè-Oval 2"/>
          <p:cNvSpPr/>
          <p:nvPr/>
        </p:nvSpPr>
        <p:spPr>
          <a:xfrm>
            <a:off x="8369125" y="1955641"/>
            <a:ext cx="2449638" cy="244963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26" name="直接连接符 25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pic>
        <p:nvPicPr>
          <p:cNvPr id="33" name="图片占位符 32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656" r="16656"/>
          <a:stretch>
            <a:fillRect/>
          </a:stretch>
        </p:blipFill>
        <p:spPr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</p:pic>
      <p:pic>
        <p:nvPicPr>
          <p:cNvPr id="34" name="图片占位符 33"/>
          <p:cNvPicPr>
            <a:picLocks noGrp="1" noChangeAspect="1"/>
          </p:cNvPicPr>
          <p:nvPr>
            <p:ph type="pic" sz="quarter" idx="1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656" r="16656"/>
          <a:stretch>
            <a:fillRect/>
          </a:stretch>
        </p:blipFill>
        <p:spPr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</p:pic>
      <p:pic>
        <p:nvPicPr>
          <p:cNvPr id="35" name="图片占位符 34"/>
          <p:cNvPicPr>
            <a:picLocks noGrp="1" noChangeAspect="1"/>
          </p:cNvPicPr>
          <p:nvPr>
            <p:ph type="pic" sz="quarter" idx="1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445" r="12445"/>
          <a:stretch>
            <a:fillRect/>
          </a:stretch>
        </p:blipFill>
        <p:spPr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</p:pic>
      <p:sp>
        <p:nvSpPr>
          <p:cNvPr id="40" name="矩形 39"/>
          <p:cNvSpPr/>
          <p:nvPr/>
        </p:nvSpPr>
        <p:spPr>
          <a:xfrm>
            <a:off x="916248" y="5207947"/>
            <a:ext cx="10401040" cy="7571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 Office PowerPoint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不仅可以创建演示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文稿用户可以在投影仪或者计算机上进行演示，也可以将演示文稿打印出来，制作成胶片，以便应用到更广泛的领域中。利用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 Office PowerPoint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不仅可以创建演示文稿</a:t>
            </a:r>
          </a:p>
        </p:txBody>
      </p:sp>
      <p:sp>
        <p:nvSpPr>
          <p:cNvPr id="41" name="矩形 40"/>
          <p:cNvSpPr/>
          <p:nvPr/>
        </p:nvSpPr>
        <p:spPr>
          <a:xfrm>
            <a:off x="1557449" y="4539611"/>
            <a:ext cx="2084387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标题文字添加</a:t>
            </a:r>
          </a:p>
        </p:txBody>
      </p:sp>
      <p:sp>
        <p:nvSpPr>
          <p:cNvPr id="42" name="矩形 41"/>
          <p:cNvSpPr/>
          <p:nvPr/>
        </p:nvSpPr>
        <p:spPr>
          <a:xfrm>
            <a:off x="5053806" y="4539611"/>
            <a:ext cx="2084387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标题文字添加</a:t>
            </a:r>
          </a:p>
        </p:txBody>
      </p:sp>
      <p:sp>
        <p:nvSpPr>
          <p:cNvPr id="43" name="矩形 42"/>
          <p:cNvSpPr/>
          <p:nvPr/>
        </p:nvSpPr>
        <p:spPr>
          <a:xfrm>
            <a:off x="8551750" y="4539611"/>
            <a:ext cx="2084387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标题文字添加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897727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4" grpId="0" animBg="1"/>
      <p:bldP spid="40" grpId="0"/>
      <p:bldP spid="41" grpId="0"/>
      <p:bldP spid="42" grpId="0"/>
      <p:bldP spid="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连接符 42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1004890" y="2075502"/>
            <a:ext cx="2396756" cy="3398693"/>
            <a:chOff x="1004890" y="2075502"/>
            <a:chExt cx="2396756" cy="3398693"/>
          </a:xfrm>
        </p:grpSpPr>
        <p:sp>
          <p:nvSpPr>
            <p:cNvPr id="25" name="ïṧḷïḓê-矩形: 圆角 2"/>
            <p:cNvSpPr/>
            <p:nvPr/>
          </p:nvSpPr>
          <p:spPr>
            <a:xfrm>
              <a:off x="1004890" y="2075502"/>
              <a:ext cx="2396756" cy="3398693"/>
            </a:xfrm>
            <a:prstGeom prst="roundRect">
              <a:avLst>
                <a:gd name="adj" fmla="val 42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椭圆 30"/>
            <p:cNvSpPr/>
            <p:nvPr/>
          </p:nvSpPr>
          <p:spPr>
            <a:xfrm>
              <a:off x="1822268" y="2316802"/>
              <a:ext cx="762000" cy="76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31"/>
            <p:cNvSpPr/>
            <p:nvPr/>
          </p:nvSpPr>
          <p:spPr>
            <a:xfrm>
              <a:off x="2033405" y="2563197"/>
              <a:ext cx="339726" cy="269210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1161074" y="3320102"/>
              <a:ext cx="2084388" cy="1644088"/>
              <a:chOff x="2677265" y="1996356"/>
              <a:chExt cx="2084388" cy="164408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677265" y="2346820"/>
                <a:ext cx="2084388" cy="129362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用户可以在投影仪或者计算机上进行演示，也可以将演示文稿打印出来，制作成胶片，以便应用到更广泛的领域中。利用</a:t>
                </a:r>
                <a:r>
                  <a:rPr lang="en-US" altLang="zh-CN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Microsoft Office PowerPoint</a:t>
                </a:r>
                <a:r>
                  <a:rPr lang="zh-CN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不仅可以创建演示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文稿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2677265" y="1996356"/>
                <a:ext cx="2084387" cy="36234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/>
                  <a:t>标题文字添加</a:t>
                </a: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3609571" y="2075502"/>
            <a:ext cx="2396756" cy="3398693"/>
            <a:chOff x="3609571" y="2075502"/>
            <a:chExt cx="2396756" cy="3398693"/>
          </a:xfrm>
        </p:grpSpPr>
        <p:sp>
          <p:nvSpPr>
            <p:cNvPr id="19" name="ïṧḷïḓê-矩形: 圆角 12"/>
            <p:cNvSpPr/>
            <p:nvPr/>
          </p:nvSpPr>
          <p:spPr>
            <a:xfrm>
              <a:off x="3609571" y="2075502"/>
              <a:ext cx="2396756" cy="3398693"/>
            </a:xfrm>
            <a:prstGeom prst="roundRect">
              <a:avLst>
                <a:gd name="adj" fmla="val 42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椭圆 34"/>
            <p:cNvSpPr/>
            <p:nvPr/>
          </p:nvSpPr>
          <p:spPr>
            <a:xfrm>
              <a:off x="4426949" y="2316802"/>
              <a:ext cx="762000" cy="7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35"/>
            <p:cNvSpPr/>
            <p:nvPr/>
          </p:nvSpPr>
          <p:spPr>
            <a:xfrm>
              <a:off x="4643053" y="2527939"/>
              <a:ext cx="329791" cy="339726"/>
            </a:xfrm>
            <a:custGeom>
              <a:avLst/>
              <a:gdLst>
                <a:gd name="connsiteX0" fmla="*/ 288471 w 590280"/>
                <a:gd name="connsiteY0" fmla="*/ 493393 h 608062"/>
                <a:gd name="connsiteX1" fmla="*/ 301667 w 590280"/>
                <a:gd name="connsiteY1" fmla="*/ 493393 h 608062"/>
                <a:gd name="connsiteX2" fmla="*/ 311369 w 590280"/>
                <a:gd name="connsiteY2" fmla="*/ 499110 h 608062"/>
                <a:gd name="connsiteX3" fmla="*/ 311078 w 590280"/>
                <a:gd name="connsiteY3" fmla="*/ 510446 h 608062"/>
                <a:gd name="connsiteX4" fmla="*/ 307876 w 590280"/>
                <a:gd name="connsiteY4" fmla="*/ 515485 h 608062"/>
                <a:gd name="connsiteX5" fmla="*/ 302249 w 590280"/>
                <a:gd name="connsiteY5" fmla="*/ 518585 h 608062"/>
                <a:gd name="connsiteX6" fmla="*/ 287889 w 590280"/>
                <a:gd name="connsiteY6" fmla="*/ 518585 h 608062"/>
                <a:gd name="connsiteX7" fmla="*/ 282261 w 590280"/>
                <a:gd name="connsiteY7" fmla="*/ 515485 h 608062"/>
                <a:gd name="connsiteX8" fmla="*/ 279059 w 590280"/>
                <a:gd name="connsiteY8" fmla="*/ 510446 h 608062"/>
                <a:gd name="connsiteX9" fmla="*/ 278768 w 590280"/>
                <a:gd name="connsiteY9" fmla="*/ 499110 h 608062"/>
                <a:gd name="connsiteX10" fmla="*/ 288471 w 590280"/>
                <a:gd name="connsiteY10" fmla="*/ 493393 h 608062"/>
                <a:gd name="connsiteX11" fmla="*/ 253371 w 590280"/>
                <a:gd name="connsiteY11" fmla="*/ 486196 h 608062"/>
                <a:gd name="connsiteX12" fmla="*/ 282769 w 590280"/>
                <a:gd name="connsiteY12" fmla="*/ 557899 h 608062"/>
                <a:gd name="connsiteX13" fmla="*/ 282769 w 590280"/>
                <a:gd name="connsiteY13" fmla="*/ 535807 h 608062"/>
                <a:gd name="connsiteX14" fmla="*/ 290337 w 590280"/>
                <a:gd name="connsiteY14" fmla="*/ 528249 h 608062"/>
                <a:gd name="connsiteX15" fmla="*/ 300039 w 590280"/>
                <a:gd name="connsiteY15" fmla="*/ 528249 h 608062"/>
                <a:gd name="connsiteX16" fmla="*/ 307607 w 590280"/>
                <a:gd name="connsiteY16" fmla="*/ 535807 h 608062"/>
                <a:gd name="connsiteX17" fmla="*/ 307607 w 590280"/>
                <a:gd name="connsiteY17" fmla="*/ 557608 h 608062"/>
                <a:gd name="connsiteX18" fmla="*/ 336810 w 590280"/>
                <a:gd name="connsiteY18" fmla="*/ 486196 h 608062"/>
                <a:gd name="connsiteX19" fmla="*/ 357767 w 590280"/>
                <a:gd name="connsiteY19" fmla="*/ 500634 h 608062"/>
                <a:gd name="connsiteX20" fmla="*/ 372417 w 590280"/>
                <a:gd name="connsiteY20" fmla="*/ 538907 h 608062"/>
                <a:gd name="connsiteX21" fmla="*/ 374843 w 590280"/>
                <a:gd name="connsiteY21" fmla="*/ 545109 h 608062"/>
                <a:gd name="connsiteX22" fmla="*/ 300039 w 590280"/>
                <a:gd name="connsiteY22" fmla="*/ 576987 h 608062"/>
                <a:gd name="connsiteX23" fmla="*/ 295188 w 590280"/>
                <a:gd name="connsiteY23" fmla="*/ 577084 h 608062"/>
                <a:gd name="connsiteX24" fmla="*/ 291016 w 590280"/>
                <a:gd name="connsiteY24" fmla="*/ 576987 h 608062"/>
                <a:gd name="connsiteX25" fmla="*/ 215436 w 590280"/>
                <a:gd name="connsiteY25" fmla="*/ 545109 h 608062"/>
                <a:gd name="connsiteX26" fmla="*/ 217764 w 590280"/>
                <a:gd name="connsiteY26" fmla="*/ 538907 h 608062"/>
                <a:gd name="connsiteX27" fmla="*/ 232221 w 590280"/>
                <a:gd name="connsiteY27" fmla="*/ 500827 h 608062"/>
                <a:gd name="connsiteX28" fmla="*/ 253371 w 590280"/>
                <a:gd name="connsiteY28" fmla="*/ 486196 h 608062"/>
                <a:gd name="connsiteX29" fmla="*/ 295188 w 590280"/>
                <a:gd name="connsiteY29" fmla="*/ 366279 h 608062"/>
                <a:gd name="connsiteX30" fmla="*/ 262960 w 590280"/>
                <a:gd name="connsiteY30" fmla="*/ 414607 h 608062"/>
                <a:gd name="connsiteX31" fmla="*/ 295188 w 590280"/>
                <a:gd name="connsiteY31" fmla="*/ 462839 h 608062"/>
                <a:gd name="connsiteX32" fmla="*/ 327320 w 590280"/>
                <a:gd name="connsiteY32" fmla="*/ 414607 h 608062"/>
                <a:gd name="connsiteX33" fmla="*/ 295188 w 590280"/>
                <a:gd name="connsiteY33" fmla="*/ 366279 h 608062"/>
                <a:gd name="connsiteX34" fmla="*/ 295188 w 590280"/>
                <a:gd name="connsiteY34" fmla="*/ 351557 h 608062"/>
                <a:gd name="connsiteX35" fmla="*/ 342172 w 590280"/>
                <a:gd name="connsiteY35" fmla="*/ 414607 h 608062"/>
                <a:gd name="connsiteX36" fmla="*/ 322757 w 590280"/>
                <a:gd name="connsiteY36" fmla="*/ 465551 h 608062"/>
                <a:gd name="connsiteX37" fmla="*/ 295188 w 590280"/>
                <a:gd name="connsiteY37" fmla="*/ 477657 h 608062"/>
                <a:gd name="connsiteX38" fmla="*/ 267522 w 590280"/>
                <a:gd name="connsiteY38" fmla="*/ 465551 h 608062"/>
                <a:gd name="connsiteX39" fmla="*/ 248108 w 590280"/>
                <a:gd name="connsiteY39" fmla="*/ 414607 h 608062"/>
                <a:gd name="connsiteX40" fmla="*/ 295188 w 590280"/>
                <a:gd name="connsiteY40" fmla="*/ 351557 h 608062"/>
                <a:gd name="connsiteX41" fmla="*/ 295188 w 590280"/>
                <a:gd name="connsiteY41" fmla="*/ 336295 h 608062"/>
                <a:gd name="connsiteX42" fmla="*/ 169427 w 590280"/>
                <a:gd name="connsiteY42" fmla="*/ 461860 h 608062"/>
                <a:gd name="connsiteX43" fmla="*/ 295188 w 590280"/>
                <a:gd name="connsiteY43" fmla="*/ 587425 h 608062"/>
                <a:gd name="connsiteX44" fmla="*/ 420852 w 590280"/>
                <a:gd name="connsiteY44" fmla="*/ 461860 h 608062"/>
                <a:gd name="connsiteX45" fmla="*/ 295188 w 590280"/>
                <a:gd name="connsiteY45" fmla="*/ 336295 h 608062"/>
                <a:gd name="connsiteX46" fmla="*/ 426654 w 590280"/>
                <a:gd name="connsiteY46" fmla="*/ 149810 h 608062"/>
                <a:gd name="connsiteX47" fmla="*/ 461485 w 590280"/>
                <a:gd name="connsiteY47" fmla="*/ 179065 h 608062"/>
                <a:gd name="connsiteX48" fmla="*/ 496315 w 590280"/>
                <a:gd name="connsiteY48" fmla="*/ 149810 h 608062"/>
                <a:gd name="connsiteX49" fmla="*/ 512615 w 590280"/>
                <a:gd name="connsiteY49" fmla="*/ 162500 h 608062"/>
                <a:gd name="connsiteX50" fmla="*/ 523966 w 590280"/>
                <a:gd name="connsiteY50" fmla="*/ 192142 h 608062"/>
                <a:gd name="connsiteX51" fmla="*/ 526974 w 590280"/>
                <a:gd name="connsiteY51" fmla="*/ 200086 h 608062"/>
                <a:gd name="connsiteX52" fmla="*/ 522899 w 590280"/>
                <a:gd name="connsiteY52" fmla="*/ 212679 h 608062"/>
                <a:gd name="connsiteX53" fmla="*/ 461485 w 590280"/>
                <a:gd name="connsiteY53" fmla="*/ 230890 h 608062"/>
                <a:gd name="connsiteX54" fmla="*/ 400070 w 590280"/>
                <a:gd name="connsiteY54" fmla="*/ 212679 h 608062"/>
                <a:gd name="connsiteX55" fmla="*/ 395995 w 590280"/>
                <a:gd name="connsiteY55" fmla="*/ 200086 h 608062"/>
                <a:gd name="connsiteX56" fmla="*/ 399003 w 590280"/>
                <a:gd name="connsiteY56" fmla="*/ 192239 h 608062"/>
                <a:gd name="connsiteX57" fmla="*/ 410451 w 590280"/>
                <a:gd name="connsiteY57" fmla="*/ 162500 h 608062"/>
                <a:gd name="connsiteX58" fmla="*/ 426654 w 590280"/>
                <a:gd name="connsiteY58" fmla="*/ 149810 h 608062"/>
                <a:gd name="connsiteX59" fmla="*/ 94788 w 590280"/>
                <a:gd name="connsiteY59" fmla="*/ 142613 h 608062"/>
                <a:gd name="connsiteX60" fmla="*/ 107988 w 590280"/>
                <a:gd name="connsiteY60" fmla="*/ 174970 h 608062"/>
                <a:gd name="connsiteX61" fmla="*/ 130991 w 590280"/>
                <a:gd name="connsiteY61" fmla="*/ 190374 h 608062"/>
                <a:gd name="connsiteX62" fmla="*/ 153994 w 590280"/>
                <a:gd name="connsiteY62" fmla="*/ 174970 h 608062"/>
                <a:gd name="connsiteX63" fmla="*/ 167194 w 590280"/>
                <a:gd name="connsiteY63" fmla="*/ 142613 h 608062"/>
                <a:gd name="connsiteX64" fmla="*/ 179229 w 590280"/>
                <a:gd name="connsiteY64" fmla="*/ 150848 h 608062"/>
                <a:gd name="connsiteX65" fmla="*/ 193788 w 590280"/>
                <a:gd name="connsiteY65" fmla="*/ 188145 h 608062"/>
                <a:gd name="connsiteX66" fmla="*/ 196894 w 590280"/>
                <a:gd name="connsiteY66" fmla="*/ 196186 h 608062"/>
                <a:gd name="connsiteX67" fmla="*/ 193011 w 590280"/>
                <a:gd name="connsiteY67" fmla="*/ 208393 h 608062"/>
                <a:gd name="connsiteX68" fmla="*/ 130991 w 590280"/>
                <a:gd name="connsiteY68" fmla="*/ 227574 h 608062"/>
                <a:gd name="connsiteX69" fmla="*/ 68970 w 590280"/>
                <a:gd name="connsiteY69" fmla="*/ 208393 h 608062"/>
                <a:gd name="connsiteX70" fmla="*/ 65088 w 590280"/>
                <a:gd name="connsiteY70" fmla="*/ 196186 h 608062"/>
                <a:gd name="connsiteX71" fmla="*/ 68194 w 590280"/>
                <a:gd name="connsiteY71" fmla="*/ 188145 h 608062"/>
                <a:gd name="connsiteX72" fmla="*/ 81200 w 590280"/>
                <a:gd name="connsiteY72" fmla="*/ 154723 h 608062"/>
                <a:gd name="connsiteX73" fmla="*/ 94788 w 590280"/>
                <a:gd name="connsiteY73" fmla="*/ 142613 h 608062"/>
                <a:gd name="connsiteX74" fmla="*/ 131088 w 590280"/>
                <a:gd name="connsiteY74" fmla="*/ 70440 h 608062"/>
                <a:gd name="connsiteX75" fmla="*/ 105944 w 590280"/>
                <a:gd name="connsiteY75" fmla="*/ 87488 h 608062"/>
                <a:gd name="connsiteX76" fmla="*/ 130991 w 590280"/>
                <a:gd name="connsiteY76" fmla="*/ 123329 h 608062"/>
                <a:gd name="connsiteX77" fmla="*/ 156038 w 590280"/>
                <a:gd name="connsiteY77" fmla="*/ 86907 h 608062"/>
                <a:gd name="connsiteX78" fmla="*/ 131088 w 590280"/>
                <a:gd name="connsiteY78" fmla="*/ 70440 h 608062"/>
                <a:gd name="connsiteX79" fmla="*/ 461485 w 590280"/>
                <a:gd name="connsiteY79" fmla="*/ 52732 h 608062"/>
                <a:gd name="connsiteX80" fmla="*/ 435473 w 590280"/>
                <a:gd name="connsiteY80" fmla="*/ 91685 h 608062"/>
                <a:gd name="connsiteX81" fmla="*/ 461485 w 590280"/>
                <a:gd name="connsiteY81" fmla="*/ 130735 h 608062"/>
                <a:gd name="connsiteX82" fmla="*/ 487498 w 590280"/>
                <a:gd name="connsiteY82" fmla="*/ 91685 h 608062"/>
                <a:gd name="connsiteX83" fmla="*/ 461485 w 590280"/>
                <a:gd name="connsiteY83" fmla="*/ 52732 h 608062"/>
                <a:gd name="connsiteX84" fmla="*/ 461485 w 590280"/>
                <a:gd name="connsiteY84" fmla="*/ 40716 h 608062"/>
                <a:gd name="connsiteX85" fmla="*/ 499533 w 590280"/>
                <a:gd name="connsiteY85" fmla="*/ 91685 h 608062"/>
                <a:gd name="connsiteX86" fmla="*/ 479539 w 590280"/>
                <a:gd name="connsiteY86" fmla="*/ 136355 h 608062"/>
                <a:gd name="connsiteX87" fmla="*/ 479539 w 590280"/>
                <a:gd name="connsiteY87" fmla="*/ 149631 h 608062"/>
                <a:gd name="connsiteX88" fmla="*/ 483809 w 590280"/>
                <a:gd name="connsiteY88" fmla="*/ 149631 h 608062"/>
                <a:gd name="connsiteX89" fmla="*/ 461485 w 590280"/>
                <a:gd name="connsiteY89" fmla="*/ 167169 h 608062"/>
                <a:gd name="connsiteX90" fmla="*/ 439161 w 590280"/>
                <a:gd name="connsiteY90" fmla="*/ 149631 h 608062"/>
                <a:gd name="connsiteX91" fmla="*/ 443529 w 590280"/>
                <a:gd name="connsiteY91" fmla="*/ 149631 h 608062"/>
                <a:gd name="connsiteX92" fmla="*/ 443529 w 590280"/>
                <a:gd name="connsiteY92" fmla="*/ 136355 h 608062"/>
                <a:gd name="connsiteX93" fmla="*/ 423534 w 590280"/>
                <a:gd name="connsiteY93" fmla="*/ 91685 h 608062"/>
                <a:gd name="connsiteX94" fmla="*/ 461485 w 590280"/>
                <a:gd name="connsiteY94" fmla="*/ 40716 h 608062"/>
                <a:gd name="connsiteX95" fmla="*/ 130991 w 590280"/>
                <a:gd name="connsiteY95" fmla="*/ 32178 h 608062"/>
                <a:gd name="connsiteX96" fmla="*/ 173416 w 590280"/>
                <a:gd name="connsiteY96" fmla="*/ 86326 h 608062"/>
                <a:gd name="connsiteX97" fmla="*/ 185162 w 590280"/>
                <a:gd name="connsiteY97" fmla="*/ 114611 h 608062"/>
                <a:gd name="connsiteX98" fmla="*/ 185648 w 590280"/>
                <a:gd name="connsiteY98" fmla="*/ 120810 h 608062"/>
                <a:gd name="connsiteX99" fmla="*/ 180405 w 590280"/>
                <a:gd name="connsiteY99" fmla="*/ 124007 h 608062"/>
                <a:gd name="connsiteX100" fmla="*/ 154582 w 590280"/>
                <a:gd name="connsiteY100" fmla="*/ 124007 h 608062"/>
                <a:gd name="connsiteX101" fmla="*/ 148563 w 590280"/>
                <a:gd name="connsiteY101" fmla="*/ 129431 h 608062"/>
                <a:gd name="connsiteX102" fmla="*/ 148563 w 590280"/>
                <a:gd name="connsiteY102" fmla="*/ 142024 h 608062"/>
                <a:gd name="connsiteX103" fmla="*/ 154194 w 590280"/>
                <a:gd name="connsiteY103" fmla="*/ 142024 h 608062"/>
                <a:gd name="connsiteX104" fmla="*/ 142641 w 590280"/>
                <a:gd name="connsiteY104" fmla="*/ 170308 h 608062"/>
                <a:gd name="connsiteX105" fmla="*/ 119341 w 590280"/>
                <a:gd name="connsiteY105" fmla="*/ 170308 h 608062"/>
                <a:gd name="connsiteX106" fmla="*/ 107692 w 590280"/>
                <a:gd name="connsiteY106" fmla="*/ 142024 h 608062"/>
                <a:gd name="connsiteX107" fmla="*/ 113420 w 590280"/>
                <a:gd name="connsiteY107" fmla="*/ 142024 h 608062"/>
                <a:gd name="connsiteX108" fmla="*/ 113420 w 590280"/>
                <a:gd name="connsiteY108" fmla="*/ 129431 h 608062"/>
                <a:gd name="connsiteX109" fmla="*/ 107401 w 590280"/>
                <a:gd name="connsiteY109" fmla="*/ 124007 h 608062"/>
                <a:gd name="connsiteX110" fmla="*/ 81674 w 590280"/>
                <a:gd name="connsiteY110" fmla="*/ 124007 h 608062"/>
                <a:gd name="connsiteX111" fmla="*/ 76335 w 590280"/>
                <a:gd name="connsiteY111" fmla="*/ 120810 h 608062"/>
                <a:gd name="connsiteX112" fmla="*/ 76820 w 590280"/>
                <a:gd name="connsiteY112" fmla="*/ 114611 h 608062"/>
                <a:gd name="connsiteX113" fmla="*/ 88567 w 590280"/>
                <a:gd name="connsiteY113" fmla="*/ 86520 h 608062"/>
                <a:gd name="connsiteX114" fmla="*/ 130991 w 590280"/>
                <a:gd name="connsiteY114" fmla="*/ 32178 h 608062"/>
                <a:gd name="connsiteX115" fmla="*/ 461996 w 590280"/>
                <a:gd name="connsiteY115" fmla="*/ 27613 h 608062"/>
                <a:gd name="connsiteX116" fmla="*/ 354284 w 590280"/>
                <a:gd name="connsiteY116" fmla="*/ 135061 h 608062"/>
                <a:gd name="connsiteX117" fmla="*/ 461996 w 590280"/>
                <a:gd name="connsiteY117" fmla="*/ 242508 h 608062"/>
                <a:gd name="connsiteX118" fmla="*/ 569611 w 590280"/>
                <a:gd name="connsiteY118" fmla="*/ 135061 h 608062"/>
                <a:gd name="connsiteX119" fmla="*/ 461996 w 590280"/>
                <a:gd name="connsiteY119" fmla="*/ 27613 h 608062"/>
                <a:gd name="connsiteX120" fmla="*/ 130224 w 590280"/>
                <a:gd name="connsiteY120" fmla="*/ 20637 h 608062"/>
                <a:gd name="connsiteX121" fmla="*/ 20669 w 590280"/>
                <a:gd name="connsiteY121" fmla="*/ 130022 h 608062"/>
                <a:gd name="connsiteX122" fmla="*/ 130224 w 590280"/>
                <a:gd name="connsiteY122" fmla="*/ 239408 h 608062"/>
                <a:gd name="connsiteX123" fmla="*/ 239877 w 590280"/>
                <a:gd name="connsiteY123" fmla="*/ 130022 h 608062"/>
                <a:gd name="connsiteX124" fmla="*/ 130224 w 590280"/>
                <a:gd name="connsiteY124" fmla="*/ 20637 h 608062"/>
                <a:gd name="connsiteX125" fmla="*/ 130224 w 590280"/>
                <a:gd name="connsiteY125" fmla="*/ 0 h 608062"/>
                <a:gd name="connsiteX126" fmla="*/ 260546 w 590280"/>
                <a:gd name="connsiteY126" fmla="*/ 130022 h 608062"/>
                <a:gd name="connsiteX127" fmla="*/ 235316 w 590280"/>
                <a:gd name="connsiteY127" fmla="*/ 206854 h 608062"/>
                <a:gd name="connsiteX128" fmla="*/ 295188 w 590280"/>
                <a:gd name="connsiteY128" fmla="*/ 266536 h 608062"/>
                <a:gd name="connsiteX129" fmla="*/ 355449 w 590280"/>
                <a:gd name="connsiteY129" fmla="*/ 206369 h 608062"/>
                <a:gd name="connsiteX130" fmla="*/ 333615 w 590280"/>
                <a:gd name="connsiteY130" fmla="*/ 135061 h 608062"/>
                <a:gd name="connsiteX131" fmla="*/ 461996 w 590280"/>
                <a:gd name="connsiteY131" fmla="*/ 6976 h 608062"/>
                <a:gd name="connsiteX132" fmla="*/ 590280 w 590280"/>
                <a:gd name="connsiteY132" fmla="*/ 135061 h 608062"/>
                <a:gd name="connsiteX133" fmla="*/ 461996 w 590280"/>
                <a:gd name="connsiteY133" fmla="*/ 263145 h 608062"/>
                <a:gd name="connsiteX134" fmla="*/ 383687 w 590280"/>
                <a:gd name="connsiteY134" fmla="*/ 236501 h 608062"/>
                <a:gd name="connsiteX135" fmla="*/ 315760 w 590280"/>
                <a:gd name="connsiteY135" fmla="*/ 304322 h 608062"/>
                <a:gd name="connsiteX136" fmla="*/ 315760 w 590280"/>
                <a:gd name="connsiteY136" fmla="*/ 317111 h 608062"/>
                <a:gd name="connsiteX137" fmla="*/ 441522 w 590280"/>
                <a:gd name="connsiteY137" fmla="*/ 461860 h 608062"/>
                <a:gd name="connsiteX138" fmla="*/ 295188 w 590280"/>
                <a:gd name="connsiteY138" fmla="*/ 608062 h 608062"/>
                <a:gd name="connsiteX139" fmla="*/ 148758 w 590280"/>
                <a:gd name="connsiteY139" fmla="*/ 461860 h 608062"/>
                <a:gd name="connsiteX140" fmla="*/ 274422 w 590280"/>
                <a:gd name="connsiteY140" fmla="*/ 317111 h 608062"/>
                <a:gd name="connsiteX141" fmla="*/ 274422 w 590280"/>
                <a:gd name="connsiteY141" fmla="*/ 304322 h 608062"/>
                <a:gd name="connsiteX142" fmla="*/ 205914 w 590280"/>
                <a:gd name="connsiteY142" fmla="*/ 235823 h 608062"/>
                <a:gd name="connsiteX143" fmla="*/ 130224 w 590280"/>
                <a:gd name="connsiteY143" fmla="*/ 260141 h 608062"/>
                <a:gd name="connsiteX144" fmla="*/ 0 w 590280"/>
                <a:gd name="connsiteY144" fmla="*/ 130022 h 608062"/>
                <a:gd name="connsiteX145" fmla="*/ 130224 w 590280"/>
                <a:gd name="connsiteY145" fmla="*/ 0 h 60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90280" h="608062">
                  <a:moveTo>
                    <a:pt x="288471" y="493393"/>
                  </a:moveTo>
                  <a:lnTo>
                    <a:pt x="301667" y="493393"/>
                  </a:lnTo>
                  <a:cubicBezTo>
                    <a:pt x="305742" y="493393"/>
                    <a:pt x="309429" y="495622"/>
                    <a:pt x="311369" y="499110"/>
                  </a:cubicBezTo>
                  <a:cubicBezTo>
                    <a:pt x="313310" y="502695"/>
                    <a:pt x="313213" y="506958"/>
                    <a:pt x="311078" y="510446"/>
                  </a:cubicBezTo>
                  <a:lnTo>
                    <a:pt x="307876" y="515485"/>
                  </a:lnTo>
                  <a:cubicBezTo>
                    <a:pt x="306712" y="517423"/>
                    <a:pt x="304577" y="518585"/>
                    <a:pt x="302249" y="518585"/>
                  </a:cubicBezTo>
                  <a:lnTo>
                    <a:pt x="287889" y="518585"/>
                  </a:lnTo>
                  <a:cubicBezTo>
                    <a:pt x="285560" y="518585"/>
                    <a:pt x="283523" y="517423"/>
                    <a:pt x="282261" y="515485"/>
                  </a:cubicBezTo>
                  <a:lnTo>
                    <a:pt x="279059" y="510446"/>
                  </a:lnTo>
                  <a:cubicBezTo>
                    <a:pt x="276925" y="506958"/>
                    <a:pt x="276828" y="502695"/>
                    <a:pt x="278768" y="499110"/>
                  </a:cubicBezTo>
                  <a:cubicBezTo>
                    <a:pt x="280709" y="495622"/>
                    <a:pt x="284493" y="493393"/>
                    <a:pt x="288471" y="493393"/>
                  </a:cubicBezTo>
                  <a:close/>
                  <a:moveTo>
                    <a:pt x="253371" y="486196"/>
                  </a:moveTo>
                  <a:lnTo>
                    <a:pt x="282769" y="557899"/>
                  </a:lnTo>
                  <a:lnTo>
                    <a:pt x="282769" y="535807"/>
                  </a:lnTo>
                  <a:cubicBezTo>
                    <a:pt x="282769" y="531640"/>
                    <a:pt x="286068" y="528249"/>
                    <a:pt x="290337" y="528249"/>
                  </a:cubicBezTo>
                  <a:lnTo>
                    <a:pt x="300039" y="528249"/>
                  </a:lnTo>
                  <a:cubicBezTo>
                    <a:pt x="304211" y="528249"/>
                    <a:pt x="307607" y="531640"/>
                    <a:pt x="307607" y="535807"/>
                  </a:cubicBezTo>
                  <a:lnTo>
                    <a:pt x="307607" y="557608"/>
                  </a:lnTo>
                  <a:lnTo>
                    <a:pt x="336810" y="486196"/>
                  </a:lnTo>
                  <a:cubicBezTo>
                    <a:pt x="346124" y="486196"/>
                    <a:pt x="354468" y="491913"/>
                    <a:pt x="357767" y="500634"/>
                  </a:cubicBezTo>
                  <a:lnTo>
                    <a:pt x="372417" y="538907"/>
                  </a:lnTo>
                  <a:lnTo>
                    <a:pt x="374843" y="545109"/>
                  </a:lnTo>
                  <a:cubicBezTo>
                    <a:pt x="355147" y="563906"/>
                    <a:pt x="328951" y="575825"/>
                    <a:pt x="300039" y="576987"/>
                  </a:cubicBezTo>
                  <a:cubicBezTo>
                    <a:pt x="298389" y="577084"/>
                    <a:pt x="296740" y="577084"/>
                    <a:pt x="295188" y="577084"/>
                  </a:cubicBezTo>
                  <a:cubicBezTo>
                    <a:pt x="293732" y="577084"/>
                    <a:pt x="292374" y="577084"/>
                    <a:pt x="291016" y="576987"/>
                  </a:cubicBezTo>
                  <a:cubicBezTo>
                    <a:pt x="261715" y="575921"/>
                    <a:pt x="235228" y="564003"/>
                    <a:pt x="215436" y="545109"/>
                  </a:cubicBezTo>
                  <a:lnTo>
                    <a:pt x="217764" y="538907"/>
                  </a:lnTo>
                  <a:lnTo>
                    <a:pt x="232221" y="500827"/>
                  </a:lnTo>
                  <a:cubicBezTo>
                    <a:pt x="235519" y="492010"/>
                    <a:pt x="243960" y="486196"/>
                    <a:pt x="253371" y="486196"/>
                  </a:cubicBezTo>
                  <a:close/>
                  <a:moveTo>
                    <a:pt x="295188" y="366279"/>
                  </a:moveTo>
                  <a:cubicBezTo>
                    <a:pt x="277715" y="366279"/>
                    <a:pt x="262960" y="388457"/>
                    <a:pt x="262960" y="414607"/>
                  </a:cubicBezTo>
                  <a:cubicBezTo>
                    <a:pt x="262960" y="440757"/>
                    <a:pt x="277715" y="462839"/>
                    <a:pt x="295188" y="462839"/>
                  </a:cubicBezTo>
                  <a:cubicBezTo>
                    <a:pt x="312564" y="462839"/>
                    <a:pt x="327320" y="440757"/>
                    <a:pt x="327320" y="414607"/>
                  </a:cubicBezTo>
                  <a:cubicBezTo>
                    <a:pt x="327320" y="388457"/>
                    <a:pt x="312564" y="366279"/>
                    <a:pt x="295188" y="366279"/>
                  </a:cubicBezTo>
                  <a:close/>
                  <a:moveTo>
                    <a:pt x="295188" y="351557"/>
                  </a:moveTo>
                  <a:cubicBezTo>
                    <a:pt x="321107" y="351557"/>
                    <a:pt x="342172" y="379838"/>
                    <a:pt x="342172" y="414607"/>
                  </a:cubicBezTo>
                  <a:cubicBezTo>
                    <a:pt x="342172" y="435527"/>
                    <a:pt x="334503" y="454026"/>
                    <a:pt x="322757" y="465551"/>
                  </a:cubicBezTo>
                  <a:cubicBezTo>
                    <a:pt x="314991" y="473105"/>
                    <a:pt x="305478" y="477657"/>
                    <a:pt x="295188" y="477657"/>
                  </a:cubicBezTo>
                  <a:cubicBezTo>
                    <a:pt x="284801" y="477657"/>
                    <a:pt x="275288" y="473105"/>
                    <a:pt x="267522" y="465551"/>
                  </a:cubicBezTo>
                  <a:cubicBezTo>
                    <a:pt x="255777" y="454026"/>
                    <a:pt x="248108" y="435527"/>
                    <a:pt x="248108" y="414607"/>
                  </a:cubicBezTo>
                  <a:cubicBezTo>
                    <a:pt x="248108" y="379838"/>
                    <a:pt x="269173" y="351557"/>
                    <a:pt x="295188" y="351557"/>
                  </a:cubicBezTo>
                  <a:close/>
                  <a:moveTo>
                    <a:pt x="295188" y="336295"/>
                  </a:moveTo>
                  <a:cubicBezTo>
                    <a:pt x="225806" y="336295"/>
                    <a:pt x="169427" y="392586"/>
                    <a:pt x="169427" y="461860"/>
                  </a:cubicBezTo>
                  <a:cubicBezTo>
                    <a:pt x="169427" y="531037"/>
                    <a:pt x="225806" y="587425"/>
                    <a:pt x="295188" y="587425"/>
                  </a:cubicBezTo>
                  <a:cubicBezTo>
                    <a:pt x="364473" y="587425"/>
                    <a:pt x="420852" y="531037"/>
                    <a:pt x="420852" y="461860"/>
                  </a:cubicBezTo>
                  <a:cubicBezTo>
                    <a:pt x="420852" y="392586"/>
                    <a:pt x="364473" y="336295"/>
                    <a:pt x="295188" y="336295"/>
                  </a:cubicBezTo>
                  <a:close/>
                  <a:moveTo>
                    <a:pt x="426654" y="149810"/>
                  </a:moveTo>
                  <a:cubicBezTo>
                    <a:pt x="429565" y="166375"/>
                    <a:pt x="444021" y="179065"/>
                    <a:pt x="461485" y="179065"/>
                  </a:cubicBezTo>
                  <a:cubicBezTo>
                    <a:pt x="478948" y="179065"/>
                    <a:pt x="493405" y="166375"/>
                    <a:pt x="496315" y="149810"/>
                  </a:cubicBezTo>
                  <a:cubicBezTo>
                    <a:pt x="503689" y="150682"/>
                    <a:pt x="509995" y="155622"/>
                    <a:pt x="512615" y="162500"/>
                  </a:cubicBezTo>
                  <a:lnTo>
                    <a:pt x="523966" y="192142"/>
                  </a:lnTo>
                  <a:lnTo>
                    <a:pt x="526974" y="200086"/>
                  </a:lnTo>
                  <a:cubicBezTo>
                    <a:pt x="528817" y="204735"/>
                    <a:pt x="527071" y="209966"/>
                    <a:pt x="522899" y="212679"/>
                  </a:cubicBezTo>
                  <a:cubicBezTo>
                    <a:pt x="505144" y="224206"/>
                    <a:pt x="484091" y="230890"/>
                    <a:pt x="461485" y="230890"/>
                  </a:cubicBezTo>
                  <a:cubicBezTo>
                    <a:pt x="438879" y="230890"/>
                    <a:pt x="417825" y="224206"/>
                    <a:pt x="400070" y="212679"/>
                  </a:cubicBezTo>
                  <a:cubicBezTo>
                    <a:pt x="395898" y="209966"/>
                    <a:pt x="394249" y="204735"/>
                    <a:pt x="395995" y="200086"/>
                  </a:cubicBezTo>
                  <a:lnTo>
                    <a:pt x="399003" y="192239"/>
                  </a:lnTo>
                  <a:lnTo>
                    <a:pt x="410451" y="162500"/>
                  </a:lnTo>
                  <a:cubicBezTo>
                    <a:pt x="413071" y="155622"/>
                    <a:pt x="419280" y="150682"/>
                    <a:pt x="426654" y="149810"/>
                  </a:cubicBezTo>
                  <a:close/>
                  <a:moveTo>
                    <a:pt x="94788" y="142613"/>
                  </a:moveTo>
                  <a:lnTo>
                    <a:pt x="107988" y="174970"/>
                  </a:lnTo>
                  <a:cubicBezTo>
                    <a:pt x="111870" y="184367"/>
                    <a:pt x="120897" y="190374"/>
                    <a:pt x="130991" y="190374"/>
                  </a:cubicBezTo>
                  <a:cubicBezTo>
                    <a:pt x="141085" y="190374"/>
                    <a:pt x="150111" y="184367"/>
                    <a:pt x="153994" y="174970"/>
                  </a:cubicBezTo>
                  <a:lnTo>
                    <a:pt x="167194" y="142613"/>
                  </a:lnTo>
                  <a:cubicBezTo>
                    <a:pt x="172532" y="142613"/>
                    <a:pt x="177288" y="145907"/>
                    <a:pt x="179229" y="150848"/>
                  </a:cubicBezTo>
                  <a:lnTo>
                    <a:pt x="193788" y="188145"/>
                  </a:lnTo>
                  <a:lnTo>
                    <a:pt x="196894" y="196186"/>
                  </a:lnTo>
                  <a:cubicBezTo>
                    <a:pt x="198641" y="200642"/>
                    <a:pt x="196991" y="205777"/>
                    <a:pt x="193011" y="208393"/>
                  </a:cubicBezTo>
                  <a:cubicBezTo>
                    <a:pt x="175347" y="220502"/>
                    <a:pt x="153994" y="227574"/>
                    <a:pt x="130991" y="227574"/>
                  </a:cubicBezTo>
                  <a:cubicBezTo>
                    <a:pt x="107988" y="227574"/>
                    <a:pt x="86635" y="220502"/>
                    <a:pt x="68970" y="208393"/>
                  </a:cubicBezTo>
                  <a:cubicBezTo>
                    <a:pt x="64991" y="205680"/>
                    <a:pt x="63438" y="200642"/>
                    <a:pt x="65088" y="196186"/>
                  </a:cubicBezTo>
                  <a:lnTo>
                    <a:pt x="68194" y="188145"/>
                  </a:lnTo>
                  <a:lnTo>
                    <a:pt x="81200" y="154723"/>
                  </a:lnTo>
                  <a:cubicBezTo>
                    <a:pt x="83529" y="148813"/>
                    <a:pt x="88576" y="144260"/>
                    <a:pt x="94788" y="142613"/>
                  </a:cubicBezTo>
                  <a:close/>
                  <a:moveTo>
                    <a:pt x="131088" y="70440"/>
                  </a:moveTo>
                  <a:cubicBezTo>
                    <a:pt x="117400" y="70440"/>
                    <a:pt x="106333" y="77996"/>
                    <a:pt x="105944" y="87488"/>
                  </a:cubicBezTo>
                  <a:cubicBezTo>
                    <a:pt x="106721" y="107055"/>
                    <a:pt x="117788" y="123329"/>
                    <a:pt x="130991" y="123329"/>
                  </a:cubicBezTo>
                  <a:cubicBezTo>
                    <a:pt x="144291" y="123329"/>
                    <a:pt x="155553" y="106765"/>
                    <a:pt x="156038" y="86907"/>
                  </a:cubicBezTo>
                  <a:cubicBezTo>
                    <a:pt x="155164" y="77705"/>
                    <a:pt x="144485" y="70440"/>
                    <a:pt x="131088" y="70440"/>
                  </a:cubicBezTo>
                  <a:close/>
                  <a:moveTo>
                    <a:pt x="461485" y="52732"/>
                  </a:moveTo>
                  <a:cubicBezTo>
                    <a:pt x="447411" y="52732"/>
                    <a:pt x="435473" y="70561"/>
                    <a:pt x="435473" y="91685"/>
                  </a:cubicBezTo>
                  <a:cubicBezTo>
                    <a:pt x="435473" y="112906"/>
                    <a:pt x="447411" y="130735"/>
                    <a:pt x="461485" y="130735"/>
                  </a:cubicBezTo>
                  <a:cubicBezTo>
                    <a:pt x="475559" y="130735"/>
                    <a:pt x="487498" y="112906"/>
                    <a:pt x="487498" y="91685"/>
                  </a:cubicBezTo>
                  <a:cubicBezTo>
                    <a:pt x="487498" y="70561"/>
                    <a:pt x="475559" y="52732"/>
                    <a:pt x="461485" y="52732"/>
                  </a:cubicBezTo>
                  <a:close/>
                  <a:moveTo>
                    <a:pt x="461485" y="40716"/>
                  </a:moveTo>
                  <a:cubicBezTo>
                    <a:pt x="482450" y="40716"/>
                    <a:pt x="499533" y="63584"/>
                    <a:pt x="499533" y="91685"/>
                  </a:cubicBezTo>
                  <a:cubicBezTo>
                    <a:pt x="499533" y="111065"/>
                    <a:pt x="491380" y="127731"/>
                    <a:pt x="479539" y="136355"/>
                  </a:cubicBezTo>
                  <a:lnTo>
                    <a:pt x="479539" y="149631"/>
                  </a:lnTo>
                  <a:lnTo>
                    <a:pt x="483809" y="149631"/>
                  </a:lnTo>
                  <a:cubicBezTo>
                    <a:pt x="481092" y="159611"/>
                    <a:pt x="472356" y="167169"/>
                    <a:pt x="461485" y="167169"/>
                  </a:cubicBezTo>
                  <a:cubicBezTo>
                    <a:pt x="450614" y="167169"/>
                    <a:pt x="441879" y="159611"/>
                    <a:pt x="439161" y="149631"/>
                  </a:cubicBezTo>
                  <a:lnTo>
                    <a:pt x="443529" y="149631"/>
                  </a:lnTo>
                  <a:lnTo>
                    <a:pt x="443529" y="136355"/>
                  </a:lnTo>
                  <a:cubicBezTo>
                    <a:pt x="431687" y="127731"/>
                    <a:pt x="423534" y="111065"/>
                    <a:pt x="423534" y="91685"/>
                  </a:cubicBezTo>
                  <a:cubicBezTo>
                    <a:pt x="423534" y="63584"/>
                    <a:pt x="440520" y="40716"/>
                    <a:pt x="461485" y="40716"/>
                  </a:cubicBezTo>
                  <a:close/>
                  <a:moveTo>
                    <a:pt x="130991" y="32178"/>
                  </a:moveTo>
                  <a:cubicBezTo>
                    <a:pt x="164193" y="32178"/>
                    <a:pt x="172639" y="81483"/>
                    <a:pt x="173416" y="86326"/>
                  </a:cubicBezTo>
                  <a:cubicBezTo>
                    <a:pt x="174678" y="95528"/>
                    <a:pt x="179241" y="106377"/>
                    <a:pt x="185162" y="114611"/>
                  </a:cubicBezTo>
                  <a:cubicBezTo>
                    <a:pt x="186522" y="116451"/>
                    <a:pt x="186716" y="118776"/>
                    <a:pt x="185648" y="120810"/>
                  </a:cubicBezTo>
                  <a:cubicBezTo>
                    <a:pt x="184677" y="122747"/>
                    <a:pt x="182541" y="124007"/>
                    <a:pt x="180405" y="124007"/>
                  </a:cubicBezTo>
                  <a:lnTo>
                    <a:pt x="154582" y="124007"/>
                  </a:lnTo>
                  <a:cubicBezTo>
                    <a:pt x="152737" y="126041"/>
                    <a:pt x="150699" y="127881"/>
                    <a:pt x="148563" y="129431"/>
                  </a:cubicBezTo>
                  <a:lnTo>
                    <a:pt x="148563" y="142024"/>
                  </a:lnTo>
                  <a:lnTo>
                    <a:pt x="154194" y="142024"/>
                  </a:lnTo>
                  <a:lnTo>
                    <a:pt x="142641" y="170308"/>
                  </a:lnTo>
                  <a:cubicBezTo>
                    <a:pt x="138758" y="179801"/>
                    <a:pt x="123225" y="179801"/>
                    <a:pt x="119341" y="170308"/>
                  </a:cubicBezTo>
                  <a:lnTo>
                    <a:pt x="107692" y="142024"/>
                  </a:lnTo>
                  <a:lnTo>
                    <a:pt x="113420" y="142024"/>
                  </a:lnTo>
                  <a:lnTo>
                    <a:pt x="113420" y="129431"/>
                  </a:lnTo>
                  <a:cubicBezTo>
                    <a:pt x="111284" y="127881"/>
                    <a:pt x="109245" y="126041"/>
                    <a:pt x="107401" y="124007"/>
                  </a:cubicBezTo>
                  <a:lnTo>
                    <a:pt x="81674" y="124007"/>
                  </a:lnTo>
                  <a:cubicBezTo>
                    <a:pt x="79441" y="124007"/>
                    <a:pt x="77402" y="122747"/>
                    <a:pt x="76335" y="120810"/>
                  </a:cubicBezTo>
                  <a:cubicBezTo>
                    <a:pt x="75364" y="118776"/>
                    <a:pt x="75558" y="116451"/>
                    <a:pt x="76820" y="114611"/>
                  </a:cubicBezTo>
                  <a:cubicBezTo>
                    <a:pt x="82742" y="106377"/>
                    <a:pt x="88567" y="95722"/>
                    <a:pt x="88567" y="86520"/>
                  </a:cubicBezTo>
                  <a:cubicBezTo>
                    <a:pt x="88567" y="72474"/>
                    <a:pt x="100896" y="32178"/>
                    <a:pt x="130991" y="32178"/>
                  </a:cubicBezTo>
                  <a:close/>
                  <a:moveTo>
                    <a:pt x="461996" y="27613"/>
                  </a:moveTo>
                  <a:cubicBezTo>
                    <a:pt x="402609" y="27613"/>
                    <a:pt x="354284" y="75766"/>
                    <a:pt x="354284" y="135061"/>
                  </a:cubicBezTo>
                  <a:cubicBezTo>
                    <a:pt x="354284" y="194355"/>
                    <a:pt x="402609" y="242508"/>
                    <a:pt x="461996" y="242508"/>
                  </a:cubicBezTo>
                  <a:cubicBezTo>
                    <a:pt x="521286" y="242508"/>
                    <a:pt x="569611" y="194355"/>
                    <a:pt x="569611" y="135061"/>
                  </a:cubicBezTo>
                  <a:cubicBezTo>
                    <a:pt x="569611" y="75766"/>
                    <a:pt x="521286" y="27613"/>
                    <a:pt x="461996" y="27613"/>
                  </a:cubicBezTo>
                  <a:close/>
                  <a:moveTo>
                    <a:pt x="130224" y="20637"/>
                  </a:moveTo>
                  <a:cubicBezTo>
                    <a:pt x="69867" y="20637"/>
                    <a:pt x="20669" y="69759"/>
                    <a:pt x="20669" y="130022"/>
                  </a:cubicBezTo>
                  <a:cubicBezTo>
                    <a:pt x="20669" y="190383"/>
                    <a:pt x="69867" y="239408"/>
                    <a:pt x="130224" y="239408"/>
                  </a:cubicBezTo>
                  <a:cubicBezTo>
                    <a:pt x="190679" y="239408"/>
                    <a:pt x="239877" y="190383"/>
                    <a:pt x="239877" y="130022"/>
                  </a:cubicBezTo>
                  <a:cubicBezTo>
                    <a:pt x="239877" y="69759"/>
                    <a:pt x="190679" y="20637"/>
                    <a:pt x="130224" y="20637"/>
                  </a:cubicBezTo>
                  <a:close/>
                  <a:moveTo>
                    <a:pt x="130224" y="0"/>
                  </a:moveTo>
                  <a:cubicBezTo>
                    <a:pt x="202032" y="0"/>
                    <a:pt x="260546" y="58326"/>
                    <a:pt x="260546" y="130022"/>
                  </a:cubicBezTo>
                  <a:cubicBezTo>
                    <a:pt x="260546" y="158701"/>
                    <a:pt x="251133" y="185248"/>
                    <a:pt x="235316" y="206854"/>
                  </a:cubicBezTo>
                  <a:lnTo>
                    <a:pt x="295188" y="266536"/>
                  </a:lnTo>
                  <a:lnTo>
                    <a:pt x="355449" y="206369"/>
                  </a:lnTo>
                  <a:cubicBezTo>
                    <a:pt x="341669" y="186023"/>
                    <a:pt x="333615" y="161414"/>
                    <a:pt x="333615" y="135061"/>
                  </a:cubicBezTo>
                  <a:cubicBezTo>
                    <a:pt x="333615" y="64430"/>
                    <a:pt x="391256" y="6976"/>
                    <a:pt x="461996" y="6976"/>
                  </a:cubicBezTo>
                  <a:cubicBezTo>
                    <a:pt x="532737" y="6976"/>
                    <a:pt x="590280" y="64430"/>
                    <a:pt x="590280" y="135061"/>
                  </a:cubicBezTo>
                  <a:cubicBezTo>
                    <a:pt x="590280" y="205691"/>
                    <a:pt x="532737" y="263145"/>
                    <a:pt x="461996" y="263145"/>
                  </a:cubicBezTo>
                  <a:cubicBezTo>
                    <a:pt x="432497" y="263145"/>
                    <a:pt x="405423" y="253263"/>
                    <a:pt x="383687" y="236501"/>
                  </a:cubicBezTo>
                  <a:lnTo>
                    <a:pt x="315760" y="304322"/>
                  </a:lnTo>
                  <a:lnTo>
                    <a:pt x="315760" y="317111"/>
                  </a:lnTo>
                  <a:cubicBezTo>
                    <a:pt x="386792" y="327187"/>
                    <a:pt x="441522" y="388226"/>
                    <a:pt x="441522" y="461860"/>
                  </a:cubicBezTo>
                  <a:cubicBezTo>
                    <a:pt x="441522" y="542470"/>
                    <a:pt x="375924" y="608062"/>
                    <a:pt x="295188" y="608062"/>
                  </a:cubicBezTo>
                  <a:cubicBezTo>
                    <a:pt x="214453" y="608062"/>
                    <a:pt x="148758" y="542470"/>
                    <a:pt x="148758" y="461860"/>
                  </a:cubicBezTo>
                  <a:cubicBezTo>
                    <a:pt x="148758" y="388226"/>
                    <a:pt x="203488" y="327187"/>
                    <a:pt x="274422" y="317111"/>
                  </a:cubicBezTo>
                  <a:lnTo>
                    <a:pt x="274422" y="304322"/>
                  </a:lnTo>
                  <a:lnTo>
                    <a:pt x="205914" y="235823"/>
                  </a:lnTo>
                  <a:cubicBezTo>
                    <a:pt x="184565" y="251131"/>
                    <a:pt x="158462" y="260141"/>
                    <a:pt x="130224" y="260141"/>
                  </a:cubicBezTo>
                  <a:cubicBezTo>
                    <a:pt x="58416" y="260141"/>
                    <a:pt x="0" y="201719"/>
                    <a:pt x="0" y="130022"/>
                  </a:cubicBezTo>
                  <a:cubicBezTo>
                    <a:pt x="0" y="58326"/>
                    <a:pt x="58416" y="0"/>
                    <a:pt x="1302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3765754" y="3320102"/>
              <a:ext cx="2084388" cy="1644088"/>
              <a:chOff x="2677265" y="1996356"/>
              <a:chExt cx="2084388" cy="1644088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2677265" y="2346820"/>
                <a:ext cx="2084388" cy="129362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用户可以在投影仪或者计算机上进行演示，也可以将演示文稿打印出来，制作成胶片，以便应用到更广泛的领域中。利用</a:t>
                </a:r>
                <a:r>
                  <a:rPr lang="en-US" altLang="zh-CN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Microsoft Office PowerPoint</a:t>
                </a:r>
                <a:r>
                  <a:rPr lang="zh-CN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不仅可以创建演示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文稿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677265" y="1996356"/>
                <a:ext cx="2084387" cy="38779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/>
                  <a:t>标题文字添加</a:t>
                </a: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6214252" y="2075502"/>
            <a:ext cx="2396756" cy="3398693"/>
            <a:chOff x="6214252" y="2075502"/>
            <a:chExt cx="2396756" cy="3398693"/>
          </a:xfrm>
        </p:grpSpPr>
        <p:sp>
          <p:nvSpPr>
            <p:cNvPr id="13" name="ïṧḷïḓê-矩形: 圆角 13"/>
            <p:cNvSpPr/>
            <p:nvPr/>
          </p:nvSpPr>
          <p:spPr>
            <a:xfrm>
              <a:off x="6214252" y="2075502"/>
              <a:ext cx="2396756" cy="3398693"/>
            </a:xfrm>
            <a:prstGeom prst="roundRect">
              <a:avLst>
                <a:gd name="adj" fmla="val 42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椭圆 37"/>
            <p:cNvSpPr/>
            <p:nvPr/>
          </p:nvSpPr>
          <p:spPr>
            <a:xfrm>
              <a:off x="7031630" y="2316802"/>
              <a:ext cx="762000" cy="76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38"/>
            <p:cNvSpPr/>
            <p:nvPr/>
          </p:nvSpPr>
          <p:spPr>
            <a:xfrm>
              <a:off x="7242767" y="2528195"/>
              <a:ext cx="339726" cy="339213"/>
            </a:xfrm>
            <a:custGeom>
              <a:avLst/>
              <a:gdLst>
                <a:gd name="connsiteX0" fmla="*/ 303775 w 607639"/>
                <a:gd name="connsiteY0" fmla="*/ 525007 h 606722"/>
                <a:gd name="connsiteX1" fmla="*/ 315710 w 607639"/>
                <a:gd name="connsiteY1" fmla="*/ 536902 h 606722"/>
                <a:gd name="connsiteX2" fmla="*/ 315710 w 607639"/>
                <a:gd name="connsiteY2" fmla="*/ 552347 h 606722"/>
                <a:gd name="connsiteX3" fmla="*/ 303775 w 607639"/>
                <a:gd name="connsiteY3" fmla="*/ 564241 h 606722"/>
                <a:gd name="connsiteX4" fmla="*/ 291929 w 607639"/>
                <a:gd name="connsiteY4" fmla="*/ 552347 h 606722"/>
                <a:gd name="connsiteX5" fmla="*/ 291929 w 607639"/>
                <a:gd name="connsiteY5" fmla="*/ 536902 h 606722"/>
                <a:gd name="connsiteX6" fmla="*/ 303775 w 607639"/>
                <a:gd name="connsiteY6" fmla="*/ 525007 h 606722"/>
                <a:gd name="connsiteX7" fmla="*/ 429885 w 607639"/>
                <a:gd name="connsiteY7" fmla="*/ 509483 h 606722"/>
                <a:gd name="connsiteX8" fmla="*/ 441811 w 607639"/>
                <a:gd name="connsiteY8" fmla="*/ 521409 h 606722"/>
                <a:gd name="connsiteX9" fmla="*/ 429885 w 607639"/>
                <a:gd name="connsiteY9" fmla="*/ 533335 h 606722"/>
                <a:gd name="connsiteX10" fmla="*/ 417959 w 607639"/>
                <a:gd name="connsiteY10" fmla="*/ 521409 h 606722"/>
                <a:gd name="connsiteX11" fmla="*/ 429885 w 607639"/>
                <a:gd name="connsiteY11" fmla="*/ 509483 h 606722"/>
                <a:gd name="connsiteX12" fmla="*/ 177720 w 607639"/>
                <a:gd name="connsiteY12" fmla="*/ 509483 h 606722"/>
                <a:gd name="connsiteX13" fmla="*/ 189611 w 607639"/>
                <a:gd name="connsiteY13" fmla="*/ 521409 h 606722"/>
                <a:gd name="connsiteX14" fmla="*/ 177720 w 607639"/>
                <a:gd name="connsiteY14" fmla="*/ 533335 h 606722"/>
                <a:gd name="connsiteX15" fmla="*/ 165829 w 607639"/>
                <a:gd name="connsiteY15" fmla="*/ 521409 h 606722"/>
                <a:gd name="connsiteX16" fmla="*/ 177720 w 607639"/>
                <a:gd name="connsiteY16" fmla="*/ 509483 h 606722"/>
                <a:gd name="connsiteX17" fmla="*/ 522185 w 607639"/>
                <a:gd name="connsiteY17" fmla="*/ 417324 h 606722"/>
                <a:gd name="connsiteX18" fmla="*/ 534111 w 607639"/>
                <a:gd name="connsiteY18" fmla="*/ 429250 h 606722"/>
                <a:gd name="connsiteX19" fmla="*/ 522185 w 607639"/>
                <a:gd name="connsiteY19" fmla="*/ 441176 h 606722"/>
                <a:gd name="connsiteX20" fmla="*/ 510259 w 607639"/>
                <a:gd name="connsiteY20" fmla="*/ 429250 h 606722"/>
                <a:gd name="connsiteX21" fmla="*/ 522185 w 607639"/>
                <a:gd name="connsiteY21" fmla="*/ 417324 h 606722"/>
                <a:gd name="connsiteX22" fmla="*/ 85420 w 607639"/>
                <a:gd name="connsiteY22" fmla="*/ 417324 h 606722"/>
                <a:gd name="connsiteX23" fmla="*/ 97311 w 607639"/>
                <a:gd name="connsiteY23" fmla="*/ 429250 h 606722"/>
                <a:gd name="connsiteX24" fmla="*/ 85420 w 607639"/>
                <a:gd name="connsiteY24" fmla="*/ 441176 h 606722"/>
                <a:gd name="connsiteX25" fmla="*/ 73529 w 607639"/>
                <a:gd name="connsiteY25" fmla="*/ 429250 h 606722"/>
                <a:gd name="connsiteX26" fmla="*/ 85420 w 607639"/>
                <a:gd name="connsiteY26" fmla="*/ 417324 h 606722"/>
                <a:gd name="connsiteX27" fmla="*/ 537643 w 607639"/>
                <a:gd name="connsiteY27" fmla="*/ 291506 h 606722"/>
                <a:gd name="connsiteX28" fmla="*/ 555628 w 607639"/>
                <a:gd name="connsiteY28" fmla="*/ 291506 h 606722"/>
                <a:gd name="connsiteX29" fmla="*/ 567558 w 607639"/>
                <a:gd name="connsiteY29" fmla="*/ 303316 h 606722"/>
                <a:gd name="connsiteX30" fmla="*/ 555628 w 607639"/>
                <a:gd name="connsiteY30" fmla="*/ 315216 h 606722"/>
                <a:gd name="connsiteX31" fmla="*/ 537643 w 607639"/>
                <a:gd name="connsiteY31" fmla="*/ 315216 h 606722"/>
                <a:gd name="connsiteX32" fmla="*/ 525713 w 607639"/>
                <a:gd name="connsiteY32" fmla="*/ 303316 h 606722"/>
                <a:gd name="connsiteX33" fmla="*/ 537643 w 607639"/>
                <a:gd name="connsiteY33" fmla="*/ 291506 h 606722"/>
                <a:gd name="connsiteX34" fmla="*/ 51991 w 607639"/>
                <a:gd name="connsiteY34" fmla="*/ 291506 h 606722"/>
                <a:gd name="connsiteX35" fmla="*/ 69946 w 607639"/>
                <a:gd name="connsiteY35" fmla="*/ 291506 h 606722"/>
                <a:gd name="connsiteX36" fmla="*/ 81856 w 607639"/>
                <a:gd name="connsiteY36" fmla="*/ 303316 h 606722"/>
                <a:gd name="connsiteX37" fmla="*/ 69946 w 607639"/>
                <a:gd name="connsiteY37" fmla="*/ 315216 h 606722"/>
                <a:gd name="connsiteX38" fmla="*/ 51991 w 607639"/>
                <a:gd name="connsiteY38" fmla="*/ 315216 h 606722"/>
                <a:gd name="connsiteX39" fmla="*/ 40081 w 607639"/>
                <a:gd name="connsiteY39" fmla="*/ 303316 h 606722"/>
                <a:gd name="connsiteX40" fmla="*/ 51991 w 607639"/>
                <a:gd name="connsiteY40" fmla="*/ 291506 h 606722"/>
                <a:gd name="connsiteX41" fmla="*/ 412608 w 607639"/>
                <a:gd name="connsiteY41" fmla="*/ 222096 h 606722"/>
                <a:gd name="connsiteX42" fmla="*/ 345491 w 607639"/>
                <a:gd name="connsiteY42" fmla="*/ 334245 h 606722"/>
                <a:gd name="connsiteX43" fmla="*/ 412608 w 607639"/>
                <a:gd name="connsiteY43" fmla="*/ 334245 h 606722"/>
                <a:gd name="connsiteX44" fmla="*/ 427651 w 607639"/>
                <a:gd name="connsiteY44" fmla="*/ 167533 h 606722"/>
                <a:gd name="connsiteX45" fmla="*/ 436375 w 607639"/>
                <a:gd name="connsiteY45" fmla="*/ 178996 h 606722"/>
                <a:gd name="connsiteX46" fmla="*/ 436375 w 607639"/>
                <a:gd name="connsiteY46" fmla="*/ 334245 h 606722"/>
                <a:gd name="connsiteX47" fmla="*/ 469399 w 607639"/>
                <a:gd name="connsiteY47" fmla="*/ 334245 h 606722"/>
                <a:gd name="connsiteX48" fmla="*/ 481327 w 607639"/>
                <a:gd name="connsiteY48" fmla="*/ 346153 h 606722"/>
                <a:gd name="connsiteX49" fmla="*/ 469399 w 607639"/>
                <a:gd name="connsiteY49" fmla="*/ 357973 h 606722"/>
                <a:gd name="connsiteX50" fmla="*/ 436375 w 607639"/>
                <a:gd name="connsiteY50" fmla="*/ 357973 h 606722"/>
                <a:gd name="connsiteX51" fmla="*/ 436375 w 607639"/>
                <a:gd name="connsiteY51" fmla="*/ 427733 h 606722"/>
                <a:gd name="connsiteX52" fmla="*/ 424536 w 607639"/>
                <a:gd name="connsiteY52" fmla="*/ 439552 h 606722"/>
                <a:gd name="connsiteX53" fmla="*/ 412608 w 607639"/>
                <a:gd name="connsiteY53" fmla="*/ 427733 h 606722"/>
                <a:gd name="connsiteX54" fmla="*/ 412608 w 607639"/>
                <a:gd name="connsiteY54" fmla="*/ 357973 h 606722"/>
                <a:gd name="connsiteX55" fmla="*/ 324573 w 607639"/>
                <a:gd name="connsiteY55" fmla="*/ 357973 h 606722"/>
                <a:gd name="connsiteX56" fmla="*/ 314158 w 607639"/>
                <a:gd name="connsiteY56" fmla="*/ 352019 h 606722"/>
                <a:gd name="connsiteX57" fmla="*/ 314336 w 607639"/>
                <a:gd name="connsiteY57" fmla="*/ 340022 h 606722"/>
                <a:gd name="connsiteX58" fmla="*/ 414299 w 607639"/>
                <a:gd name="connsiteY58" fmla="*/ 172953 h 606722"/>
                <a:gd name="connsiteX59" fmla="*/ 427651 w 607639"/>
                <a:gd name="connsiteY59" fmla="*/ 167533 h 606722"/>
                <a:gd name="connsiteX60" fmla="*/ 216270 w 607639"/>
                <a:gd name="connsiteY60" fmla="*/ 167099 h 606722"/>
                <a:gd name="connsiteX61" fmla="*/ 290518 w 607639"/>
                <a:gd name="connsiteY61" fmla="*/ 241210 h 606722"/>
                <a:gd name="connsiteX62" fmla="*/ 242978 w 607639"/>
                <a:gd name="connsiteY62" fmla="*/ 355754 h 606722"/>
                <a:gd name="connsiteX63" fmla="*/ 182707 w 607639"/>
                <a:gd name="connsiteY63" fmla="*/ 415825 h 606722"/>
                <a:gd name="connsiteX64" fmla="*/ 278588 w 607639"/>
                <a:gd name="connsiteY64" fmla="*/ 415825 h 606722"/>
                <a:gd name="connsiteX65" fmla="*/ 290518 w 607639"/>
                <a:gd name="connsiteY65" fmla="*/ 427734 h 606722"/>
                <a:gd name="connsiteX66" fmla="*/ 278588 w 607639"/>
                <a:gd name="connsiteY66" fmla="*/ 439552 h 606722"/>
                <a:gd name="connsiteX67" fmla="*/ 154040 w 607639"/>
                <a:gd name="connsiteY67" fmla="*/ 439552 h 606722"/>
                <a:gd name="connsiteX68" fmla="*/ 143001 w 607639"/>
                <a:gd name="connsiteY68" fmla="*/ 432265 h 606722"/>
                <a:gd name="connsiteX69" fmla="*/ 145582 w 607639"/>
                <a:gd name="connsiteY69" fmla="*/ 419292 h 606722"/>
                <a:gd name="connsiteX70" fmla="*/ 226152 w 607639"/>
                <a:gd name="connsiteY70" fmla="*/ 338959 h 606722"/>
                <a:gd name="connsiteX71" fmla="*/ 266659 w 607639"/>
                <a:gd name="connsiteY71" fmla="*/ 241210 h 606722"/>
                <a:gd name="connsiteX72" fmla="*/ 216270 w 607639"/>
                <a:gd name="connsiteY72" fmla="*/ 190914 h 606722"/>
                <a:gd name="connsiteX73" fmla="*/ 165880 w 607639"/>
                <a:gd name="connsiteY73" fmla="*/ 241210 h 606722"/>
                <a:gd name="connsiteX74" fmla="*/ 154040 w 607639"/>
                <a:gd name="connsiteY74" fmla="*/ 253029 h 606722"/>
                <a:gd name="connsiteX75" fmla="*/ 142110 w 607639"/>
                <a:gd name="connsiteY75" fmla="*/ 241210 h 606722"/>
                <a:gd name="connsiteX76" fmla="*/ 216270 w 607639"/>
                <a:gd name="connsiteY76" fmla="*/ 167099 h 606722"/>
                <a:gd name="connsiteX77" fmla="*/ 522185 w 607639"/>
                <a:gd name="connsiteY77" fmla="*/ 165547 h 606722"/>
                <a:gd name="connsiteX78" fmla="*/ 534111 w 607639"/>
                <a:gd name="connsiteY78" fmla="*/ 177438 h 606722"/>
                <a:gd name="connsiteX79" fmla="*/ 522185 w 607639"/>
                <a:gd name="connsiteY79" fmla="*/ 189329 h 606722"/>
                <a:gd name="connsiteX80" fmla="*/ 510259 w 607639"/>
                <a:gd name="connsiteY80" fmla="*/ 177438 h 606722"/>
                <a:gd name="connsiteX81" fmla="*/ 522185 w 607639"/>
                <a:gd name="connsiteY81" fmla="*/ 165547 h 606722"/>
                <a:gd name="connsiteX82" fmla="*/ 85420 w 607639"/>
                <a:gd name="connsiteY82" fmla="*/ 165547 h 606722"/>
                <a:gd name="connsiteX83" fmla="*/ 97311 w 607639"/>
                <a:gd name="connsiteY83" fmla="*/ 177438 h 606722"/>
                <a:gd name="connsiteX84" fmla="*/ 85420 w 607639"/>
                <a:gd name="connsiteY84" fmla="*/ 189329 h 606722"/>
                <a:gd name="connsiteX85" fmla="*/ 73529 w 607639"/>
                <a:gd name="connsiteY85" fmla="*/ 177438 h 606722"/>
                <a:gd name="connsiteX86" fmla="*/ 85420 w 607639"/>
                <a:gd name="connsiteY86" fmla="*/ 165547 h 606722"/>
                <a:gd name="connsiteX87" fmla="*/ 429885 w 607639"/>
                <a:gd name="connsiteY87" fmla="*/ 73388 h 606722"/>
                <a:gd name="connsiteX88" fmla="*/ 441811 w 607639"/>
                <a:gd name="connsiteY88" fmla="*/ 85279 h 606722"/>
                <a:gd name="connsiteX89" fmla="*/ 429885 w 607639"/>
                <a:gd name="connsiteY89" fmla="*/ 97170 h 606722"/>
                <a:gd name="connsiteX90" fmla="*/ 417959 w 607639"/>
                <a:gd name="connsiteY90" fmla="*/ 85279 h 606722"/>
                <a:gd name="connsiteX91" fmla="*/ 429885 w 607639"/>
                <a:gd name="connsiteY91" fmla="*/ 73388 h 606722"/>
                <a:gd name="connsiteX92" fmla="*/ 177720 w 607639"/>
                <a:gd name="connsiteY92" fmla="*/ 73388 h 606722"/>
                <a:gd name="connsiteX93" fmla="*/ 189611 w 607639"/>
                <a:gd name="connsiteY93" fmla="*/ 85279 h 606722"/>
                <a:gd name="connsiteX94" fmla="*/ 177720 w 607639"/>
                <a:gd name="connsiteY94" fmla="*/ 97170 h 606722"/>
                <a:gd name="connsiteX95" fmla="*/ 165829 w 607639"/>
                <a:gd name="connsiteY95" fmla="*/ 85279 h 606722"/>
                <a:gd name="connsiteX96" fmla="*/ 177720 w 607639"/>
                <a:gd name="connsiteY96" fmla="*/ 73388 h 606722"/>
                <a:gd name="connsiteX97" fmla="*/ 303775 w 607639"/>
                <a:gd name="connsiteY97" fmla="*/ 42480 h 606722"/>
                <a:gd name="connsiteX98" fmla="*/ 315710 w 607639"/>
                <a:gd name="connsiteY98" fmla="*/ 54396 h 606722"/>
                <a:gd name="connsiteX99" fmla="*/ 315710 w 607639"/>
                <a:gd name="connsiteY99" fmla="*/ 69869 h 606722"/>
                <a:gd name="connsiteX100" fmla="*/ 303775 w 607639"/>
                <a:gd name="connsiteY100" fmla="*/ 81785 h 606722"/>
                <a:gd name="connsiteX101" fmla="*/ 291929 w 607639"/>
                <a:gd name="connsiteY101" fmla="*/ 69869 h 606722"/>
                <a:gd name="connsiteX102" fmla="*/ 291929 w 607639"/>
                <a:gd name="connsiteY102" fmla="*/ 54396 h 606722"/>
                <a:gd name="connsiteX103" fmla="*/ 303775 w 607639"/>
                <a:gd name="connsiteY103" fmla="*/ 42480 h 606722"/>
                <a:gd name="connsiteX104" fmla="*/ 303775 w 607639"/>
                <a:gd name="connsiteY104" fmla="*/ 0 h 606722"/>
                <a:gd name="connsiteX105" fmla="*/ 537058 w 607639"/>
                <a:gd name="connsiteY105" fmla="*/ 108956 h 606722"/>
                <a:gd name="connsiteX106" fmla="*/ 537058 w 607639"/>
                <a:gd name="connsiteY106" fmla="*/ 93048 h 606722"/>
                <a:gd name="connsiteX107" fmla="*/ 548895 w 607639"/>
                <a:gd name="connsiteY107" fmla="*/ 81139 h 606722"/>
                <a:gd name="connsiteX108" fmla="*/ 560822 w 607639"/>
                <a:gd name="connsiteY108" fmla="*/ 93048 h 606722"/>
                <a:gd name="connsiteX109" fmla="*/ 560822 w 607639"/>
                <a:gd name="connsiteY109" fmla="*/ 138994 h 606722"/>
                <a:gd name="connsiteX110" fmla="*/ 548895 w 607639"/>
                <a:gd name="connsiteY110" fmla="*/ 150903 h 606722"/>
                <a:gd name="connsiteX111" fmla="*/ 502880 w 607639"/>
                <a:gd name="connsiteY111" fmla="*/ 150903 h 606722"/>
                <a:gd name="connsiteX112" fmla="*/ 490953 w 607639"/>
                <a:gd name="connsiteY112" fmla="*/ 138994 h 606722"/>
                <a:gd name="connsiteX113" fmla="*/ 502880 w 607639"/>
                <a:gd name="connsiteY113" fmla="*/ 127174 h 606722"/>
                <a:gd name="connsiteX114" fmla="*/ 521126 w 607639"/>
                <a:gd name="connsiteY114" fmla="*/ 127174 h 606722"/>
                <a:gd name="connsiteX115" fmla="*/ 303775 w 607639"/>
                <a:gd name="connsiteY115" fmla="*/ 23728 h 606722"/>
                <a:gd name="connsiteX116" fmla="*/ 23764 w 607639"/>
                <a:gd name="connsiteY116" fmla="*/ 303316 h 606722"/>
                <a:gd name="connsiteX117" fmla="*/ 303775 w 607639"/>
                <a:gd name="connsiteY117" fmla="*/ 582905 h 606722"/>
                <a:gd name="connsiteX118" fmla="*/ 583786 w 607639"/>
                <a:gd name="connsiteY118" fmla="*/ 303316 h 606722"/>
                <a:gd name="connsiteX119" fmla="*/ 573906 w 607639"/>
                <a:gd name="connsiteY119" fmla="*/ 229376 h 606722"/>
                <a:gd name="connsiteX120" fmla="*/ 582273 w 607639"/>
                <a:gd name="connsiteY120" fmla="*/ 214801 h 606722"/>
                <a:gd name="connsiteX121" fmla="*/ 596869 w 607639"/>
                <a:gd name="connsiteY121" fmla="*/ 223066 h 606722"/>
                <a:gd name="connsiteX122" fmla="*/ 607639 w 607639"/>
                <a:gd name="connsiteY122" fmla="*/ 303316 h 606722"/>
                <a:gd name="connsiteX123" fmla="*/ 303775 w 607639"/>
                <a:gd name="connsiteY123" fmla="*/ 606722 h 606722"/>
                <a:gd name="connsiteX124" fmla="*/ 0 w 607639"/>
                <a:gd name="connsiteY124" fmla="*/ 303316 h 606722"/>
                <a:gd name="connsiteX125" fmla="*/ 303775 w 607639"/>
                <a:gd name="connsiteY125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607639" h="606722">
                  <a:moveTo>
                    <a:pt x="303775" y="525007"/>
                  </a:moveTo>
                  <a:cubicBezTo>
                    <a:pt x="310366" y="525007"/>
                    <a:pt x="315710" y="530333"/>
                    <a:pt x="315710" y="536902"/>
                  </a:cubicBezTo>
                  <a:lnTo>
                    <a:pt x="315710" y="552347"/>
                  </a:lnTo>
                  <a:cubicBezTo>
                    <a:pt x="315710" y="558915"/>
                    <a:pt x="310366" y="564241"/>
                    <a:pt x="303775" y="564241"/>
                  </a:cubicBezTo>
                  <a:cubicBezTo>
                    <a:pt x="297184" y="564241"/>
                    <a:pt x="291929" y="558915"/>
                    <a:pt x="291929" y="552347"/>
                  </a:cubicBezTo>
                  <a:lnTo>
                    <a:pt x="291929" y="536902"/>
                  </a:lnTo>
                  <a:cubicBezTo>
                    <a:pt x="291929" y="530333"/>
                    <a:pt x="297184" y="525007"/>
                    <a:pt x="303775" y="525007"/>
                  </a:cubicBezTo>
                  <a:close/>
                  <a:moveTo>
                    <a:pt x="429885" y="509483"/>
                  </a:moveTo>
                  <a:cubicBezTo>
                    <a:pt x="436472" y="509483"/>
                    <a:pt x="441811" y="514822"/>
                    <a:pt x="441811" y="521409"/>
                  </a:cubicBezTo>
                  <a:cubicBezTo>
                    <a:pt x="441811" y="527996"/>
                    <a:pt x="436472" y="533335"/>
                    <a:pt x="429885" y="533335"/>
                  </a:cubicBezTo>
                  <a:cubicBezTo>
                    <a:pt x="423298" y="533335"/>
                    <a:pt x="417959" y="527996"/>
                    <a:pt x="417959" y="521409"/>
                  </a:cubicBezTo>
                  <a:cubicBezTo>
                    <a:pt x="417959" y="514822"/>
                    <a:pt x="423298" y="509483"/>
                    <a:pt x="429885" y="509483"/>
                  </a:cubicBezTo>
                  <a:close/>
                  <a:moveTo>
                    <a:pt x="177720" y="509483"/>
                  </a:moveTo>
                  <a:cubicBezTo>
                    <a:pt x="184287" y="509483"/>
                    <a:pt x="189611" y="514822"/>
                    <a:pt x="189611" y="521409"/>
                  </a:cubicBezTo>
                  <a:cubicBezTo>
                    <a:pt x="189611" y="527996"/>
                    <a:pt x="184287" y="533335"/>
                    <a:pt x="177720" y="533335"/>
                  </a:cubicBezTo>
                  <a:cubicBezTo>
                    <a:pt x="171153" y="533335"/>
                    <a:pt x="165829" y="527996"/>
                    <a:pt x="165829" y="521409"/>
                  </a:cubicBezTo>
                  <a:cubicBezTo>
                    <a:pt x="165829" y="514822"/>
                    <a:pt x="171153" y="509483"/>
                    <a:pt x="177720" y="509483"/>
                  </a:cubicBezTo>
                  <a:close/>
                  <a:moveTo>
                    <a:pt x="522185" y="417324"/>
                  </a:moveTo>
                  <a:cubicBezTo>
                    <a:pt x="528772" y="417324"/>
                    <a:pt x="534111" y="422663"/>
                    <a:pt x="534111" y="429250"/>
                  </a:cubicBezTo>
                  <a:cubicBezTo>
                    <a:pt x="534111" y="435837"/>
                    <a:pt x="528772" y="441176"/>
                    <a:pt x="522185" y="441176"/>
                  </a:cubicBezTo>
                  <a:cubicBezTo>
                    <a:pt x="515598" y="441176"/>
                    <a:pt x="510259" y="435837"/>
                    <a:pt x="510259" y="429250"/>
                  </a:cubicBezTo>
                  <a:cubicBezTo>
                    <a:pt x="510259" y="422663"/>
                    <a:pt x="515598" y="417324"/>
                    <a:pt x="522185" y="417324"/>
                  </a:cubicBezTo>
                  <a:close/>
                  <a:moveTo>
                    <a:pt x="85420" y="417324"/>
                  </a:moveTo>
                  <a:cubicBezTo>
                    <a:pt x="91987" y="417324"/>
                    <a:pt x="97311" y="422663"/>
                    <a:pt x="97311" y="429250"/>
                  </a:cubicBezTo>
                  <a:cubicBezTo>
                    <a:pt x="97311" y="435837"/>
                    <a:pt x="91987" y="441176"/>
                    <a:pt x="85420" y="441176"/>
                  </a:cubicBezTo>
                  <a:cubicBezTo>
                    <a:pt x="78853" y="441176"/>
                    <a:pt x="73529" y="435837"/>
                    <a:pt x="73529" y="429250"/>
                  </a:cubicBezTo>
                  <a:cubicBezTo>
                    <a:pt x="73529" y="422663"/>
                    <a:pt x="78853" y="417324"/>
                    <a:pt x="85420" y="417324"/>
                  </a:cubicBezTo>
                  <a:close/>
                  <a:moveTo>
                    <a:pt x="537643" y="291506"/>
                  </a:moveTo>
                  <a:lnTo>
                    <a:pt x="555628" y="291506"/>
                  </a:lnTo>
                  <a:cubicBezTo>
                    <a:pt x="562216" y="291506"/>
                    <a:pt x="567558" y="296745"/>
                    <a:pt x="567558" y="303316"/>
                  </a:cubicBezTo>
                  <a:cubicBezTo>
                    <a:pt x="567558" y="309888"/>
                    <a:pt x="562216" y="315216"/>
                    <a:pt x="555628" y="315216"/>
                  </a:cubicBezTo>
                  <a:lnTo>
                    <a:pt x="537643" y="315216"/>
                  </a:lnTo>
                  <a:cubicBezTo>
                    <a:pt x="531055" y="315216"/>
                    <a:pt x="525713" y="309888"/>
                    <a:pt x="525713" y="303316"/>
                  </a:cubicBezTo>
                  <a:cubicBezTo>
                    <a:pt x="525713" y="296745"/>
                    <a:pt x="531055" y="291506"/>
                    <a:pt x="537643" y="291506"/>
                  </a:cubicBezTo>
                  <a:close/>
                  <a:moveTo>
                    <a:pt x="51991" y="291506"/>
                  </a:moveTo>
                  <a:lnTo>
                    <a:pt x="69946" y="291506"/>
                  </a:lnTo>
                  <a:cubicBezTo>
                    <a:pt x="76523" y="291506"/>
                    <a:pt x="81856" y="296745"/>
                    <a:pt x="81856" y="303316"/>
                  </a:cubicBezTo>
                  <a:cubicBezTo>
                    <a:pt x="81856" y="309888"/>
                    <a:pt x="76523" y="315216"/>
                    <a:pt x="69946" y="315216"/>
                  </a:cubicBezTo>
                  <a:lnTo>
                    <a:pt x="51991" y="315216"/>
                  </a:lnTo>
                  <a:cubicBezTo>
                    <a:pt x="45414" y="315216"/>
                    <a:pt x="40081" y="309888"/>
                    <a:pt x="40081" y="303316"/>
                  </a:cubicBezTo>
                  <a:cubicBezTo>
                    <a:pt x="40081" y="296745"/>
                    <a:pt x="45414" y="291506"/>
                    <a:pt x="51991" y="291506"/>
                  </a:cubicBezTo>
                  <a:close/>
                  <a:moveTo>
                    <a:pt x="412608" y="222096"/>
                  </a:moveTo>
                  <a:lnTo>
                    <a:pt x="345491" y="334245"/>
                  </a:lnTo>
                  <a:lnTo>
                    <a:pt x="412608" y="334245"/>
                  </a:lnTo>
                  <a:close/>
                  <a:moveTo>
                    <a:pt x="427651" y="167533"/>
                  </a:moveTo>
                  <a:cubicBezTo>
                    <a:pt x="432814" y="168954"/>
                    <a:pt x="436375" y="173664"/>
                    <a:pt x="436375" y="178996"/>
                  </a:cubicBezTo>
                  <a:lnTo>
                    <a:pt x="436375" y="334245"/>
                  </a:lnTo>
                  <a:lnTo>
                    <a:pt x="469399" y="334245"/>
                  </a:lnTo>
                  <a:cubicBezTo>
                    <a:pt x="475986" y="334245"/>
                    <a:pt x="481327" y="339577"/>
                    <a:pt x="481327" y="346153"/>
                  </a:cubicBezTo>
                  <a:cubicBezTo>
                    <a:pt x="481327" y="352641"/>
                    <a:pt x="475986" y="357973"/>
                    <a:pt x="469399" y="357973"/>
                  </a:cubicBezTo>
                  <a:lnTo>
                    <a:pt x="436375" y="357973"/>
                  </a:lnTo>
                  <a:lnTo>
                    <a:pt x="436375" y="427733"/>
                  </a:lnTo>
                  <a:cubicBezTo>
                    <a:pt x="436375" y="434220"/>
                    <a:pt x="431123" y="439552"/>
                    <a:pt x="424536" y="439552"/>
                  </a:cubicBezTo>
                  <a:cubicBezTo>
                    <a:pt x="417949" y="439552"/>
                    <a:pt x="412608" y="434220"/>
                    <a:pt x="412608" y="427733"/>
                  </a:cubicBezTo>
                  <a:lnTo>
                    <a:pt x="412608" y="357973"/>
                  </a:lnTo>
                  <a:lnTo>
                    <a:pt x="324573" y="357973"/>
                  </a:lnTo>
                  <a:cubicBezTo>
                    <a:pt x="320300" y="357973"/>
                    <a:pt x="316295" y="355662"/>
                    <a:pt x="314158" y="352019"/>
                  </a:cubicBezTo>
                  <a:cubicBezTo>
                    <a:pt x="312111" y="348286"/>
                    <a:pt x="312111" y="343665"/>
                    <a:pt x="314336" y="340022"/>
                  </a:cubicBezTo>
                  <a:lnTo>
                    <a:pt x="414299" y="172953"/>
                  </a:lnTo>
                  <a:cubicBezTo>
                    <a:pt x="417059" y="168332"/>
                    <a:pt x="422489" y="166111"/>
                    <a:pt x="427651" y="167533"/>
                  </a:cubicBezTo>
                  <a:close/>
                  <a:moveTo>
                    <a:pt x="216270" y="167099"/>
                  </a:moveTo>
                  <a:cubicBezTo>
                    <a:pt x="257222" y="167099"/>
                    <a:pt x="290518" y="200333"/>
                    <a:pt x="290518" y="241210"/>
                  </a:cubicBezTo>
                  <a:cubicBezTo>
                    <a:pt x="290518" y="284486"/>
                    <a:pt x="273603" y="325097"/>
                    <a:pt x="242978" y="355754"/>
                  </a:cubicBezTo>
                  <a:lnTo>
                    <a:pt x="182707" y="415825"/>
                  </a:lnTo>
                  <a:lnTo>
                    <a:pt x="278588" y="415825"/>
                  </a:lnTo>
                  <a:cubicBezTo>
                    <a:pt x="285176" y="415825"/>
                    <a:pt x="290518" y="421158"/>
                    <a:pt x="290518" y="427734"/>
                  </a:cubicBezTo>
                  <a:cubicBezTo>
                    <a:pt x="290518" y="434220"/>
                    <a:pt x="285176" y="439552"/>
                    <a:pt x="278588" y="439552"/>
                  </a:cubicBezTo>
                  <a:lnTo>
                    <a:pt x="154040" y="439552"/>
                  </a:lnTo>
                  <a:cubicBezTo>
                    <a:pt x="149232" y="439552"/>
                    <a:pt x="144870" y="436709"/>
                    <a:pt x="143001" y="432265"/>
                  </a:cubicBezTo>
                  <a:cubicBezTo>
                    <a:pt x="141131" y="427822"/>
                    <a:pt x="142199" y="422668"/>
                    <a:pt x="145582" y="419292"/>
                  </a:cubicBezTo>
                  <a:lnTo>
                    <a:pt x="226152" y="338959"/>
                  </a:lnTo>
                  <a:cubicBezTo>
                    <a:pt x="252236" y="312834"/>
                    <a:pt x="266659" y="278088"/>
                    <a:pt x="266659" y="241210"/>
                  </a:cubicBezTo>
                  <a:cubicBezTo>
                    <a:pt x="266659" y="213485"/>
                    <a:pt x="244046" y="190914"/>
                    <a:pt x="216270" y="190914"/>
                  </a:cubicBezTo>
                  <a:cubicBezTo>
                    <a:pt x="188493" y="190914"/>
                    <a:pt x="165880" y="213485"/>
                    <a:pt x="165880" y="241210"/>
                  </a:cubicBezTo>
                  <a:cubicBezTo>
                    <a:pt x="165880" y="247786"/>
                    <a:pt x="160539" y="253029"/>
                    <a:pt x="154040" y="253029"/>
                  </a:cubicBezTo>
                  <a:cubicBezTo>
                    <a:pt x="147452" y="253029"/>
                    <a:pt x="142110" y="247786"/>
                    <a:pt x="142110" y="241210"/>
                  </a:cubicBezTo>
                  <a:cubicBezTo>
                    <a:pt x="142110" y="200333"/>
                    <a:pt x="175406" y="167099"/>
                    <a:pt x="216270" y="167099"/>
                  </a:cubicBezTo>
                  <a:close/>
                  <a:moveTo>
                    <a:pt x="522185" y="165547"/>
                  </a:moveTo>
                  <a:cubicBezTo>
                    <a:pt x="528772" y="165547"/>
                    <a:pt x="534111" y="170871"/>
                    <a:pt x="534111" y="177438"/>
                  </a:cubicBezTo>
                  <a:cubicBezTo>
                    <a:pt x="534111" y="184005"/>
                    <a:pt x="528772" y="189329"/>
                    <a:pt x="522185" y="189329"/>
                  </a:cubicBezTo>
                  <a:cubicBezTo>
                    <a:pt x="515598" y="189329"/>
                    <a:pt x="510259" y="184005"/>
                    <a:pt x="510259" y="177438"/>
                  </a:cubicBezTo>
                  <a:cubicBezTo>
                    <a:pt x="510259" y="170871"/>
                    <a:pt x="515598" y="165547"/>
                    <a:pt x="522185" y="165547"/>
                  </a:cubicBezTo>
                  <a:close/>
                  <a:moveTo>
                    <a:pt x="85420" y="165547"/>
                  </a:moveTo>
                  <a:cubicBezTo>
                    <a:pt x="91987" y="165547"/>
                    <a:pt x="97311" y="170871"/>
                    <a:pt x="97311" y="177438"/>
                  </a:cubicBezTo>
                  <a:cubicBezTo>
                    <a:pt x="97311" y="184005"/>
                    <a:pt x="91987" y="189329"/>
                    <a:pt x="85420" y="189329"/>
                  </a:cubicBezTo>
                  <a:cubicBezTo>
                    <a:pt x="78853" y="189329"/>
                    <a:pt x="73529" y="184005"/>
                    <a:pt x="73529" y="177438"/>
                  </a:cubicBezTo>
                  <a:cubicBezTo>
                    <a:pt x="73529" y="170871"/>
                    <a:pt x="78853" y="165547"/>
                    <a:pt x="85420" y="165547"/>
                  </a:cubicBezTo>
                  <a:close/>
                  <a:moveTo>
                    <a:pt x="429885" y="73388"/>
                  </a:moveTo>
                  <a:cubicBezTo>
                    <a:pt x="436472" y="73388"/>
                    <a:pt x="441811" y="78712"/>
                    <a:pt x="441811" y="85279"/>
                  </a:cubicBezTo>
                  <a:cubicBezTo>
                    <a:pt x="441811" y="91846"/>
                    <a:pt x="436472" y="97170"/>
                    <a:pt x="429885" y="97170"/>
                  </a:cubicBezTo>
                  <a:cubicBezTo>
                    <a:pt x="423298" y="97170"/>
                    <a:pt x="417959" y="91846"/>
                    <a:pt x="417959" y="85279"/>
                  </a:cubicBezTo>
                  <a:cubicBezTo>
                    <a:pt x="417959" y="78712"/>
                    <a:pt x="423298" y="73388"/>
                    <a:pt x="429885" y="73388"/>
                  </a:cubicBezTo>
                  <a:close/>
                  <a:moveTo>
                    <a:pt x="177720" y="73388"/>
                  </a:moveTo>
                  <a:cubicBezTo>
                    <a:pt x="184287" y="73388"/>
                    <a:pt x="189611" y="78712"/>
                    <a:pt x="189611" y="85279"/>
                  </a:cubicBezTo>
                  <a:cubicBezTo>
                    <a:pt x="189611" y="91846"/>
                    <a:pt x="184287" y="97170"/>
                    <a:pt x="177720" y="97170"/>
                  </a:cubicBezTo>
                  <a:cubicBezTo>
                    <a:pt x="171153" y="97170"/>
                    <a:pt x="165829" y="91846"/>
                    <a:pt x="165829" y="85279"/>
                  </a:cubicBezTo>
                  <a:cubicBezTo>
                    <a:pt x="165829" y="78712"/>
                    <a:pt x="171153" y="73388"/>
                    <a:pt x="177720" y="73388"/>
                  </a:cubicBezTo>
                  <a:close/>
                  <a:moveTo>
                    <a:pt x="303775" y="42480"/>
                  </a:moveTo>
                  <a:cubicBezTo>
                    <a:pt x="310366" y="42480"/>
                    <a:pt x="315710" y="47815"/>
                    <a:pt x="315710" y="54396"/>
                  </a:cubicBezTo>
                  <a:lnTo>
                    <a:pt x="315710" y="69869"/>
                  </a:lnTo>
                  <a:cubicBezTo>
                    <a:pt x="315710" y="76449"/>
                    <a:pt x="310366" y="81785"/>
                    <a:pt x="303775" y="81785"/>
                  </a:cubicBezTo>
                  <a:cubicBezTo>
                    <a:pt x="297184" y="81785"/>
                    <a:pt x="291929" y="76449"/>
                    <a:pt x="291929" y="69869"/>
                  </a:cubicBezTo>
                  <a:lnTo>
                    <a:pt x="291929" y="54396"/>
                  </a:lnTo>
                  <a:cubicBezTo>
                    <a:pt x="291929" y="47815"/>
                    <a:pt x="297184" y="42480"/>
                    <a:pt x="303775" y="42480"/>
                  </a:cubicBezTo>
                  <a:close/>
                  <a:moveTo>
                    <a:pt x="303775" y="0"/>
                  </a:moveTo>
                  <a:cubicBezTo>
                    <a:pt x="394204" y="0"/>
                    <a:pt x="479560" y="40347"/>
                    <a:pt x="537058" y="108956"/>
                  </a:cubicBezTo>
                  <a:lnTo>
                    <a:pt x="537058" y="93048"/>
                  </a:lnTo>
                  <a:cubicBezTo>
                    <a:pt x="537058" y="86471"/>
                    <a:pt x="542309" y="81139"/>
                    <a:pt x="548895" y="81139"/>
                  </a:cubicBezTo>
                  <a:cubicBezTo>
                    <a:pt x="555482" y="81139"/>
                    <a:pt x="560822" y="86471"/>
                    <a:pt x="560822" y="93048"/>
                  </a:cubicBezTo>
                  <a:lnTo>
                    <a:pt x="560822" y="138994"/>
                  </a:lnTo>
                  <a:cubicBezTo>
                    <a:pt x="560822" y="145570"/>
                    <a:pt x="555482" y="150903"/>
                    <a:pt x="548895" y="150903"/>
                  </a:cubicBezTo>
                  <a:lnTo>
                    <a:pt x="502880" y="150903"/>
                  </a:lnTo>
                  <a:cubicBezTo>
                    <a:pt x="496293" y="150903"/>
                    <a:pt x="490953" y="145570"/>
                    <a:pt x="490953" y="138994"/>
                  </a:cubicBezTo>
                  <a:cubicBezTo>
                    <a:pt x="490953" y="132417"/>
                    <a:pt x="496293" y="127174"/>
                    <a:pt x="502880" y="127174"/>
                  </a:cubicBezTo>
                  <a:lnTo>
                    <a:pt x="521126" y="127174"/>
                  </a:lnTo>
                  <a:cubicBezTo>
                    <a:pt x="468168" y="62032"/>
                    <a:pt x="388419" y="23728"/>
                    <a:pt x="303775" y="23728"/>
                  </a:cubicBezTo>
                  <a:cubicBezTo>
                    <a:pt x="149440" y="23728"/>
                    <a:pt x="23764" y="149214"/>
                    <a:pt x="23764" y="303316"/>
                  </a:cubicBezTo>
                  <a:cubicBezTo>
                    <a:pt x="23764" y="457508"/>
                    <a:pt x="149440" y="582905"/>
                    <a:pt x="303775" y="582905"/>
                  </a:cubicBezTo>
                  <a:cubicBezTo>
                    <a:pt x="458199" y="582905"/>
                    <a:pt x="583786" y="457508"/>
                    <a:pt x="583786" y="303316"/>
                  </a:cubicBezTo>
                  <a:cubicBezTo>
                    <a:pt x="583786" y="278255"/>
                    <a:pt x="580492" y="253371"/>
                    <a:pt x="573906" y="229376"/>
                  </a:cubicBezTo>
                  <a:cubicBezTo>
                    <a:pt x="572126" y="223066"/>
                    <a:pt x="575864" y="216489"/>
                    <a:pt x="582273" y="214801"/>
                  </a:cubicBezTo>
                  <a:cubicBezTo>
                    <a:pt x="588592" y="213023"/>
                    <a:pt x="595089" y="216756"/>
                    <a:pt x="596869" y="223066"/>
                  </a:cubicBezTo>
                  <a:cubicBezTo>
                    <a:pt x="603990" y="249194"/>
                    <a:pt x="607639" y="276122"/>
                    <a:pt x="607639" y="303316"/>
                  </a:cubicBezTo>
                  <a:cubicBezTo>
                    <a:pt x="607639" y="470572"/>
                    <a:pt x="471283" y="606722"/>
                    <a:pt x="303775" y="606722"/>
                  </a:cubicBezTo>
                  <a:cubicBezTo>
                    <a:pt x="136267" y="606722"/>
                    <a:pt x="0" y="470572"/>
                    <a:pt x="0" y="303316"/>
                  </a:cubicBezTo>
                  <a:cubicBezTo>
                    <a:pt x="0" y="136061"/>
                    <a:pt x="136267" y="0"/>
                    <a:pt x="3037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6370434" y="3320102"/>
              <a:ext cx="2084388" cy="1644088"/>
              <a:chOff x="2677265" y="1996356"/>
              <a:chExt cx="2084388" cy="1644088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2677265" y="2346820"/>
                <a:ext cx="2084388" cy="129362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用户可以在投影仪或者计算机上进行演示，也可以将演示文稿打印出来，制作成胶片，以便应用到更广泛的领域中。利用</a:t>
                </a:r>
                <a:r>
                  <a:rPr lang="en-US" altLang="zh-CN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Microsoft Office PowerPoint</a:t>
                </a:r>
                <a:r>
                  <a:rPr lang="zh-CN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不仅可以创建演示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文稿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2677265" y="1996356"/>
                <a:ext cx="2084387" cy="38779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/>
                  <a:t>标题文字添加</a:t>
                </a: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8818934" y="2075502"/>
            <a:ext cx="2396756" cy="3398693"/>
            <a:chOff x="8818934" y="2075502"/>
            <a:chExt cx="2396756" cy="3398693"/>
          </a:xfrm>
        </p:grpSpPr>
        <p:sp>
          <p:nvSpPr>
            <p:cNvPr id="7" name="ïṧḷïḓê-矩形: 圆角 11"/>
            <p:cNvSpPr/>
            <p:nvPr/>
          </p:nvSpPr>
          <p:spPr>
            <a:xfrm>
              <a:off x="8818934" y="2075502"/>
              <a:ext cx="2396756" cy="3398693"/>
            </a:xfrm>
            <a:prstGeom prst="roundRect">
              <a:avLst>
                <a:gd name="adj" fmla="val 424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椭圆 40"/>
            <p:cNvSpPr/>
            <p:nvPr/>
          </p:nvSpPr>
          <p:spPr>
            <a:xfrm>
              <a:off x="9636312" y="2316802"/>
              <a:ext cx="762000" cy="7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1"/>
            <p:cNvSpPr/>
            <p:nvPr/>
          </p:nvSpPr>
          <p:spPr>
            <a:xfrm>
              <a:off x="9847449" y="2528200"/>
              <a:ext cx="339726" cy="339205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  <a:gd name="connsiteX17" fmla="*/ 325000 h 606722"/>
                <a:gd name="connsiteY17" fmla="*/ 325000 h 606722"/>
                <a:gd name="connsiteX18" fmla="*/ 325000 h 606722"/>
                <a:gd name="connsiteY18" fmla="*/ 325000 h 606722"/>
                <a:gd name="connsiteX19" fmla="*/ 325000 h 606722"/>
                <a:gd name="connsiteY19" fmla="*/ 325000 h 606722"/>
                <a:gd name="connsiteX20" fmla="*/ 325000 h 606722"/>
                <a:gd name="connsiteY20" fmla="*/ 325000 h 606722"/>
                <a:gd name="connsiteX21" fmla="*/ 325000 h 606722"/>
                <a:gd name="connsiteY21" fmla="*/ 325000 h 606722"/>
                <a:gd name="connsiteX22" fmla="*/ 325000 h 606722"/>
                <a:gd name="connsiteY22" fmla="*/ 325000 h 606722"/>
                <a:gd name="connsiteX23" fmla="*/ 325000 h 606722"/>
                <a:gd name="connsiteY23" fmla="*/ 325000 h 606722"/>
                <a:gd name="connsiteX24" fmla="*/ 325000 h 606722"/>
                <a:gd name="connsiteY24" fmla="*/ 325000 h 606722"/>
                <a:gd name="connsiteX25" fmla="*/ 325000 h 606722"/>
                <a:gd name="connsiteY25" fmla="*/ 325000 h 606722"/>
                <a:gd name="connsiteX26" fmla="*/ 325000 h 606722"/>
                <a:gd name="connsiteY26" fmla="*/ 325000 h 606722"/>
                <a:gd name="connsiteX27" fmla="*/ 325000 h 606722"/>
                <a:gd name="connsiteY27" fmla="*/ 325000 h 606722"/>
                <a:gd name="connsiteX28" fmla="*/ 325000 h 606722"/>
                <a:gd name="connsiteY28" fmla="*/ 325000 h 606722"/>
                <a:gd name="connsiteX29" fmla="*/ 325000 h 606722"/>
                <a:gd name="connsiteY29" fmla="*/ 325000 h 606722"/>
                <a:gd name="connsiteX30" fmla="*/ 325000 h 606722"/>
                <a:gd name="connsiteY30" fmla="*/ 325000 h 606722"/>
                <a:gd name="connsiteX31" fmla="*/ 325000 h 606722"/>
                <a:gd name="connsiteY31" fmla="*/ 325000 h 606722"/>
                <a:gd name="connsiteX32" fmla="*/ 325000 h 606722"/>
                <a:gd name="connsiteY32" fmla="*/ 325000 h 606722"/>
                <a:gd name="connsiteX33" fmla="*/ 325000 h 606722"/>
                <a:gd name="connsiteY33" fmla="*/ 325000 h 606722"/>
                <a:gd name="connsiteX34" fmla="*/ 325000 h 606722"/>
                <a:gd name="connsiteY34" fmla="*/ 325000 h 606722"/>
                <a:gd name="connsiteX35" fmla="*/ 325000 h 606722"/>
                <a:gd name="connsiteY35" fmla="*/ 325000 h 606722"/>
                <a:gd name="connsiteX36" fmla="*/ 325000 h 606722"/>
                <a:gd name="connsiteY36" fmla="*/ 325000 h 606722"/>
                <a:gd name="connsiteX37" fmla="*/ 325000 h 606722"/>
                <a:gd name="connsiteY37" fmla="*/ 325000 h 606722"/>
                <a:gd name="connsiteX38" fmla="*/ 325000 h 606722"/>
                <a:gd name="connsiteY38" fmla="*/ 325000 h 606722"/>
                <a:gd name="connsiteX39" fmla="*/ 325000 h 606722"/>
                <a:gd name="connsiteY39" fmla="*/ 325000 h 606722"/>
                <a:gd name="connsiteX40" fmla="*/ 325000 h 606722"/>
                <a:gd name="connsiteY40" fmla="*/ 325000 h 606722"/>
                <a:gd name="connsiteX41" fmla="*/ 325000 h 606722"/>
                <a:gd name="connsiteY41" fmla="*/ 325000 h 606722"/>
                <a:gd name="connsiteX42" fmla="*/ 325000 h 606722"/>
                <a:gd name="connsiteY42" fmla="*/ 325000 h 606722"/>
                <a:gd name="connsiteX43" fmla="*/ 325000 h 606722"/>
                <a:gd name="connsiteY43" fmla="*/ 325000 h 606722"/>
                <a:gd name="connsiteX44" fmla="*/ 325000 h 606722"/>
                <a:gd name="connsiteY44" fmla="*/ 325000 h 606722"/>
                <a:gd name="connsiteX45" fmla="*/ 325000 h 606722"/>
                <a:gd name="connsiteY45" fmla="*/ 325000 h 606722"/>
                <a:gd name="connsiteX46" fmla="*/ 325000 h 606722"/>
                <a:gd name="connsiteY46" fmla="*/ 325000 h 606722"/>
                <a:gd name="connsiteX47" fmla="*/ 325000 h 606722"/>
                <a:gd name="connsiteY47" fmla="*/ 325000 h 606722"/>
                <a:gd name="connsiteX48" fmla="*/ 325000 h 606722"/>
                <a:gd name="connsiteY48" fmla="*/ 325000 h 606722"/>
                <a:gd name="connsiteX49" fmla="*/ 325000 h 606722"/>
                <a:gd name="connsiteY49" fmla="*/ 325000 h 606722"/>
                <a:gd name="connsiteX50" fmla="*/ 325000 h 606722"/>
                <a:gd name="connsiteY50" fmla="*/ 325000 h 606722"/>
                <a:gd name="connsiteX51" fmla="*/ 325000 h 606722"/>
                <a:gd name="connsiteY51" fmla="*/ 325000 h 606722"/>
                <a:gd name="connsiteX52" fmla="*/ 325000 h 606722"/>
                <a:gd name="connsiteY52" fmla="*/ 325000 h 606722"/>
                <a:gd name="connsiteX53" fmla="*/ 325000 h 606722"/>
                <a:gd name="connsiteY53" fmla="*/ 325000 h 606722"/>
                <a:gd name="connsiteX54" fmla="*/ 325000 h 606722"/>
                <a:gd name="connsiteY54" fmla="*/ 325000 h 606722"/>
                <a:gd name="connsiteX55" fmla="*/ 325000 h 606722"/>
                <a:gd name="connsiteY55" fmla="*/ 325000 h 606722"/>
                <a:gd name="connsiteX56" fmla="*/ 325000 h 606722"/>
                <a:gd name="connsiteY56" fmla="*/ 325000 h 606722"/>
                <a:gd name="connsiteX57" fmla="*/ 325000 h 606722"/>
                <a:gd name="connsiteY57" fmla="*/ 325000 h 606722"/>
                <a:gd name="connsiteX58" fmla="*/ 325000 h 606722"/>
                <a:gd name="connsiteY58" fmla="*/ 325000 h 606722"/>
                <a:gd name="connsiteX59" fmla="*/ 325000 h 606722"/>
                <a:gd name="connsiteY59" fmla="*/ 325000 h 606722"/>
                <a:gd name="connsiteX60" fmla="*/ 325000 h 606722"/>
                <a:gd name="connsiteY60" fmla="*/ 325000 h 606722"/>
                <a:gd name="connsiteX61" fmla="*/ 325000 h 606722"/>
                <a:gd name="connsiteY61" fmla="*/ 325000 h 606722"/>
                <a:gd name="connsiteX62" fmla="*/ 325000 h 606722"/>
                <a:gd name="connsiteY62" fmla="*/ 325000 h 606722"/>
                <a:gd name="connsiteX63" fmla="*/ 325000 h 606722"/>
                <a:gd name="connsiteY63" fmla="*/ 325000 h 606722"/>
                <a:gd name="connsiteX64" fmla="*/ 325000 h 606722"/>
                <a:gd name="connsiteY64" fmla="*/ 325000 h 606722"/>
                <a:gd name="connsiteX65" fmla="*/ 325000 h 606722"/>
                <a:gd name="connsiteY65" fmla="*/ 325000 h 606722"/>
                <a:gd name="connsiteX66" fmla="*/ 325000 h 606722"/>
                <a:gd name="connsiteY66" fmla="*/ 325000 h 606722"/>
                <a:gd name="connsiteX67" fmla="*/ 325000 h 606722"/>
                <a:gd name="connsiteY67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7535" h="606604">
                  <a:moveTo>
                    <a:pt x="394900" y="353768"/>
                  </a:moveTo>
                  <a:cubicBezTo>
                    <a:pt x="400507" y="353768"/>
                    <a:pt x="405045" y="358301"/>
                    <a:pt x="405045" y="363900"/>
                  </a:cubicBezTo>
                  <a:lnTo>
                    <a:pt x="405045" y="515616"/>
                  </a:lnTo>
                  <a:cubicBezTo>
                    <a:pt x="405045" y="543435"/>
                    <a:pt x="382353" y="566099"/>
                    <a:pt x="354410" y="566099"/>
                  </a:cubicBezTo>
                  <a:lnTo>
                    <a:pt x="212649" y="566099"/>
                  </a:lnTo>
                  <a:cubicBezTo>
                    <a:pt x="207131" y="566099"/>
                    <a:pt x="202593" y="561566"/>
                    <a:pt x="202593" y="556056"/>
                  </a:cubicBezTo>
                  <a:cubicBezTo>
                    <a:pt x="202593" y="550457"/>
                    <a:pt x="207131" y="545924"/>
                    <a:pt x="212649" y="545924"/>
                  </a:cubicBezTo>
                  <a:lnTo>
                    <a:pt x="354410" y="545924"/>
                  </a:lnTo>
                  <a:cubicBezTo>
                    <a:pt x="371140" y="545924"/>
                    <a:pt x="384845" y="532325"/>
                    <a:pt x="384845" y="515616"/>
                  </a:cubicBezTo>
                  <a:lnTo>
                    <a:pt x="384845" y="363900"/>
                  </a:lnTo>
                  <a:cubicBezTo>
                    <a:pt x="384845" y="358301"/>
                    <a:pt x="389294" y="353768"/>
                    <a:pt x="394900" y="353768"/>
                  </a:cubicBezTo>
                  <a:close/>
                  <a:moveTo>
                    <a:pt x="131640" y="262739"/>
                  </a:moveTo>
                  <a:cubicBezTo>
                    <a:pt x="137236" y="262739"/>
                    <a:pt x="141766" y="267271"/>
                    <a:pt x="141766" y="272870"/>
                  </a:cubicBezTo>
                  <a:lnTo>
                    <a:pt x="141766" y="333565"/>
                  </a:lnTo>
                  <a:cubicBezTo>
                    <a:pt x="141766" y="339075"/>
                    <a:pt x="137236" y="343607"/>
                    <a:pt x="131640" y="343607"/>
                  </a:cubicBezTo>
                  <a:cubicBezTo>
                    <a:pt x="126044" y="343607"/>
                    <a:pt x="121514" y="339075"/>
                    <a:pt x="121514" y="333565"/>
                  </a:cubicBezTo>
                  <a:lnTo>
                    <a:pt x="121514" y="272870"/>
                  </a:lnTo>
                  <a:cubicBezTo>
                    <a:pt x="121514" y="267271"/>
                    <a:pt x="126044" y="262739"/>
                    <a:pt x="131640" y="262739"/>
                  </a:cubicBezTo>
                  <a:close/>
                  <a:moveTo>
                    <a:pt x="489057" y="194973"/>
                  </a:moveTo>
                  <a:cubicBezTo>
                    <a:pt x="492973" y="190974"/>
                    <a:pt x="499381" y="190974"/>
                    <a:pt x="503386" y="194973"/>
                  </a:cubicBezTo>
                  <a:lnTo>
                    <a:pt x="604576" y="296095"/>
                  </a:lnTo>
                  <a:cubicBezTo>
                    <a:pt x="605555" y="296983"/>
                    <a:pt x="606267" y="298138"/>
                    <a:pt x="606801" y="299383"/>
                  </a:cubicBezTo>
                  <a:cubicBezTo>
                    <a:pt x="607780" y="301871"/>
                    <a:pt x="607780" y="304625"/>
                    <a:pt x="606801" y="307113"/>
                  </a:cubicBezTo>
                  <a:cubicBezTo>
                    <a:pt x="606267" y="308357"/>
                    <a:pt x="605555" y="309424"/>
                    <a:pt x="604576" y="310401"/>
                  </a:cubicBezTo>
                  <a:lnTo>
                    <a:pt x="503386" y="411434"/>
                  </a:lnTo>
                  <a:cubicBezTo>
                    <a:pt x="501339" y="413478"/>
                    <a:pt x="498758" y="414455"/>
                    <a:pt x="496177" y="414455"/>
                  </a:cubicBezTo>
                  <a:cubicBezTo>
                    <a:pt x="493596" y="414455"/>
                    <a:pt x="491015" y="413478"/>
                    <a:pt x="489057" y="411434"/>
                  </a:cubicBezTo>
                  <a:cubicBezTo>
                    <a:pt x="485052" y="407524"/>
                    <a:pt x="485052" y="401126"/>
                    <a:pt x="489057" y="397217"/>
                  </a:cubicBezTo>
                  <a:lnTo>
                    <a:pt x="572982" y="313333"/>
                  </a:lnTo>
                  <a:lnTo>
                    <a:pt x="232921" y="313333"/>
                  </a:lnTo>
                  <a:cubicBezTo>
                    <a:pt x="227314" y="313333"/>
                    <a:pt x="222775" y="308802"/>
                    <a:pt x="222775" y="303203"/>
                  </a:cubicBezTo>
                  <a:cubicBezTo>
                    <a:pt x="222775" y="297605"/>
                    <a:pt x="227314" y="293074"/>
                    <a:pt x="232921" y="293074"/>
                  </a:cubicBezTo>
                  <a:lnTo>
                    <a:pt x="572982" y="293074"/>
                  </a:lnTo>
                  <a:lnTo>
                    <a:pt x="489057" y="209279"/>
                  </a:lnTo>
                  <a:cubicBezTo>
                    <a:pt x="485052" y="205281"/>
                    <a:pt x="485052" y="198883"/>
                    <a:pt x="489057" y="194973"/>
                  </a:cubicBezTo>
                  <a:close/>
                  <a:moveTo>
                    <a:pt x="211398" y="40317"/>
                  </a:moveTo>
                  <a:lnTo>
                    <a:pt x="354409" y="40317"/>
                  </a:lnTo>
                  <a:cubicBezTo>
                    <a:pt x="382353" y="40317"/>
                    <a:pt x="405046" y="62981"/>
                    <a:pt x="405046" y="90889"/>
                  </a:cubicBezTo>
                  <a:lnTo>
                    <a:pt x="405046" y="242605"/>
                  </a:lnTo>
                  <a:cubicBezTo>
                    <a:pt x="405046" y="248115"/>
                    <a:pt x="400508" y="252648"/>
                    <a:pt x="394901" y="252648"/>
                  </a:cubicBezTo>
                  <a:cubicBezTo>
                    <a:pt x="389295" y="252648"/>
                    <a:pt x="384845" y="248115"/>
                    <a:pt x="384845" y="242605"/>
                  </a:cubicBezTo>
                  <a:lnTo>
                    <a:pt x="384845" y="90889"/>
                  </a:lnTo>
                  <a:cubicBezTo>
                    <a:pt x="384845" y="74180"/>
                    <a:pt x="371140" y="60581"/>
                    <a:pt x="354409" y="60581"/>
                  </a:cubicBezTo>
                  <a:lnTo>
                    <a:pt x="211398" y="60581"/>
                  </a:lnTo>
                  <a:cubicBezTo>
                    <a:pt x="205791" y="60581"/>
                    <a:pt x="201253" y="56048"/>
                    <a:pt x="201253" y="50449"/>
                  </a:cubicBezTo>
                  <a:cubicBezTo>
                    <a:pt x="201253" y="44850"/>
                    <a:pt x="205791" y="40317"/>
                    <a:pt x="211398" y="40317"/>
                  </a:cubicBezTo>
                  <a:close/>
                  <a:moveTo>
                    <a:pt x="147115" y="20146"/>
                  </a:moveTo>
                  <a:cubicBezTo>
                    <a:pt x="144890" y="20146"/>
                    <a:pt x="142576" y="20590"/>
                    <a:pt x="140084" y="21568"/>
                  </a:cubicBezTo>
                  <a:lnTo>
                    <a:pt x="44232" y="59782"/>
                  </a:lnTo>
                  <a:cubicBezTo>
                    <a:pt x="24919" y="66981"/>
                    <a:pt x="20292" y="73024"/>
                    <a:pt x="20292" y="90887"/>
                  </a:cubicBezTo>
                  <a:lnTo>
                    <a:pt x="20292" y="515689"/>
                  </a:lnTo>
                  <a:cubicBezTo>
                    <a:pt x="20292" y="533464"/>
                    <a:pt x="24919" y="539596"/>
                    <a:pt x="44054" y="546616"/>
                  </a:cubicBezTo>
                  <a:lnTo>
                    <a:pt x="140262" y="585098"/>
                  </a:lnTo>
                  <a:cubicBezTo>
                    <a:pt x="142576" y="585897"/>
                    <a:pt x="144890" y="586431"/>
                    <a:pt x="147115" y="586431"/>
                  </a:cubicBezTo>
                  <a:cubicBezTo>
                    <a:pt x="156015" y="586431"/>
                    <a:pt x="161978" y="578254"/>
                    <a:pt x="161978" y="566257"/>
                  </a:cubicBezTo>
                  <a:lnTo>
                    <a:pt x="161978" y="40319"/>
                  </a:lnTo>
                  <a:cubicBezTo>
                    <a:pt x="161978" y="28233"/>
                    <a:pt x="156015" y="20146"/>
                    <a:pt x="147115" y="20146"/>
                  </a:cubicBezTo>
                  <a:close/>
                  <a:moveTo>
                    <a:pt x="151669" y="315"/>
                  </a:moveTo>
                  <a:cubicBezTo>
                    <a:pt x="169354" y="2727"/>
                    <a:pt x="182270" y="18724"/>
                    <a:pt x="182270" y="40319"/>
                  </a:cubicBezTo>
                  <a:lnTo>
                    <a:pt x="182270" y="566257"/>
                  </a:lnTo>
                  <a:cubicBezTo>
                    <a:pt x="182270" y="589630"/>
                    <a:pt x="167496" y="606604"/>
                    <a:pt x="147115" y="606604"/>
                  </a:cubicBezTo>
                  <a:cubicBezTo>
                    <a:pt x="142487" y="606604"/>
                    <a:pt x="137681" y="605716"/>
                    <a:pt x="132964" y="603938"/>
                  </a:cubicBezTo>
                  <a:lnTo>
                    <a:pt x="36756" y="565457"/>
                  </a:lnTo>
                  <a:cubicBezTo>
                    <a:pt x="10057" y="555592"/>
                    <a:pt x="0" y="542084"/>
                    <a:pt x="0" y="515689"/>
                  </a:cubicBezTo>
                  <a:lnTo>
                    <a:pt x="0" y="90887"/>
                  </a:lnTo>
                  <a:cubicBezTo>
                    <a:pt x="0" y="64492"/>
                    <a:pt x="10057" y="50895"/>
                    <a:pt x="37023" y="40942"/>
                  </a:cubicBezTo>
                  <a:lnTo>
                    <a:pt x="132697" y="2727"/>
                  </a:lnTo>
                  <a:cubicBezTo>
                    <a:pt x="139350" y="217"/>
                    <a:pt x="145774" y="-489"/>
                    <a:pt x="151669" y="3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8975114" y="3320102"/>
              <a:ext cx="2084388" cy="1644088"/>
              <a:chOff x="2677265" y="1996356"/>
              <a:chExt cx="2084388" cy="1644088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2677265" y="2346820"/>
                <a:ext cx="2084388" cy="129362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用户可以在投影仪或者计算机上进行演示，也可以将演示文稿打印出来，制作成胶片，以便应用到更广泛的领域中。利用</a:t>
                </a:r>
                <a:r>
                  <a:rPr lang="en-US" altLang="zh-CN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Microsoft Office PowerPoint</a:t>
                </a:r>
                <a:r>
                  <a:rPr lang="zh-CN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不仅可以创建演示</a:t>
                </a:r>
                <a:r>
                  <a:rPr lang="zh-CN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文稿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677265" y="1996356"/>
                <a:ext cx="2084387" cy="38779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600" b="1" dirty="0"/>
                  <a:t>标题文字添加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3299419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181366" y="2380269"/>
            <a:ext cx="2335896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2018</a:t>
            </a:r>
            <a:endParaRPr kumimoji="0" lang="zh-CN" altLang="en-US" sz="115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98924" y="2605892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感谢您的观看指导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617974" y="3299133"/>
            <a:ext cx="5102723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19" name="矩形 18"/>
          <p:cNvSpPr/>
          <p:nvPr/>
        </p:nvSpPr>
        <p:spPr>
          <a:xfrm>
            <a:off x="4209053" y="5086350"/>
            <a:ext cx="1581150" cy="394270"/>
          </a:xfrm>
          <a:prstGeom prst="rect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46808" y="5086350"/>
            <a:ext cx="1581150" cy="3942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74332" y="5124450"/>
            <a:ext cx="1470274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汇报人：</a:t>
            </a:r>
            <a:r>
              <a:rPr lang="zh-CN" altLang="en-US" sz="1400" dirty="0">
                <a:solidFill>
                  <a:prstClr val="white"/>
                </a:solidFill>
                <a:latin typeface="Agency FB" panose="020B0503020202020204" pitchFamily="34" charset="0"/>
                <a:ea typeface="微软雅黑"/>
              </a:rPr>
              <a:t>优</a:t>
            </a:r>
            <a:r>
              <a:rPr lang="zh-CN" altLang="en-US" sz="1400" dirty="0" smtClean="0">
                <a:solidFill>
                  <a:prstClr val="white"/>
                </a:solidFill>
                <a:latin typeface="Agency FB" panose="020B0503020202020204" pitchFamily="34" charset="0"/>
                <a:ea typeface="微软雅黑"/>
              </a:rPr>
              <a:t>品</a:t>
            </a:r>
            <a:r>
              <a:rPr lang="en-US" altLang="zh-CN" sz="1400" dirty="0" smtClean="0">
                <a:solidFill>
                  <a:prstClr val="white"/>
                </a:solidFill>
                <a:latin typeface="Agency FB" panose="020B0503020202020204" pitchFamily="34" charset="0"/>
                <a:ea typeface="微软雅黑"/>
              </a:rPr>
              <a:t>PPT</a:t>
            </a:r>
            <a:endParaRPr kumimoji="0" lang="zh-CN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30973" y="512445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部门：设计部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88636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/>
      <p:bldP spid="17" grpId="0"/>
      <p:bldP spid="18" grpId="0"/>
      <p:bldP spid="19" grpId="0" animBg="1"/>
      <p:bldP spid="20" grpId="0" animBg="1"/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772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>
            <a:endCxn id="34" idx="1"/>
          </p:cNvCxnSpPr>
          <p:nvPr/>
        </p:nvCxnSpPr>
        <p:spPr>
          <a:xfrm>
            <a:off x="0" y="635000"/>
            <a:ext cx="5182929" cy="2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954715" y="624254"/>
            <a:ext cx="5237285" cy="107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182929" y="345292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数据流转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64932" y="25673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信贷产品</a:t>
            </a:r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>
            <a:off x="2202265" y="25673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授信流程</a:t>
            </a:r>
            <a:endParaRPr lang="zh-CN" altLang="en-US" dirty="0"/>
          </a:p>
        </p:txBody>
      </p:sp>
      <p:sp>
        <p:nvSpPr>
          <p:cNvPr id="60" name="椭圆 59"/>
          <p:cNvSpPr/>
          <p:nvPr/>
        </p:nvSpPr>
        <p:spPr>
          <a:xfrm>
            <a:off x="3639598" y="25673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授信合同</a:t>
            </a:r>
            <a:endParaRPr lang="zh-CN" altLang="en-US" dirty="0"/>
          </a:p>
        </p:txBody>
      </p:sp>
      <p:sp>
        <p:nvSpPr>
          <p:cNvPr id="61" name="椭圆 60"/>
          <p:cNvSpPr/>
          <p:nvPr/>
        </p:nvSpPr>
        <p:spPr>
          <a:xfrm>
            <a:off x="5076931" y="25673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授信额度</a:t>
            </a:r>
            <a:endParaRPr lang="zh-CN" altLang="en-US" dirty="0"/>
          </a:p>
        </p:txBody>
      </p:sp>
      <p:sp>
        <p:nvSpPr>
          <p:cNvPr id="62" name="椭圆 61"/>
          <p:cNvSpPr/>
          <p:nvPr/>
        </p:nvSpPr>
        <p:spPr>
          <a:xfrm>
            <a:off x="6514264" y="25673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贷款账户</a:t>
            </a:r>
            <a:endParaRPr lang="zh-CN" altLang="en-US" dirty="0"/>
          </a:p>
        </p:txBody>
      </p:sp>
      <p:sp>
        <p:nvSpPr>
          <p:cNvPr id="63" name="椭圆 62"/>
          <p:cNvSpPr/>
          <p:nvPr/>
        </p:nvSpPr>
        <p:spPr>
          <a:xfrm>
            <a:off x="7951597" y="25673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借据</a:t>
            </a:r>
            <a:endParaRPr lang="zh-CN" altLang="en-US" dirty="0"/>
          </a:p>
        </p:txBody>
      </p:sp>
      <p:sp>
        <p:nvSpPr>
          <p:cNvPr id="64" name="椭圆 63"/>
          <p:cNvSpPr/>
          <p:nvPr/>
        </p:nvSpPr>
        <p:spPr>
          <a:xfrm>
            <a:off x="9388930" y="25673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还款计划</a:t>
            </a:r>
            <a:endParaRPr lang="en-US" altLang="zh-CN" dirty="0" smtClean="0"/>
          </a:p>
        </p:txBody>
      </p:sp>
      <p:sp>
        <p:nvSpPr>
          <p:cNvPr id="65" name="椭圆 64"/>
          <p:cNvSpPr/>
          <p:nvPr/>
        </p:nvSpPr>
        <p:spPr>
          <a:xfrm>
            <a:off x="10826262" y="25673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息费</a:t>
            </a:r>
            <a:endParaRPr lang="zh-CN" altLang="en-US" dirty="0"/>
          </a:p>
        </p:txBody>
      </p:sp>
      <p:cxnSp>
        <p:nvCxnSpPr>
          <p:cNvPr id="68" name="直接箭头连接符 67"/>
          <p:cNvCxnSpPr>
            <a:stCxn id="31" idx="6"/>
            <a:endCxn id="59" idx="2"/>
          </p:cNvCxnSpPr>
          <p:nvPr/>
        </p:nvCxnSpPr>
        <p:spPr>
          <a:xfrm>
            <a:off x="1679332" y="3024569"/>
            <a:ext cx="5229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9" idx="6"/>
            <a:endCxn id="60" idx="2"/>
          </p:cNvCxnSpPr>
          <p:nvPr/>
        </p:nvCxnSpPr>
        <p:spPr>
          <a:xfrm>
            <a:off x="3116665" y="3024569"/>
            <a:ext cx="5229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0" idx="6"/>
            <a:endCxn id="61" idx="2"/>
          </p:cNvCxnSpPr>
          <p:nvPr/>
        </p:nvCxnSpPr>
        <p:spPr>
          <a:xfrm>
            <a:off x="4553998" y="3024569"/>
            <a:ext cx="5229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1" idx="6"/>
            <a:endCxn id="62" idx="2"/>
          </p:cNvCxnSpPr>
          <p:nvPr/>
        </p:nvCxnSpPr>
        <p:spPr>
          <a:xfrm>
            <a:off x="5991331" y="3024569"/>
            <a:ext cx="5229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2" idx="6"/>
            <a:endCxn id="63" idx="2"/>
          </p:cNvCxnSpPr>
          <p:nvPr/>
        </p:nvCxnSpPr>
        <p:spPr>
          <a:xfrm>
            <a:off x="7428664" y="3024569"/>
            <a:ext cx="5229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63" idx="6"/>
            <a:endCxn id="64" idx="2"/>
          </p:cNvCxnSpPr>
          <p:nvPr/>
        </p:nvCxnSpPr>
        <p:spPr>
          <a:xfrm>
            <a:off x="8865997" y="3024569"/>
            <a:ext cx="5229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4" idx="6"/>
            <a:endCxn id="65" idx="2"/>
          </p:cNvCxnSpPr>
          <p:nvPr/>
        </p:nvCxnSpPr>
        <p:spPr>
          <a:xfrm>
            <a:off x="10303330" y="3024569"/>
            <a:ext cx="52293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770794" y="3736744"/>
            <a:ext cx="11028484" cy="54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额度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369092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连接符 40"/>
          <p:cNvCxnSpPr/>
          <p:nvPr/>
        </p:nvCxnSpPr>
        <p:spPr>
          <a:xfrm flipV="1">
            <a:off x="0" y="624254"/>
            <a:ext cx="5037992" cy="107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7112977" y="635000"/>
            <a:ext cx="5079023" cy="68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老架构存在的问题</a:t>
            </a:r>
            <a:endParaRPr lang="zh-CN" altLang="en-US" sz="3200" dirty="0">
              <a:latin typeface="Agency FB" panose="020B0503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8023" y="1714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3385" y="1591408"/>
            <a:ext cx="953337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产品不支持扩展属性配置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当</a:t>
            </a:r>
            <a:r>
              <a:rPr lang="zh-CN" altLang="en-US" dirty="0" smtClean="0"/>
              <a:t>某产品</a:t>
            </a:r>
            <a:r>
              <a:rPr lang="en-US" altLang="zh-CN" dirty="0" smtClean="0"/>
              <a:t>A</a:t>
            </a:r>
            <a:r>
              <a:rPr lang="zh-CN" altLang="en-US" dirty="0" smtClean="0"/>
              <a:t>需要一个特殊属性时，需要重新开发，测试再</a:t>
            </a:r>
            <a:r>
              <a:rPr lang="zh-CN" altLang="en-US" dirty="0" smtClean="0"/>
              <a:t>部署。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当这种特殊字段多了以后，不利于管理，复用性不大，而且影响业务快速迭代。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lvl="1"/>
            <a:r>
              <a:rPr lang="en-US" altLang="zh-CN" dirty="0" smtClean="0"/>
              <a:t>2.</a:t>
            </a:r>
            <a:r>
              <a:rPr lang="zh-CN" altLang="zh-CN" dirty="0" smtClean="0"/>
              <a:t>授信流程和贷款流程不支持流程阶段</a:t>
            </a:r>
            <a:r>
              <a:rPr lang="en-US" altLang="zh-CN" dirty="0" smtClean="0"/>
              <a:t>Input</a:t>
            </a:r>
            <a:r>
              <a:rPr lang="zh-CN" altLang="zh-CN" dirty="0" smtClean="0"/>
              <a:t>数据绑定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当某产品授信或者贷款场景需要客户</a:t>
            </a:r>
            <a:endParaRPr lang="en-US" altLang="zh-CN" dirty="0" smtClean="0"/>
          </a:p>
          <a:p>
            <a:pPr marL="0" lvl="1"/>
            <a:r>
              <a:rPr lang="en-US" altLang="zh-CN" dirty="0" smtClean="0"/>
              <a:t>   </a:t>
            </a:r>
            <a:r>
              <a:rPr lang="zh-CN" altLang="en-US" dirty="0" smtClean="0"/>
              <a:t>提供某类数据时，需要额外单独开发出相应功能，并做数据校验，存储，权限查看等。</a:t>
            </a:r>
            <a:endParaRPr lang="en-US" altLang="zh-CN" dirty="0" smtClean="0"/>
          </a:p>
          <a:p>
            <a:pPr marL="0" lvl="1"/>
            <a:endParaRPr lang="en-US" altLang="zh-CN" dirty="0" smtClean="0"/>
          </a:p>
          <a:p>
            <a:pPr marL="0" lvl="1"/>
            <a:r>
              <a:rPr lang="en-US" altLang="zh-CN" dirty="0" smtClean="0"/>
              <a:t>3.</a:t>
            </a:r>
            <a:r>
              <a:rPr lang="zh-CN" altLang="en-US" dirty="0" smtClean="0"/>
              <a:t>流程节点没有区分自动处理和人工处理。目前自动处理完全依赖于定时任务驱动。严重影</a:t>
            </a:r>
            <a:endParaRPr lang="en-US" altLang="zh-CN" dirty="0" smtClean="0"/>
          </a:p>
          <a:p>
            <a:pPr marL="0" lvl="1"/>
            <a:r>
              <a:rPr lang="en-US" altLang="zh-CN" dirty="0" smtClean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响审批速度。</a:t>
            </a:r>
            <a:endParaRPr lang="en-US" altLang="zh-CN" dirty="0" smtClean="0"/>
          </a:p>
          <a:p>
            <a:pPr marL="0" lvl="1"/>
            <a:endParaRPr lang="en-US" altLang="zh-CN" dirty="0" smtClean="0"/>
          </a:p>
          <a:p>
            <a:pPr marL="0" lvl="1"/>
            <a:r>
              <a:rPr lang="en-US" altLang="zh-CN" dirty="0" smtClean="0"/>
              <a:t>4. </a:t>
            </a:r>
            <a:r>
              <a:rPr lang="zh-CN" altLang="en-US" dirty="0" smtClean="0"/>
              <a:t>流程没有</a:t>
            </a:r>
            <a:r>
              <a:rPr lang="en-US" altLang="zh-CN" dirty="0" smtClean="0"/>
              <a:t>job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概念，并且没有严格状态定义和流转。在代码层面不能统一管理，容易</a:t>
            </a:r>
            <a:endParaRPr lang="en-US" altLang="zh-CN" dirty="0" smtClean="0"/>
          </a:p>
          <a:p>
            <a:pPr marL="0" lvl="1"/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出错。</a:t>
            </a:r>
            <a:endParaRPr lang="zh-CN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713010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389ca0e-54a0-423b-be57-9cfe4a4acd71"/>
          <p:cNvGrpSpPr>
            <a:grpSpLocks noChangeAspect="1"/>
          </p:cNvGrpSpPr>
          <p:nvPr/>
        </p:nvGrpSpPr>
        <p:grpSpPr>
          <a:xfrm>
            <a:off x="3470374" y="2217269"/>
            <a:ext cx="5651302" cy="3169588"/>
            <a:chOff x="991741" y="1403868"/>
            <a:chExt cx="7935416" cy="4450657"/>
          </a:xfrm>
        </p:grpSpPr>
        <p:cxnSp>
          <p:nvCxnSpPr>
            <p:cNvPr id="3" name="is1ide-Straight Connector 30"/>
            <p:cNvCxnSpPr>
              <a:stCxn id="27" idx="5"/>
              <a:endCxn id="31" idx="1"/>
            </p:cNvCxnSpPr>
            <p:nvPr/>
          </p:nvCxnSpPr>
          <p:spPr>
            <a:xfrm>
              <a:off x="2021805" y="2433932"/>
              <a:ext cx="647557" cy="8766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is1ide-Straight Connector 31"/>
            <p:cNvCxnSpPr>
              <a:stCxn id="31" idx="7"/>
              <a:endCxn id="39" idx="2"/>
            </p:cNvCxnSpPr>
            <p:nvPr/>
          </p:nvCxnSpPr>
          <p:spPr>
            <a:xfrm flipV="1">
              <a:off x="3522695" y="2007266"/>
              <a:ext cx="2584823" cy="13033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is1ide-Straight Connector 32"/>
            <p:cNvCxnSpPr>
              <a:stCxn id="39" idx="5"/>
              <a:endCxn id="43" idx="1"/>
            </p:cNvCxnSpPr>
            <p:nvPr/>
          </p:nvCxnSpPr>
          <p:spPr>
            <a:xfrm>
              <a:off x="7137582" y="2433932"/>
              <a:ext cx="759511" cy="8766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is1ide-Straight Connector 33"/>
            <p:cNvCxnSpPr>
              <a:stCxn id="43" idx="2"/>
              <a:endCxn id="35" idx="7"/>
            </p:cNvCxnSpPr>
            <p:nvPr/>
          </p:nvCxnSpPr>
          <p:spPr>
            <a:xfrm flipH="1">
              <a:off x="5636692" y="3737277"/>
              <a:ext cx="2083670" cy="1087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42"/>
            <p:cNvGrpSpPr/>
            <p:nvPr/>
          </p:nvGrpSpPr>
          <p:grpSpPr>
            <a:xfrm>
              <a:off x="7720362" y="3133879"/>
              <a:ext cx="1206795" cy="1206795"/>
              <a:chOff x="7720362" y="3133879"/>
              <a:chExt cx="1206795" cy="1206795"/>
            </a:xfrm>
          </p:grpSpPr>
          <p:sp>
            <p:nvSpPr>
              <p:cNvPr id="43" name="is1ide-Oval 26"/>
              <p:cNvSpPr/>
              <p:nvPr/>
            </p:nvSpPr>
            <p:spPr>
              <a:xfrm>
                <a:off x="7720362" y="3133879"/>
                <a:ext cx="1206795" cy="1206795"/>
              </a:xfrm>
              <a:prstGeom prst="ellipse">
                <a:avLst/>
              </a:pr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s1ide-Oval 27"/>
              <p:cNvSpPr/>
              <p:nvPr/>
            </p:nvSpPr>
            <p:spPr>
              <a:xfrm>
                <a:off x="7822210" y="3235727"/>
                <a:ext cx="1003098" cy="1003098"/>
              </a:xfrm>
              <a:prstGeom prst="ellipse">
                <a:avLst/>
              </a:pr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s1ide-Oval 28"/>
              <p:cNvSpPr/>
              <p:nvPr/>
            </p:nvSpPr>
            <p:spPr>
              <a:xfrm>
                <a:off x="7939254" y="3352771"/>
                <a:ext cx="769009" cy="76900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is1ide-Freeform: Shape 34"/>
              <p:cNvSpPr>
                <a:spLocks noChangeAspect="1"/>
              </p:cNvSpPr>
              <p:nvPr/>
            </p:nvSpPr>
            <p:spPr bwMode="auto">
              <a:xfrm>
                <a:off x="8165805" y="3546220"/>
                <a:ext cx="315908" cy="381053"/>
              </a:xfrm>
              <a:custGeom>
                <a:avLst/>
                <a:gdLst>
                  <a:gd name="connsiteX0" fmla="*/ 97409 w 421152"/>
                  <a:gd name="connsiteY0" fmla="*/ 433798 h 508000"/>
                  <a:gd name="connsiteX1" fmla="*/ 80219 w 421152"/>
                  <a:gd name="connsiteY1" fmla="*/ 450922 h 508000"/>
                  <a:gd name="connsiteX2" fmla="*/ 97409 w 421152"/>
                  <a:gd name="connsiteY2" fmla="*/ 465191 h 508000"/>
                  <a:gd name="connsiteX3" fmla="*/ 312283 w 421152"/>
                  <a:gd name="connsiteY3" fmla="*/ 465191 h 508000"/>
                  <a:gd name="connsiteX4" fmla="*/ 326608 w 421152"/>
                  <a:gd name="connsiteY4" fmla="*/ 450922 h 508000"/>
                  <a:gd name="connsiteX5" fmla="*/ 312283 w 421152"/>
                  <a:gd name="connsiteY5" fmla="*/ 433798 h 508000"/>
                  <a:gd name="connsiteX6" fmla="*/ 97409 w 421152"/>
                  <a:gd name="connsiteY6" fmla="*/ 433798 h 508000"/>
                  <a:gd name="connsiteX7" fmla="*/ 51570 w 421152"/>
                  <a:gd name="connsiteY7" fmla="*/ 333910 h 508000"/>
                  <a:gd name="connsiteX8" fmla="*/ 25785 w 421152"/>
                  <a:gd name="connsiteY8" fmla="*/ 362450 h 508000"/>
                  <a:gd name="connsiteX9" fmla="*/ 25785 w 421152"/>
                  <a:gd name="connsiteY9" fmla="*/ 419528 h 508000"/>
                  <a:gd name="connsiteX10" fmla="*/ 42975 w 421152"/>
                  <a:gd name="connsiteY10" fmla="*/ 419528 h 508000"/>
                  <a:gd name="connsiteX11" fmla="*/ 42975 w 421152"/>
                  <a:gd name="connsiteY11" fmla="*/ 396697 h 508000"/>
                  <a:gd name="connsiteX12" fmla="*/ 68760 w 421152"/>
                  <a:gd name="connsiteY12" fmla="*/ 371011 h 508000"/>
                  <a:gd name="connsiteX13" fmla="*/ 352393 w 421152"/>
                  <a:gd name="connsiteY13" fmla="*/ 371011 h 508000"/>
                  <a:gd name="connsiteX14" fmla="*/ 375312 w 421152"/>
                  <a:gd name="connsiteY14" fmla="*/ 396697 h 508000"/>
                  <a:gd name="connsiteX15" fmla="*/ 375312 w 421152"/>
                  <a:gd name="connsiteY15" fmla="*/ 419528 h 508000"/>
                  <a:gd name="connsiteX16" fmla="*/ 383907 w 421152"/>
                  <a:gd name="connsiteY16" fmla="*/ 419528 h 508000"/>
                  <a:gd name="connsiteX17" fmla="*/ 395367 w 421152"/>
                  <a:gd name="connsiteY17" fmla="*/ 388135 h 508000"/>
                  <a:gd name="connsiteX18" fmla="*/ 395367 w 421152"/>
                  <a:gd name="connsiteY18" fmla="*/ 362450 h 508000"/>
                  <a:gd name="connsiteX19" fmla="*/ 369582 w 421152"/>
                  <a:gd name="connsiteY19" fmla="*/ 333910 h 508000"/>
                  <a:gd name="connsiteX20" fmla="*/ 51570 w 421152"/>
                  <a:gd name="connsiteY20" fmla="*/ 333910 h 508000"/>
                  <a:gd name="connsiteX21" fmla="*/ 108332 w 421152"/>
                  <a:gd name="connsiteY21" fmla="*/ 133246 h 508000"/>
                  <a:gd name="connsiteX22" fmla="*/ 323527 w 421152"/>
                  <a:gd name="connsiteY22" fmla="*/ 133246 h 508000"/>
                  <a:gd name="connsiteX23" fmla="*/ 337873 w 421152"/>
                  <a:gd name="connsiteY23" fmla="*/ 147523 h 508000"/>
                  <a:gd name="connsiteX24" fmla="*/ 323527 w 421152"/>
                  <a:gd name="connsiteY24" fmla="*/ 161799 h 508000"/>
                  <a:gd name="connsiteX25" fmla="*/ 108332 w 421152"/>
                  <a:gd name="connsiteY25" fmla="*/ 161799 h 508000"/>
                  <a:gd name="connsiteX26" fmla="*/ 93986 w 421152"/>
                  <a:gd name="connsiteY26" fmla="*/ 147523 h 508000"/>
                  <a:gd name="connsiteX27" fmla="*/ 108332 w 421152"/>
                  <a:gd name="connsiteY27" fmla="*/ 133246 h 508000"/>
                  <a:gd name="connsiteX28" fmla="*/ 68760 w 421152"/>
                  <a:gd name="connsiteY28" fmla="*/ 79910 h 508000"/>
                  <a:gd name="connsiteX29" fmla="*/ 40110 w 421152"/>
                  <a:gd name="connsiteY29" fmla="*/ 108450 h 508000"/>
                  <a:gd name="connsiteX30" fmla="*/ 40110 w 421152"/>
                  <a:gd name="connsiteY30" fmla="*/ 205483 h 508000"/>
                  <a:gd name="connsiteX31" fmla="*/ 68760 w 421152"/>
                  <a:gd name="connsiteY31" fmla="*/ 236877 h 508000"/>
                  <a:gd name="connsiteX32" fmla="*/ 346663 w 421152"/>
                  <a:gd name="connsiteY32" fmla="*/ 236877 h 508000"/>
                  <a:gd name="connsiteX33" fmla="*/ 378177 w 421152"/>
                  <a:gd name="connsiteY33" fmla="*/ 205483 h 508000"/>
                  <a:gd name="connsiteX34" fmla="*/ 378177 w 421152"/>
                  <a:gd name="connsiteY34" fmla="*/ 108450 h 508000"/>
                  <a:gd name="connsiteX35" fmla="*/ 346663 w 421152"/>
                  <a:gd name="connsiteY35" fmla="*/ 79910 h 508000"/>
                  <a:gd name="connsiteX36" fmla="*/ 68760 w 421152"/>
                  <a:gd name="connsiteY36" fmla="*/ 79910 h 508000"/>
                  <a:gd name="connsiteX37" fmla="*/ 83084 w 421152"/>
                  <a:gd name="connsiteY37" fmla="*/ 0 h 508000"/>
                  <a:gd name="connsiteX38" fmla="*/ 332338 w 421152"/>
                  <a:gd name="connsiteY38" fmla="*/ 0 h 508000"/>
                  <a:gd name="connsiteX39" fmla="*/ 386772 w 421152"/>
                  <a:gd name="connsiteY39" fmla="*/ 19978 h 508000"/>
                  <a:gd name="connsiteX40" fmla="*/ 398232 w 421152"/>
                  <a:gd name="connsiteY40" fmla="*/ 28540 h 508000"/>
                  <a:gd name="connsiteX41" fmla="*/ 421152 w 421152"/>
                  <a:gd name="connsiteY41" fmla="*/ 77056 h 508000"/>
                  <a:gd name="connsiteX42" fmla="*/ 421152 w 421152"/>
                  <a:gd name="connsiteY42" fmla="*/ 413820 h 508000"/>
                  <a:gd name="connsiteX43" fmla="*/ 398232 w 421152"/>
                  <a:gd name="connsiteY43" fmla="*/ 442360 h 508000"/>
                  <a:gd name="connsiteX44" fmla="*/ 375312 w 421152"/>
                  <a:gd name="connsiteY44" fmla="*/ 442360 h 508000"/>
                  <a:gd name="connsiteX45" fmla="*/ 375312 w 421152"/>
                  <a:gd name="connsiteY45" fmla="*/ 476607 h 508000"/>
                  <a:gd name="connsiteX46" fmla="*/ 343798 w 421152"/>
                  <a:gd name="connsiteY46" fmla="*/ 508000 h 508000"/>
                  <a:gd name="connsiteX47" fmla="*/ 71625 w 421152"/>
                  <a:gd name="connsiteY47" fmla="*/ 508000 h 508000"/>
                  <a:gd name="connsiteX48" fmla="*/ 42975 w 421152"/>
                  <a:gd name="connsiteY48" fmla="*/ 476607 h 508000"/>
                  <a:gd name="connsiteX49" fmla="*/ 42975 w 421152"/>
                  <a:gd name="connsiteY49" fmla="*/ 442360 h 508000"/>
                  <a:gd name="connsiteX50" fmla="*/ 20055 w 421152"/>
                  <a:gd name="connsiteY50" fmla="*/ 442360 h 508000"/>
                  <a:gd name="connsiteX51" fmla="*/ 0 w 421152"/>
                  <a:gd name="connsiteY51" fmla="*/ 413820 h 508000"/>
                  <a:gd name="connsiteX52" fmla="*/ 0 w 421152"/>
                  <a:gd name="connsiteY52" fmla="*/ 77056 h 508000"/>
                  <a:gd name="connsiteX53" fmla="*/ 22920 w 421152"/>
                  <a:gd name="connsiteY53" fmla="*/ 25686 h 508000"/>
                  <a:gd name="connsiteX54" fmla="*/ 28650 w 421152"/>
                  <a:gd name="connsiteY54" fmla="*/ 19978 h 508000"/>
                  <a:gd name="connsiteX55" fmla="*/ 83084 w 421152"/>
                  <a:gd name="connsiteY55" fmla="*/ 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21152" h="508000">
                    <a:moveTo>
                      <a:pt x="97409" y="433798"/>
                    </a:moveTo>
                    <a:cubicBezTo>
                      <a:pt x="88814" y="433798"/>
                      <a:pt x="80219" y="442360"/>
                      <a:pt x="80219" y="450922"/>
                    </a:cubicBezTo>
                    <a:cubicBezTo>
                      <a:pt x="80219" y="459483"/>
                      <a:pt x="88814" y="465191"/>
                      <a:pt x="97409" y="465191"/>
                    </a:cubicBezTo>
                    <a:cubicBezTo>
                      <a:pt x="97409" y="465191"/>
                      <a:pt x="97409" y="465191"/>
                      <a:pt x="312283" y="465191"/>
                    </a:cubicBezTo>
                    <a:cubicBezTo>
                      <a:pt x="320878" y="465191"/>
                      <a:pt x="326608" y="459483"/>
                      <a:pt x="326608" y="450922"/>
                    </a:cubicBezTo>
                    <a:cubicBezTo>
                      <a:pt x="326608" y="442360"/>
                      <a:pt x="320878" y="433798"/>
                      <a:pt x="312283" y="433798"/>
                    </a:cubicBezTo>
                    <a:cubicBezTo>
                      <a:pt x="312283" y="433798"/>
                      <a:pt x="312283" y="433798"/>
                      <a:pt x="97409" y="433798"/>
                    </a:cubicBezTo>
                    <a:close/>
                    <a:moveTo>
                      <a:pt x="51570" y="333910"/>
                    </a:moveTo>
                    <a:cubicBezTo>
                      <a:pt x="37245" y="333910"/>
                      <a:pt x="25785" y="348180"/>
                      <a:pt x="25785" y="362450"/>
                    </a:cubicBezTo>
                    <a:cubicBezTo>
                      <a:pt x="25785" y="362450"/>
                      <a:pt x="25785" y="362450"/>
                      <a:pt x="25785" y="419528"/>
                    </a:cubicBezTo>
                    <a:cubicBezTo>
                      <a:pt x="25785" y="419528"/>
                      <a:pt x="25785" y="419528"/>
                      <a:pt x="42975" y="419528"/>
                    </a:cubicBezTo>
                    <a:cubicBezTo>
                      <a:pt x="42975" y="419528"/>
                      <a:pt x="42975" y="419528"/>
                      <a:pt x="42975" y="396697"/>
                    </a:cubicBezTo>
                    <a:cubicBezTo>
                      <a:pt x="42975" y="382427"/>
                      <a:pt x="54435" y="371011"/>
                      <a:pt x="68760" y="371011"/>
                    </a:cubicBezTo>
                    <a:cubicBezTo>
                      <a:pt x="68760" y="371011"/>
                      <a:pt x="68760" y="371011"/>
                      <a:pt x="352393" y="371011"/>
                    </a:cubicBezTo>
                    <a:cubicBezTo>
                      <a:pt x="363852" y="371011"/>
                      <a:pt x="375312" y="382427"/>
                      <a:pt x="375312" y="396697"/>
                    </a:cubicBezTo>
                    <a:cubicBezTo>
                      <a:pt x="375312" y="396697"/>
                      <a:pt x="375312" y="396697"/>
                      <a:pt x="375312" y="419528"/>
                    </a:cubicBezTo>
                    <a:cubicBezTo>
                      <a:pt x="375312" y="419528"/>
                      <a:pt x="375312" y="419528"/>
                      <a:pt x="383907" y="419528"/>
                    </a:cubicBezTo>
                    <a:cubicBezTo>
                      <a:pt x="389637" y="419528"/>
                      <a:pt x="395367" y="405259"/>
                      <a:pt x="395367" y="388135"/>
                    </a:cubicBezTo>
                    <a:lnTo>
                      <a:pt x="395367" y="362450"/>
                    </a:lnTo>
                    <a:cubicBezTo>
                      <a:pt x="395367" y="348180"/>
                      <a:pt x="383907" y="333910"/>
                      <a:pt x="369582" y="333910"/>
                    </a:cubicBezTo>
                    <a:cubicBezTo>
                      <a:pt x="369582" y="333910"/>
                      <a:pt x="369582" y="333910"/>
                      <a:pt x="51570" y="333910"/>
                    </a:cubicBezTo>
                    <a:close/>
                    <a:moveTo>
                      <a:pt x="108332" y="133246"/>
                    </a:moveTo>
                    <a:cubicBezTo>
                      <a:pt x="108332" y="133246"/>
                      <a:pt x="108332" y="133246"/>
                      <a:pt x="323527" y="133246"/>
                    </a:cubicBezTo>
                    <a:cubicBezTo>
                      <a:pt x="332135" y="133246"/>
                      <a:pt x="337873" y="138957"/>
                      <a:pt x="337873" y="147523"/>
                    </a:cubicBezTo>
                    <a:cubicBezTo>
                      <a:pt x="337873" y="156089"/>
                      <a:pt x="332135" y="161799"/>
                      <a:pt x="323527" y="161799"/>
                    </a:cubicBezTo>
                    <a:cubicBezTo>
                      <a:pt x="323527" y="161799"/>
                      <a:pt x="323527" y="161799"/>
                      <a:pt x="108332" y="161799"/>
                    </a:cubicBezTo>
                    <a:cubicBezTo>
                      <a:pt x="99725" y="161799"/>
                      <a:pt x="93986" y="156089"/>
                      <a:pt x="93986" y="147523"/>
                    </a:cubicBezTo>
                    <a:cubicBezTo>
                      <a:pt x="93986" y="138957"/>
                      <a:pt x="99725" y="133246"/>
                      <a:pt x="108332" y="133246"/>
                    </a:cubicBezTo>
                    <a:close/>
                    <a:moveTo>
                      <a:pt x="68760" y="79910"/>
                    </a:moveTo>
                    <a:cubicBezTo>
                      <a:pt x="51570" y="79910"/>
                      <a:pt x="40110" y="91326"/>
                      <a:pt x="40110" y="108450"/>
                    </a:cubicBezTo>
                    <a:lnTo>
                      <a:pt x="40110" y="205483"/>
                    </a:lnTo>
                    <a:cubicBezTo>
                      <a:pt x="40110" y="222607"/>
                      <a:pt x="51570" y="236877"/>
                      <a:pt x="68760" y="236877"/>
                    </a:cubicBezTo>
                    <a:cubicBezTo>
                      <a:pt x="68760" y="236877"/>
                      <a:pt x="68760" y="236877"/>
                      <a:pt x="346663" y="236877"/>
                    </a:cubicBezTo>
                    <a:cubicBezTo>
                      <a:pt x="363852" y="236877"/>
                      <a:pt x="378177" y="222607"/>
                      <a:pt x="378177" y="205483"/>
                    </a:cubicBezTo>
                    <a:cubicBezTo>
                      <a:pt x="378177" y="205483"/>
                      <a:pt x="378177" y="205483"/>
                      <a:pt x="378177" y="108450"/>
                    </a:cubicBezTo>
                    <a:cubicBezTo>
                      <a:pt x="378177" y="91326"/>
                      <a:pt x="363852" y="79910"/>
                      <a:pt x="346663" y="79910"/>
                    </a:cubicBezTo>
                    <a:cubicBezTo>
                      <a:pt x="346663" y="79910"/>
                      <a:pt x="346663" y="79910"/>
                      <a:pt x="68760" y="79910"/>
                    </a:cubicBezTo>
                    <a:close/>
                    <a:moveTo>
                      <a:pt x="83084" y="0"/>
                    </a:moveTo>
                    <a:cubicBezTo>
                      <a:pt x="83084" y="0"/>
                      <a:pt x="83084" y="0"/>
                      <a:pt x="332338" y="0"/>
                    </a:cubicBezTo>
                    <a:cubicBezTo>
                      <a:pt x="349528" y="0"/>
                      <a:pt x="375312" y="8562"/>
                      <a:pt x="386772" y="19978"/>
                    </a:cubicBezTo>
                    <a:cubicBezTo>
                      <a:pt x="386772" y="19978"/>
                      <a:pt x="386772" y="19978"/>
                      <a:pt x="398232" y="28540"/>
                    </a:cubicBezTo>
                    <a:cubicBezTo>
                      <a:pt x="409692" y="39955"/>
                      <a:pt x="421152" y="59933"/>
                      <a:pt x="421152" y="77056"/>
                    </a:cubicBezTo>
                    <a:cubicBezTo>
                      <a:pt x="421152" y="77056"/>
                      <a:pt x="421152" y="77056"/>
                      <a:pt x="421152" y="413820"/>
                    </a:cubicBezTo>
                    <a:cubicBezTo>
                      <a:pt x="421152" y="428090"/>
                      <a:pt x="409692" y="442360"/>
                      <a:pt x="398232" y="442360"/>
                    </a:cubicBezTo>
                    <a:cubicBezTo>
                      <a:pt x="398232" y="442360"/>
                      <a:pt x="398232" y="442360"/>
                      <a:pt x="375312" y="442360"/>
                    </a:cubicBezTo>
                    <a:cubicBezTo>
                      <a:pt x="375312" y="442360"/>
                      <a:pt x="375312" y="442360"/>
                      <a:pt x="375312" y="476607"/>
                    </a:cubicBezTo>
                    <a:cubicBezTo>
                      <a:pt x="375312" y="493731"/>
                      <a:pt x="360987" y="508000"/>
                      <a:pt x="343798" y="508000"/>
                    </a:cubicBezTo>
                    <a:cubicBezTo>
                      <a:pt x="343798" y="508000"/>
                      <a:pt x="343798" y="508000"/>
                      <a:pt x="71625" y="508000"/>
                    </a:cubicBezTo>
                    <a:cubicBezTo>
                      <a:pt x="54435" y="508000"/>
                      <a:pt x="42975" y="493731"/>
                      <a:pt x="42975" y="476607"/>
                    </a:cubicBezTo>
                    <a:cubicBezTo>
                      <a:pt x="42975" y="476607"/>
                      <a:pt x="42975" y="476607"/>
                      <a:pt x="42975" y="442360"/>
                    </a:cubicBezTo>
                    <a:cubicBezTo>
                      <a:pt x="42975" y="442360"/>
                      <a:pt x="42975" y="442360"/>
                      <a:pt x="20055" y="442360"/>
                    </a:cubicBezTo>
                    <a:cubicBezTo>
                      <a:pt x="8595" y="442360"/>
                      <a:pt x="0" y="428090"/>
                      <a:pt x="0" y="413820"/>
                    </a:cubicBezTo>
                    <a:cubicBezTo>
                      <a:pt x="0" y="413820"/>
                      <a:pt x="0" y="413820"/>
                      <a:pt x="0" y="77056"/>
                    </a:cubicBezTo>
                    <a:cubicBezTo>
                      <a:pt x="0" y="59933"/>
                      <a:pt x="11460" y="37101"/>
                      <a:pt x="22920" y="25686"/>
                    </a:cubicBezTo>
                    <a:cubicBezTo>
                      <a:pt x="22920" y="25686"/>
                      <a:pt x="22920" y="25686"/>
                      <a:pt x="28650" y="19978"/>
                    </a:cubicBezTo>
                    <a:cubicBezTo>
                      <a:pt x="42975" y="8562"/>
                      <a:pt x="65895" y="0"/>
                      <a:pt x="830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Group 41"/>
            <p:cNvGrpSpPr/>
            <p:nvPr/>
          </p:nvGrpSpPr>
          <p:grpSpPr>
            <a:xfrm>
              <a:off x="6107518" y="1403868"/>
              <a:ext cx="1206795" cy="1206795"/>
              <a:chOff x="6107518" y="1403868"/>
              <a:chExt cx="1206795" cy="1206795"/>
            </a:xfrm>
          </p:grpSpPr>
          <p:sp>
            <p:nvSpPr>
              <p:cNvPr id="39" name="is1ide-Oval 21"/>
              <p:cNvSpPr/>
              <p:nvPr/>
            </p:nvSpPr>
            <p:spPr>
              <a:xfrm>
                <a:off x="6107518" y="1403868"/>
                <a:ext cx="1206795" cy="1206795"/>
              </a:xfrm>
              <a:prstGeom prst="ellipse">
                <a:avLst/>
              </a:prstGeom>
              <a:solidFill>
                <a:schemeClr val="accent3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is1ide-Oval 22"/>
              <p:cNvSpPr/>
              <p:nvPr/>
            </p:nvSpPr>
            <p:spPr>
              <a:xfrm>
                <a:off x="6209366" y="1505716"/>
                <a:ext cx="1003098" cy="1003098"/>
              </a:xfrm>
              <a:prstGeom prst="ellipse">
                <a:avLst/>
              </a:prstGeom>
              <a:solidFill>
                <a:schemeClr val="accent3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is1ide-Oval 23"/>
              <p:cNvSpPr/>
              <p:nvPr/>
            </p:nvSpPr>
            <p:spPr>
              <a:xfrm>
                <a:off x="6326410" y="1622760"/>
                <a:ext cx="769009" cy="76900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s1ide-Freeform: Shape 35"/>
              <p:cNvSpPr>
                <a:spLocks noChangeAspect="1"/>
              </p:cNvSpPr>
              <p:nvPr/>
            </p:nvSpPr>
            <p:spPr bwMode="auto">
              <a:xfrm>
                <a:off x="6542477" y="1816737"/>
                <a:ext cx="336873" cy="381053"/>
              </a:xfrm>
              <a:custGeom>
                <a:avLst/>
                <a:gdLst>
                  <a:gd name="connsiteX0" fmla="*/ 32079 w 449102"/>
                  <a:gd name="connsiteY0" fmla="*/ 355245 h 508000"/>
                  <a:gd name="connsiteX1" fmla="*/ 32079 w 449102"/>
                  <a:gd name="connsiteY1" fmla="*/ 387217 h 508000"/>
                  <a:gd name="connsiteX2" fmla="*/ 60593 w 449102"/>
                  <a:gd name="connsiteY2" fmla="*/ 387217 h 508000"/>
                  <a:gd name="connsiteX3" fmla="*/ 32079 w 449102"/>
                  <a:gd name="connsiteY3" fmla="*/ 355245 h 508000"/>
                  <a:gd name="connsiteX4" fmla="*/ 231680 w 449102"/>
                  <a:gd name="connsiteY4" fmla="*/ 248672 h 508000"/>
                  <a:gd name="connsiteX5" fmla="*/ 213858 w 449102"/>
                  <a:gd name="connsiteY5" fmla="*/ 266434 h 508000"/>
                  <a:gd name="connsiteX6" fmla="*/ 213858 w 449102"/>
                  <a:gd name="connsiteY6" fmla="*/ 284196 h 508000"/>
                  <a:gd name="connsiteX7" fmla="*/ 352866 w 449102"/>
                  <a:gd name="connsiteY7" fmla="*/ 284196 h 508000"/>
                  <a:gd name="connsiteX8" fmla="*/ 370688 w 449102"/>
                  <a:gd name="connsiteY8" fmla="*/ 266434 h 508000"/>
                  <a:gd name="connsiteX9" fmla="*/ 370688 w 449102"/>
                  <a:gd name="connsiteY9" fmla="*/ 248672 h 508000"/>
                  <a:gd name="connsiteX10" fmla="*/ 231680 w 449102"/>
                  <a:gd name="connsiteY10" fmla="*/ 248672 h 508000"/>
                  <a:gd name="connsiteX11" fmla="*/ 217107 w 449102"/>
                  <a:gd name="connsiteY11" fmla="*/ 98655 h 508000"/>
                  <a:gd name="connsiteX12" fmla="*/ 316580 w 449102"/>
                  <a:gd name="connsiteY12" fmla="*/ 98655 h 508000"/>
                  <a:gd name="connsiteX13" fmla="*/ 316580 w 449102"/>
                  <a:gd name="connsiteY13" fmla="*/ 112934 h 508000"/>
                  <a:gd name="connsiteX14" fmla="*/ 309475 w 449102"/>
                  <a:gd name="connsiteY14" fmla="*/ 130782 h 508000"/>
                  <a:gd name="connsiteX15" fmla="*/ 302370 w 449102"/>
                  <a:gd name="connsiteY15" fmla="*/ 130782 h 508000"/>
                  <a:gd name="connsiteX16" fmla="*/ 302370 w 449102"/>
                  <a:gd name="connsiteY16" fmla="*/ 112934 h 508000"/>
                  <a:gd name="connsiteX17" fmla="*/ 224212 w 449102"/>
                  <a:gd name="connsiteY17" fmla="*/ 112934 h 508000"/>
                  <a:gd name="connsiteX18" fmla="*/ 213554 w 449102"/>
                  <a:gd name="connsiteY18" fmla="*/ 130782 h 508000"/>
                  <a:gd name="connsiteX19" fmla="*/ 117633 w 449102"/>
                  <a:gd name="connsiteY19" fmla="*/ 130782 h 508000"/>
                  <a:gd name="connsiteX20" fmla="*/ 106976 w 449102"/>
                  <a:gd name="connsiteY20" fmla="*/ 141491 h 508000"/>
                  <a:gd name="connsiteX21" fmla="*/ 106976 w 449102"/>
                  <a:gd name="connsiteY21" fmla="*/ 216452 h 508000"/>
                  <a:gd name="connsiteX22" fmla="*/ 99870 w 449102"/>
                  <a:gd name="connsiteY22" fmla="*/ 216452 h 508000"/>
                  <a:gd name="connsiteX23" fmla="*/ 92765 w 449102"/>
                  <a:gd name="connsiteY23" fmla="*/ 198604 h 508000"/>
                  <a:gd name="connsiteX24" fmla="*/ 92765 w 449102"/>
                  <a:gd name="connsiteY24" fmla="*/ 141491 h 508000"/>
                  <a:gd name="connsiteX25" fmla="*/ 117633 w 449102"/>
                  <a:gd name="connsiteY25" fmla="*/ 116503 h 508000"/>
                  <a:gd name="connsiteX26" fmla="*/ 206449 w 449102"/>
                  <a:gd name="connsiteY26" fmla="*/ 116503 h 508000"/>
                  <a:gd name="connsiteX27" fmla="*/ 185531 w 449102"/>
                  <a:gd name="connsiteY27" fmla="*/ 55954 h 508000"/>
                  <a:gd name="connsiteX28" fmla="*/ 285658 w 449102"/>
                  <a:gd name="connsiteY28" fmla="*/ 55954 h 508000"/>
                  <a:gd name="connsiteX29" fmla="*/ 285658 w 449102"/>
                  <a:gd name="connsiteY29" fmla="*/ 70159 h 508000"/>
                  <a:gd name="connsiteX30" fmla="*/ 278506 w 449102"/>
                  <a:gd name="connsiteY30" fmla="*/ 87915 h 508000"/>
                  <a:gd name="connsiteX31" fmla="*/ 271354 w 449102"/>
                  <a:gd name="connsiteY31" fmla="*/ 87915 h 508000"/>
                  <a:gd name="connsiteX32" fmla="*/ 271354 w 449102"/>
                  <a:gd name="connsiteY32" fmla="*/ 70159 h 508000"/>
                  <a:gd name="connsiteX33" fmla="*/ 196258 w 449102"/>
                  <a:gd name="connsiteY33" fmla="*/ 70159 h 508000"/>
                  <a:gd name="connsiteX34" fmla="*/ 181955 w 449102"/>
                  <a:gd name="connsiteY34" fmla="*/ 87915 h 508000"/>
                  <a:gd name="connsiteX35" fmla="*/ 85403 w 449102"/>
                  <a:gd name="connsiteY35" fmla="*/ 87915 h 508000"/>
                  <a:gd name="connsiteX36" fmla="*/ 74675 w 449102"/>
                  <a:gd name="connsiteY36" fmla="*/ 102120 h 508000"/>
                  <a:gd name="connsiteX37" fmla="*/ 74675 w 449102"/>
                  <a:gd name="connsiteY37" fmla="*/ 176696 h 508000"/>
                  <a:gd name="connsiteX38" fmla="*/ 67523 w 449102"/>
                  <a:gd name="connsiteY38" fmla="*/ 176696 h 508000"/>
                  <a:gd name="connsiteX39" fmla="*/ 60371 w 449102"/>
                  <a:gd name="connsiteY39" fmla="*/ 155389 h 508000"/>
                  <a:gd name="connsiteX40" fmla="*/ 60371 w 449102"/>
                  <a:gd name="connsiteY40" fmla="*/ 102120 h 508000"/>
                  <a:gd name="connsiteX41" fmla="*/ 85403 w 449102"/>
                  <a:gd name="connsiteY41" fmla="*/ 73710 h 508000"/>
                  <a:gd name="connsiteX42" fmla="*/ 174803 w 449102"/>
                  <a:gd name="connsiteY42" fmla="*/ 73710 h 508000"/>
                  <a:gd name="connsiteX43" fmla="*/ 185531 w 449102"/>
                  <a:gd name="connsiteY43" fmla="*/ 55954 h 508000"/>
                  <a:gd name="connsiteX44" fmla="*/ 49900 w 449102"/>
                  <a:gd name="connsiteY44" fmla="*/ 35525 h 508000"/>
                  <a:gd name="connsiteX45" fmla="*/ 32079 w 449102"/>
                  <a:gd name="connsiteY45" fmla="*/ 53287 h 508000"/>
                  <a:gd name="connsiteX46" fmla="*/ 32079 w 449102"/>
                  <a:gd name="connsiteY46" fmla="*/ 198937 h 508000"/>
                  <a:gd name="connsiteX47" fmla="*/ 128315 w 449102"/>
                  <a:gd name="connsiteY47" fmla="*/ 287748 h 508000"/>
                  <a:gd name="connsiteX48" fmla="*/ 128315 w 449102"/>
                  <a:gd name="connsiteY48" fmla="*/ 195385 h 508000"/>
                  <a:gd name="connsiteX49" fmla="*/ 163958 w 449102"/>
                  <a:gd name="connsiteY49" fmla="*/ 156308 h 508000"/>
                  <a:gd name="connsiteX50" fmla="*/ 352866 w 449102"/>
                  <a:gd name="connsiteY50" fmla="*/ 156308 h 508000"/>
                  <a:gd name="connsiteX51" fmla="*/ 352866 w 449102"/>
                  <a:gd name="connsiteY51" fmla="*/ 35525 h 508000"/>
                  <a:gd name="connsiteX52" fmla="*/ 49900 w 449102"/>
                  <a:gd name="connsiteY52" fmla="*/ 35525 h 508000"/>
                  <a:gd name="connsiteX53" fmla="*/ 39207 w 449102"/>
                  <a:gd name="connsiteY53" fmla="*/ 0 h 508000"/>
                  <a:gd name="connsiteX54" fmla="*/ 377816 w 449102"/>
                  <a:gd name="connsiteY54" fmla="*/ 0 h 508000"/>
                  <a:gd name="connsiteX55" fmla="*/ 377816 w 449102"/>
                  <a:gd name="connsiteY55" fmla="*/ 156308 h 508000"/>
                  <a:gd name="connsiteX56" fmla="*/ 449102 w 449102"/>
                  <a:gd name="connsiteY56" fmla="*/ 156308 h 508000"/>
                  <a:gd name="connsiteX57" fmla="*/ 449102 w 449102"/>
                  <a:gd name="connsiteY57" fmla="*/ 468923 h 508000"/>
                  <a:gd name="connsiteX58" fmla="*/ 409895 w 449102"/>
                  <a:gd name="connsiteY58" fmla="*/ 508000 h 508000"/>
                  <a:gd name="connsiteX59" fmla="*/ 128315 w 449102"/>
                  <a:gd name="connsiteY59" fmla="*/ 508000 h 508000"/>
                  <a:gd name="connsiteX60" fmla="*/ 128315 w 449102"/>
                  <a:gd name="connsiteY60" fmla="*/ 458266 h 508000"/>
                  <a:gd name="connsiteX61" fmla="*/ 74850 w 449102"/>
                  <a:gd name="connsiteY61" fmla="*/ 401427 h 508000"/>
                  <a:gd name="connsiteX62" fmla="*/ 0 w 449102"/>
                  <a:gd name="connsiteY62" fmla="*/ 401427 h 508000"/>
                  <a:gd name="connsiteX63" fmla="*/ 0 w 449102"/>
                  <a:gd name="connsiteY63" fmla="*/ 39077 h 508000"/>
                  <a:gd name="connsiteX64" fmla="*/ 39207 w 449102"/>
                  <a:gd name="connsiteY64" fmla="*/ 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449102" h="508000">
                    <a:moveTo>
                      <a:pt x="32079" y="355245"/>
                    </a:moveTo>
                    <a:cubicBezTo>
                      <a:pt x="32079" y="355245"/>
                      <a:pt x="32079" y="355245"/>
                      <a:pt x="32079" y="387217"/>
                    </a:cubicBezTo>
                    <a:lnTo>
                      <a:pt x="60593" y="387217"/>
                    </a:lnTo>
                    <a:cubicBezTo>
                      <a:pt x="60593" y="387217"/>
                      <a:pt x="60593" y="387217"/>
                      <a:pt x="32079" y="355245"/>
                    </a:cubicBezTo>
                    <a:close/>
                    <a:moveTo>
                      <a:pt x="231680" y="248672"/>
                    </a:moveTo>
                    <a:cubicBezTo>
                      <a:pt x="220987" y="248672"/>
                      <a:pt x="213858" y="255776"/>
                      <a:pt x="213858" y="266434"/>
                    </a:cubicBezTo>
                    <a:cubicBezTo>
                      <a:pt x="213858" y="266434"/>
                      <a:pt x="213858" y="266434"/>
                      <a:pt x="213858" y="284196"/>
                    </a:cubicBezTo>
                    <a:cubicBezTo>
                      <a:pt x="213858" y="284196"/>
                      <a:pt x="213858" y="284196"/>
                      <a:pt x="352866" y="284196"/>
                    </a:cubicBezTo>
                    <a:cubicBezTo>
                      <a:pt x="363559" y="284196"/>
                      <a:pt x="370688" y="277091"/>
                      <a:pt x="370688" y="266434"/>
                    </a:cubicBezTo>
                    <a:cubicBezTo>
                      <a:pt x="370688" y="255776"/>
                      <a:pt x="370688" y="248672"/>
                      <a:pt x="370688" y="248672"/>
                    </a:cubicBezTo>
                    <a:cubicBezTo>
                      <a:pt x="370688" y="248672"/>
                      <a:pt x="370688" y="248672"/>
                      <a:pt x="231680" y="248672"/>
                    </a:cubicBezTo>
                    <a:close/>
                    <a:moveTo>
                      <a:pt x="217107" y="98655"/>
                    </a:moveTo>
                    <a:cubicBezTo>
                      <a:pt x="217107" y="98655"/>
                      <a:pt x="217107" y="98655"/>
                      <a:pt x="316580" y="98655"/>
                    </a:cubicBezTo>
                    <a:cubicBezTo>
                      <a:pt x="316580" y="98655"/>
                      <a:pt x="316580" y="98655"/>
                      <a:pt x="316580" y="112934"/>
                    </a:cubicBezTo>
                    <a:cubicBezTo>
                      <a:pt x="316580" y="123642"/>
                      <a:pt x="313028" y="130782"/>
                      <a:pt x="309475" y="130782"/>
                    </a:cubicBezTo>
                    <a:cubicBezTo>
                      <a:pt x="309475" y="130782"/>
                      <a:pt x="309475" y="130782"/>
                      <a:pt x="302370" y="130782"/>
                    </a:cubicBezTo>
                    <a:cubicBezTo>
                      <a:pt x="302370" y="130782"/>
                      <a:pt x="302370" y="130782"/>
                      <a:pt x="302370" y="112934"/>
                    </a:cubicBezTo>
                    <a:cubicBezTo>
                      <a:pt x="302370" y="112934"/>
                      <a:pt x="302370" y="112934"/>
                      <a:pt x="224212" y="112934"/>
                    </a:cubicBezTo>
                    <a:cubicBezTo>
                      <a:pt x="224212" y="112934"/>
                      <a:pt x="224212" y="112934"/>
                      <a:pt x="213554" y="130782"/>
                    </a:cubicBezTo>
                    <a:cubicBezTo>
                      <a:pt x="213554" y="130782"/>
                      <a:pt x="213554" y="130782"/>
                      <a:pt x="117633" y="130782"/>
                    </a:cubicBezTo>
                    <a:cubicBezTo>
                      <a:pt x="110528" y="130782"/>
                      <a:pt x="106976" y="134351"/>
                      <a:pt x="106976" y="141491"/>
                    </a:cubicBezTo>
                    <a:cubicBezTo>
                      <a:pt x="106976" y="141491"/>
                      <a:pt x="106976" y="141491"/>
                      <a:pt x="106976" y="216452"/>
                    </a:cubicBezTo>
                    <a:cubicBezTo>
                      <a:pt x="106976" y="216452"/>
                      <a:pt x="106976" y="216452"/>
                      <a:pt x="99870" y="216452"/>
                    </a:cubicBezTo>
                    <a:cubicBezTo>
                      <a:pt x="92765" y="216452"/>
                      <a:pt x="92765" y="209313"/>
                      <a:pt x="92765" y="198604"/>
                    </a:cubicBezTo>
                    <a:cubicBezTo>
                      <a:pt x="92765" y="198604"/>
                      <a:pt x="92765" y="198604"/>
                      <a:pt x="92765" y="141491"/>
                    </a:cubicBezTo>
                    <a:cubicBezTo>
                      <a:pt x="92765" y="127212"/>
                      <a:pt x="103423" y="116503"/>
                      <a:pt x="117633" y="116503"/>
                    </a:cubicBezTo>
                    <a:cubicBezTo>
                      <a:pt x="117633" y="116503"/>
                      <a:pt x="117633" y="116503"/>
                      <a:pt x="206449" y="116503"/>
                    </a:cubicBezTo>
                    <a:close/>
                    <a:moveTo>
                      <a:pt x="185531" y="55954"/>
                    </a:moveTo>
                    <a:cubicBezTo>
                      <a:pt x="185531" y="55954"/>
                      <a:pt x="185531" y="55954"/>
                      <a:pt x="285658" y="55954"/>
                    </a:cubicBezTo>
                    <a:cubicBezTo>
                      <a:pt x="285658" y="55954"/>
                      <a:pt x="285658" y="55954"/>
                      <a:pt x="285658" y="70159"/>
                    </a:cubicBezTo>
                    <a:cubicBezTo>
                      <a:pt x="285658" y="80813"/>
                      <a:pt x="282082" y="87915"/>
                      <a:pt x="278506" y="87915"/>
                    </a:cubicBezTo>
                    <a:cubicBezTo>
                      <a:pt x="278506" y="87915"/>
                      <a:pt x="278506" y="87915"/>
                      <a:pt x="271354" y="87915"/>
                    </a:cubicBezTo>
                    <a:cubicBezTo>
                      <a:pt x="271354" y="87915"/>
                      <a:pt x="271354" y="87915"/>
                      <a:pt x="271354" y="70159"/>
                    </a:cubicBezTo>
                    <a:cubicBezTo>
                      <a:pt x="271354" y="70159"/>
                      <a:pt x="271354" y="70159"/>
                      <a:pt x="196258" y="70159"/>
                    </a:cubicBezTo>
                    <a:lnTo>
                      <a:pt x="181955" y="87915"/>
                    </a:lnTo>
                    <a:cubicBezTo>
                      <a:pt x="181955" y="87915"/>
                      <a:pt x="181955" y="87915"/>
                      <a:pt x="85403" y="87915"/>
                    </a:cubicBezTo>
                    <a:cubicBezTo>
                      <a:pt x="78251" y="87915"/>
                      <a:pt x="74675" y="95018"/>
                      <a:pt x="74675" y="102120"/>
                    </a:cubicBezTo>
                    <a:cubicBezTo>
                      <a:pt x="74675" y="102120"/>
                      <a:pt x="74675" y="102120"/>
                      <a:pt x="74675" y="176696"/>
                    </a:cubicBezTo>
                    <a:cubicBezTo>
                      <a:pt x="74675" y="176696"/>
                      <a:pt x="74675" y="176696"/>
                      <a:pt x="67523" y="176696"/>
                    </a:cubicBezTo>
                    <a:cubicBezTo>
                      <a:pt x="63947" y="176696"/>
                      <a:pt x="60371" y="166043"/>
                      <a:pt x="60371" y="155389"/>
                    </a:cubicBezTo>
                    <a:cubicBezTo>
                      <a:pt x="60371" y="155389"/>
                      <a:pt x="60371" y="155389"/>
                      <a:pt x="60371" y="102120"/>
                    </a:cubicBezTo>
                    <a:cubicBezTo>
                      <a:pt x="60371" y="87915"/>
                      <a:pt x="71099" y="73710"/>
                      <a:pt x="85403" y="73710"/>
                    </a:cubicBezTo>
                    <a:cubicBezTo>
                      <a:pt x="85403" y="73710"/>
                      <a:pt x="85403" y="73710"/>
                      <a:pt x="174803" y="73710"/>
                    </a:cubicBezTo>
                    <a:cubicBezTo>
                      <a:pt x="174803" y="73710"/>
                      <a:pt x="174803" y="73710"/>
                      <a:pt x="185531" y="55954"/>
                    </a:cubicBezTo>
                    <a:close/>
                    <a:moveTo>
                      <a:pt x="49900" y="35525"/>
                    </a:moveTo>
                    <a:cubicBezTo>
                      <a:pt x="39207" y="35525"/>
                      <a:pt x="32079" y="42630"/>
                      <a:pt x="32079" y="53287"/>
                    </a:cubicBezTo>
                    <a:cubicBezTo>
                      <a:pt x="32079" y="53287"/>
                      <a:pt x="32079" y="53287"/>
                      <a:pt x="32079" y="198937"/>
                    </a:cubicBezTo>
                    <a:cubicBezTo>
                      <a:pt x="32079" y="198937"/>
                      <a:pt x="32079" y="198937"/>
                      <a:pt x="128315" y="287748"/>
                    </a:cubicBezTo>
                    <a:cubicBezTo>
                      <a:pt x="128315" y="287748"/>
                      <a:pt x="128315" y="287748"/>
                      <a:pt x="128315" y="195385"/>
                    </a:cubicBezTo>
                    <a:cubicBezTo>
                      <a:pt x="128315" y="174070"/>
                      <a:pt x="142572" y="156308"/>
                      <a:pt x="163958" y="156308"/>
                    </a:cubicBezTo>
                    <a:cubicBezTo>
                      <a:pt x="163958" y="156308"/>
                      <a:pt x="163958" y="156308"/>
                      <a:pt x="352866" y="156308"/>
                    </a:cubicBezTo>
                    <a:cubicBezTo>
                      <a:pt x="352866" y="156308"/>
                      <a:pt x="352866" y="156308"/>
                      <a:pt x="352866" y="35525"/>
                    </a:cubicBezTo>
                    <a:cubicBezTo>
                      <a:pt x="352866" y="35525"/>
                      <a:pt x="352866" y="35525"/>
                      <a:pt x="49900" y="35525"/>
                    </a:cubicBezTo>
                    <a:close/>
                    <a:moveTo>
                      <a:pt x="39207" y="0"/>
                    </a:moveTo>
                    <a:cubicBezTo>
                      <a:pt x="39207" y="0"/>
                      <a:pt x="39207" y="0"/>
                      <a:pt x="377816" y="0"/>
                    </a:cubicBezTo>
                    <a:lnTo>
                      <a:pt x="377816" y="156308"/>
                    </a:lnTo>
                    <a:cubicBezTo>
                      <a:pt x="377816" y="156308"/>
                      <a:pt x="377816" y="156308"/>
                      <a:pt x="449102" y="156308"/>
                    </a:cubicBezTo>
                    <a:cubicBezTo>
                      <a:pt x="449102" y="156308"/>
                      <a:pt x="449102" y="156308"/>
                      <a:pt x="449102" y="468923"/>
                    </a:cubicBezTo>
                    <a:cubicBezTo>
                      <a:pt x="449102" y="490238"/>
                      <a:pt x="431281" y="508000"/>
                      <a:pt x="409895" y="508000"/>
                    </a:cubicBezTo>
                    <a:cubicBezTo>
                      <a:pt x="409895" y="508000"/>
                      <a:pt x="409895" y="508000"/>
                      <a:pt x="128315" y="508000"/>
                    </a:cubicBezTo>
                    <a:cubicBezTo>
                      <a:pt x="128315" y="508000"/>
                      <a:pt x="128315" y="508000"/>
                      <a:pt x="128315" y="458266"/>
                    </a:cubicBezTo>
                    <a:cubicBezTo>
                      <a:pt x="128315" y="458266"/>
                      <a:pt x="128315" y="458266"/>
                      <a:pt x="74850" y="401427"/>
                    </a:cubicBezTo>
                    <a:cubicBezTo>
                      <a:pt x="74850" y="401427"/>
                      <a:pt x="74850" y="401427"/>
                      <a:pt x="0" y="401427"/>
                    </a:cubicBezTo>
                    <a:cubicBezTo>
                      <a:pt x="0" y="401427"/>
                      <a:pt x="0" y="401427"/>
                      <a:pt x="0" y="39077"/>
                    </a:cubicBezTo>
                    <a:cubicBezTo>
                      <a:pt x="0" y="17762"/>
                      <a:pt x="17822" y="0"/>
                      <a:pt x="3920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Group 43"/>
            <p:cNvGrpSpPr/>
            <p:nvPr/>
          </p:nvGrpSpPr>
          <p:grpSpPr>
            <a:xfrm>
              <a:off x="4606628" y="4647730"/>
              <a:ext cx="1206795" cy="1206795"/>
              <a:chOff x="4606628" y="4647730"/>
              <a:chExt cx="1206795" cy="1206795"/>
            </a:xfrm>
          </p:grpSpPr>
          <p:sp>
            <p:nvSpPr>
              <p:cNvPr id="35" name="is1ide-Oval 16"/>
              <p:cNvSpPr/>
              <p:nvPr/>
            </p:nvSpPr>
            <p:spPr>
              <a:xfrm>
                <a:off x="4606628" y="4647730"/>
                <a:ext cx="1206795" cy="1206795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s1ide-Oval 17"/>
              <p:cNvSpPr/>
              <p:nvPr/>
            </p:nvSpPr>
            <p:spPr>
              <a:xfrm>
                <a:off x="4708476" y="4749578"/>
                <a:ext cx="1003098" cy="1003098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s1ide-Oval 18"/>
              <p:cNvSpPr/>
              <p:nvPr/>
            </p:nvSpPr>
            <p:spPr>
              <a:xfrm>
                <a:off x="4825520" y="4866622"/>
                <a:ext cx="769009" cy="769009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s1ide-Freeform: Shape 36"/>
              <p:cNvSpPr>
                <a:spLocks noChangeAspect="1"/>
              </p:cNvSpPr>
              <p:nvPr/>
            </p:nvSpPr>
            <p:spPr bwMode="auto">
              <a:xfrm>
                <a:off x="5068011" y="5060599"/>
                <a:ext cx="284026" cy="381053"/>
              </a:xfrm>
              <a:custGeom>
                <a:avLst/>
                <a:gdLst>
                  <a:gd name="T0" fmla="*/ 0 w 1224"/>
                  <a:gd name="T1" fmla="*/ 0 h 1643"/>
                  <a:gd name="T2" fmla="*/ 0 w 1224"/>
                  <a:gd name="T3" fmla="*/ 1643 h 1643"/>
                  <a:gd name="T4" fmla="*/ 1224 w 1224"/>
                  <a:gd name="T5" fmla="*/ 1643 h 1643"/>
                  <a:gd name="T6" fmla="*/ 1224 w 1224"/>
                  <a:gd name="T7" fmla="*/ 0 h 1643"/>
                  <a:gd name="T8" fmla="*/ 0 w 1224"/>
                  <a:gd name="T9" fmla="*/ 0 h 1643"/>
                  <a:gd name="T10" fmla="*/ 1126 w 1224"/>
                  <a:gd name="T11" fmla="*/ 1515 h 1643"/>
                  <a:gd name="T12" fmla="*/ 98 w 1224"/>
                  <a:gd name="T13" fmla="*/ 1515 h 1643"/>
                  <a:gd name="T14" fmla="*/ 98 w 1224"/>
                  <a:gd name="T15" fmla="*/ 935 h 1643"/>
                  <a:gd name="T16" fmla="*/ 1126 w 1224"/>
                  <a:gd name="T17" fmla="*/ 935 h 1643"/>
                  <a:gd name="T18" fmla="*/ 1126 w 1224"/>
                  <a:gd name="T19" fmla="*/ 1515 h 1643"/>
                  <a:gd name="T20" fmla="*/ 1126 w 1224"/>
                  <a:gd name="T21" fmla="*/ 838 h 1643"/>
                  <a:gd name="T22" fmla="*/ 98 w 1224"/>
                  <a:gd name="T23" fmla="*/ 838 h 1643"/>
                  <a:gd name="T24" fmla="*/ 98 w 1224"/>
                  <a:gd name="T25" fmla="*/ 258 h 1643"/>
                  <a:gd name="T26" fmla="*/ 1126 w 1224"/>
                  <a:gd name="T27" fmla="*/ 258 h 1643"/>
                  <a:gd name="T28" fmla="*/ 1126 w 1224"/>
                  <a:gd name="T29" fmla="*/ 838 h 1643"/>
                  <a:gd name="T30" fmla="*/ 1113 w 1224"/>
                  <a:gd name="T31" fmla="*/ 164 h 1643"/>
                  <a:gd name="T32" fmla="*/ 1080 w 1224"/>
                  <a:gd name="T33" fmla="*/ 178 h 1643"/>
                  <a:gd name="T34" fmla="*/ 1045 w 1224"/>
                  <a:gd name="T35" fmla="*/ 164 h 1643"/>
                  <a:gd name="T36" fmla="*/ 1031 w 1224"/>
                  <a:gd name="T37" fmla="*/ 129 h 1643"/>
                  <a:gd name="T38" fmla="*/ 1045 w 1224"/>
                  <a:gd name="T39" fmla="*/ 96 h 1643"/>
                  <a:gd name="T40" fmla="*/ 1080 w 1224"/>
                  <a:gd name="T41" fmla="*/ 82 h 1643"/>
                  <a:gd name="T42" fmla="*/ 1113 w 1224"/>
                  <a:gd name="T43" fmla="*/ 96 h 1643"/>
                  <a:gd name="T44" fmla="*/ 1126 w 1224"/>
                  <a:gd name="T45" fmla="*/ 129 h 1643"/>
                  <a:gd name="T46" fmla="*/ 1113 w 1224"/>
                  <a:gd name="T47" fmla="*/ 164 h 1643"/>
                  <a:gd name="T48" fmla="*/ 1063 w 1224"/>
                  <a:gd name="T49" fmla="*/ 323 h 1643"/>
                  <a:gd name="T50" fmla="*/ 161 w 1224"/>
                  <a:gd name="T51" fmla="*/ 323 h 1643"/>
                  <a:gd name="T52" fmla="*/ 161 w 1224"/>
                  <a:gd name="T53" fmla="*/ 775 h 1643"/>
                  <a:gd name="T54" fmla="*/ 1063 w 1224"/>
                  <a:gd name="T55" fmla="*/ 775 h 1643"/>
                  <a:gd name="T56" fmla="*/ 1063 w 1224"/>
                  <a:gd name="T57" fmla="*/ 323 h 1643"/>
                  <a:gd name="T58" fmla="*/ 773 w 1224"/>
                  <a:gd name="T59" fmla="*/ 581 h 1643"/>
                  <a:gd name="T60" fmla="*/ 763 w 1224"/>
                  <a:gd name="T61" fmla="*/ 604 h 1643"/>
                  <a:gd name="T62" fmla="*/ 740 w 1224"/>
                  <a:gd name="T63" fmla="*/ 614 h 1643"/>
                  <a:gd name="T64" fmla="*/ 484 w 1224"/>
                  <a:gd name="T65" fmla="*/ 614 h 1643"/>
                  <a:gd name="T66" fmla="*/ 461 w 1224"/>
                  <a:gd name="T67" fmla="*/ 604 h 1643"/>
                  <a:gd name="T68" fmla="*/ 451 w 1224"/>
                  <a:gd name="T69" fmla="*/ 581 h 1643"/>
                  <a:gd name="T70" fmla="*/ 451 w 1224"/>
                  <a:gd name="T71" fmla="*/ 451 h 1643"/>
                  <a:gd name="T72" fmla="*/ 461 w 1224"/>
                  <a:gd name="T73" fmla="*/ 428 h 1643"/>
                  <a:gd name="T74" fmla="*/ 484 w 1224"/>
                  <a:gd name="T75" fmla="*/ 419 h 1643"/>
                  <a:gd name="T76" fmla="*/ 740 w 1224"/>
                  <a:gd name="T77" fmla="*/ 419 h 1643"/>
                  <a:gd name="T78" fmla="*/ 763 w 1224"/>
                  <a:gd name="T79" fmla="*/ 428 h 1643"/>
                  <a:gd name="T80" fmla="*/ 773 w 1224"/>
                  <a:gd name="T81" fmla="*/ 451 h 1643"/>
                  <a:gd name="T82" fmla="*/ 773 w 1224"/>
                  <a:gd name="T83" fmla="*/ 581 h 1643"/>
                  <a:gd name="T84" fmla="*/ 1063 w 1224"/>
                  <a:gd name="T85" fmla="*/ 1000 h 1643"/>
                  <a:gd name="T86" fmla="*/ 161 w 1224"/>
                  <a:gd name="T87" fmla="*/ 1000 h 1643"/>
                  <a:gd name="T88" fmla="*/ 161 w 1224"/>
                  <a:gd name="T89" fmla="*/ 1450 h 1643"/>
                  <a:gd name="T90" fmla="*/ 1063 w 1224"/>
                  <a:gd name="T91" fmla="*/ 1450 h 1643"/>
                  <a:gd name="T92" fmla="*/ 1063 w 1224"/>
                  <a:gd name="T93" fmla="*/ 1000 h 1643"/>
                  <a:gd name="T94" fmla="*/ 773 w 1224"/>
                  <a:gd name="T95" fmla="*/ 1257 h 1643"/>
                  <a:gd name="T96" fmla="*/ 763 w 1224"/>
                  <a:gd name="T97" fmla="*/ 1279 h 1643"/>
                  <a:gd name="T98" fmla="*/ 740 w 1224"/>
                  <a:gd name="T99" fmla="*/ 1289 h 1643"/>
                  <a:gd name="T100" fmla="*/ 484 w 1224"/>
                  <a:gd name="T101" fmla="*/ 1289 h 1643"/>
                  <a:gd name="T102" fmla="*/ 461 w 1224"/>
                  <a:gd name="T103" fmla="*/ 1279 h 1643"/>
                  <a:gd name="T104" fmla="*/ 451 w 1224"/>
                  <a:gd name="T105" fmla="*/ 1257 h 1643"/>
                  <a:gd name="T106" fmla="*/ 451 w 1224"/>
                  <a:gd name="T107" fmla="*/ 1128 h 1643"/>
                  <a:gd name="T108" fmla="*/ 461 w 1224"/>
                  <a:gd name="T109" fmla="*/ 1105 h 1643"/>
                  <a:gd name="T110" fmla="*/ 484 w 1224"/>
                  <a:gd name="T111" fmla="*/ 1096 h 1643"/>
                  <a:gd name="T112" fmla="*/ 740 w 1224"/>
                  <a:gd name="T113" fmla="*/ 1096 h 1643"/>
                  <a:gd name="T114" fmla="*/ 763 w 1224"/>
                  <a:gd name="T115" fmla="*/ 1105 h 1643"/>
                  <a:gd name="T116" fmla="*/ 773 w 1224"/>
                  <a:gd name="T117" fmla="*/ 1128 h 1643"/>
                  <a:gd name="T118" fmla="*/ 773 w 1224"/>
                  <a:gd name="T119" fmla="*/ 1257 h 1643"/>
                  <a:gd name="T120" fmla="*/ 773 w 1224"/>
                  <a:gd name="T121" fmla="*/ 1257 h 1643"/>
                  <a:gd name="T122" fmla="*/ 773 w 1224"/>
                  <a:gd name="T123" fmla="*/ 1257 h 1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24" h="1643">
                    <a:moveTo>
                      <a:pt x="0" y="0"/>
                    </a:moveTo>
                    <a:cubicBezTo>
                      <a:pt x="0" y="1643"/>
                      <a:pt x="0" y="1643"/>
                      <a:pt x="0" y="1643"/>
                    </a:cubicBezTo>
                    <a:cubicBezTo>
                      <a:pt x="1224" y="1643"/>
                      <a:pt x="1224" y="1643"/>
                      <a:pt x="1224" y="1643"/>
                    </a:cubicBezTo>
                    <a:cubicBezTo>
                      <a:pt x="1224" y="0"/>
                      <a:pt x="1224" y="0"/>
                      <a:pt x="1224" y="0"/>
                    </a:cubicBezTo>
                    <a:lnTo>
                      <a:pt x="0" y="0"/>
                    </a:lnTo>
                    <a:close/>
                    <a:moveTo>
                      <a:pt x="1126" y="1515"/>
                    </a:moveTo>
                    <a:cubicBezTo>
                      <a:pt x="98" y="1515"/>
                      <a:pt x="98" y="1515"/>
                      <a:pt x="98" y="1515"/>
                    </a:cubicBezTo>
                    <a:cubicBezTo>
                      <a:pt x="98" y="935"/>
                      <a:pt x="98" y="935"/>
                      <a:pt x="98" y="935"/>
                    </a:cubicBezTo>
                    <a:cubicBezTo>
                      <a:pt x="1126" y="935"/>
                      <a:pt x="1126" y="935"/>
                      <a:pt x="1126" y="935"/>
                    </a:cubicBezTo>
                    <a:lnTo>
                      <a:pt x="1126" y="1515"/>
                    </a:lnTo>
                    <a:close/>
                    <a:moveTo>
                      <a:pt x="1126" y="838"/>
                    </a:moveTo>
                    <a:cubicBezTo>
                      <a:pt x="98" y="838"/>
                      <a:pt x="98" y="838"/>
                      <a:pt x="98" y="838"/>
                    </a:cubicBezTo>
                    <a:cubicBezTo>
                      <a:pt x="98" y="258"/>
                      <a:pt x="98" y="258"/>
                      <a:pt x="98" y="258"/>
                    </a:cubicBezTo>
                    <a:cubicBezTo>
                      <a:pt x="1126" y="258"/>
                      <a:pt x="1126" y="258"/>
                      <a:pt x="1126" y="258"/>
                    </a:cubicBezTo>
                    <a:lnTo>
                      <a:pt x="1126" y="838"/>
                    </a:lnTo>
                    <a:close/>
                    <a:moveTo>
                      <a:pt x="1113" y="164"/>
                    </a:moveTo>
                    <a:cubicBezTo>
                      <a:pt x="1104" y="173"/>
                      <a:pt x="1093" y="178"/>
                      <a:pt x="1080" y="178"/>
                    </a:cubicBezTo>
                    <a:cubicBezTo>
                      <a:pt x="1066" y="178"/>
                      <a:pt x="1055" y="173"/>
                      <a:pt x="1045" y="164"/>
                    </a:cubicBezTo>
                    <a:cubicBezTo>
                      <a:pt x="1036" y="154"/>
                      <a:pt x="1031" y="142"/>
                      <a:pt x="1031" y="129"/>
                    </a:cubicBezTo>
                    <a:cubicBezTo>
                      <a:pt x="1031" y="116"/>
                      <a:pt x="1036" y="105"/>
                      <a:pt x="1045" y="96"/>
                    </a:cubicBezTo>
                    <a:cubicBezTo>
                      <a:pt x="1055" y="87"/>
                      <a:pt x="1066" y="82"/>
                      <a:pt x="1080" y="82"/>
                    </a:cubicBezTo>
                    <a:cubicBezTo>
                      <a:pt x="1093" y="82"/>
                      <a:pt x="1104" y="87"/>
                      <a:pt x="1113" y="96"/>
                    </a:cubicBezTo>
                    <a:cubicBezTo>
                      <a:pt x="1122" y="105"/>
                      <a:pt x="1126" y="116"/>
                      <a:pt x="1126" y="129"/>
                    </a:cubicBezTo>
                    <a:cubicBezTo>
                      <a:pt x="1126" y="142"/>
                      <a:pt x="1122" y="154"/>
                      <a:pt x="1113" y="164"/>
                    </a:cubicBezTo>
                    <a:close/>
                    <a:moveTo>
                      <a:pt x="1063" y="323"/>
                    </a:moveTo>
                    <a:cubicBezTo>
                      <a:pt x="161" y="323"/>
                      <a:pt x="161" y="323"/>
                      <a:pt x="161" y="323"/>
                    </a:cubicBezTo>
                    <a:cubicBezTo>
                      <a:pt x="161" y="775"/>
                      <a:pt x="161" y="775"/>
                      <a:pt x="161" y="775"/>
                    </a:cubicBezTo>
                    <a:cubicBezTo>
                      <a:pt x="1063" y="775"/>
                      <a:pt x="1063" y="775"/>
                      <a:pt x="1063" y="775"/>
                    </a:cubicBezTo>
                    <a:lnTo>
                      <a:pt x="1063" y="323"/>
                    </a:lnTo>
                    <a:close/>
                    <a:moveTo>
                      <a:pt x="773" y="581"/>
                    </a:moveTo>
                    <a:cubicBezTo>
                      <a:pt x="773" y="590"/>
                      <a:pt x="769" y="598"/>
                      <a:pt x="763" y="604"/>
                    </a:cubicBezTo>
                    <a:cubicBezTo>
                      <a:pt x="757" y="611"/>
                      <a:pt x="749" y="614"/>
                      <a:pt x="740" y="614"/>
                    </a:cubicBezTo>
                    <a:cubicBezTo>
                      <a:pt x="484" y="614"/>
                      <a:pt x="484" y="614"/>
                      <a:pt x="484" y="614"/>
                    </a:cubicBezTo>
                    <a:cubicBezTo>
                      <a:pt x="475" y="614"/>
                      <a:pt x="467" y="611"/>
                      <a:pt x="461" y="604"/>
                    </a:cubicBezTo>
                    <a:cubicBezTo>
                      <a:pt x="455" y="598"/>
                      <a:pt x="451" y="590"/>
                      <a:pt x="451" y="581"/>
                    </a:cubicBezTo>
                    <a:cubicBezTo>
                      <a:pt x="451" y="451"/>
                      <a:pt x="451" y="451"/>
                      <a:pt x="451" y="451"/>
                    </a:cubicBezTo>
                    <a:cubicBezTo>
                      <a:pt x="451" y="442"/>
                      <a:pt x="455" y="435"/>
                      <a:pt x="461" y="428"/>
                    </a:cubicBezTo>
                    <a:cubicBezTo>
                      <a:pt x="467" y="422"/>
                      <a:pt x="475" y="419"/>
                      <a:pt x="484" y="419"/>
                    </a:cubicBezTo>
                    <a:cubicBezTo>
                      <a:pt x="740" y="419"/>
                      <a:pt x="740" y="419"/>
                      <a:pt x="740" y="419"/>
                    </a:cubicBezTo>
                    <a:cubicBezTo>
                      <a:pt x="749" y="419"/>
                      <a:pt x="757" y="422"/>
                      <a:pt x="763" y="428"/>
                    </a:cubicBezTo>
                    <a:cubicBezTo>
                      <a:pt x="769" y="435"/>
                      <a:pt x="773" y="442"/>
                      <a:pt x="773" y="451"/>
                    </a:cubicBezTo>
                    <a:lnTo>
                      <a:pt x="773" y="581"/>
                    </a:lnTo>
                    <a:close/>
                    <a:moveTo>
                      <a:pt x="1063" y="1000"/>
                    </a:moveTo>
                    <a:cubicBezTo>
                      <a:pt x="161" y="1000"/>
                      <a:pt x="161" y="1000"/>
                      <a:pt x="161" y="1000"/>
                    </a:cubicBezTo>
                    <a:cubicBezTo>
                      <a:pt x="161" y="1450"/>
                      <a:pt x="161" y="1450"/>
                      <a:pt x="161" y="1450"/>
                    </a:cubicBezTo>
                    <a:cubicBezTo>
                      <a:pt x="1063" y="1450"/>
                      <a:pt x="1063" y="1450"/>
                      <a:pt x="1063" y="1450"/>
                    </a:cubicBezTo>
                    <a:lnTo>
                      <a:pt x="1063" y="1000"/>
                    </a:lnTo>
                    <a:close/>
                    <a:moveTo>
                      <a:pt x="773" y="1257"/>
                    </a:moveTo>
                    <a:cubicBezTo>
                      <a:pt x="773" y="1265"/>
                      <a:pt x="769" y="1273"/>
                      <a:pt x="763" y="1279"/>
                    </a:cubicBezTo>
                    <a:cubicBezTo>
                      <a:pt x="757" y="1286"/>
                      <a:pt x="749" y="1289"/>
                      <a:pt x="740" y="1289"/>
                    </a:cubicBezTo>
                    <a:cubicBezTo>
                      <a:pt x="484" y="1289"/>
                      <a:pt x="484" y="1289"/>
                      <a:pt x="484" y="1289"/>
                    </a:cubicBezTo>
                    <a:cubicBezTo>
                      <a:pt x="475" y="1289"/>
                      <a:pt x="467" y="1286"/>
                      <a:pt x="461" y="1279"/>
                    </a:cubicBezTo>
                    <a:cubicBezTo>
                      <a:pt x="455" y="1273"/>
                      <a:pt x="451" y="1265"/>
                      <a:pt x="451" y="1257"/>
                    </a:cubicBezTo>
                    <a:cubicBezTo>
                      <a:pt x="451" y="1128"/>
                      <a:pt x="451" y="1128"/>
                      <a:pt x="451" y="1128"/>
                    </a:cubicBezTo>
                    <a:cubicBezTo>
                      <a:pt x="451" y="1119"/>
                      <a:pt x="455" y="1112"/>
                      <a:pt x="461" y="1105"/>
                    </a:cubicBezTo>
                    <a:cubicBezTo>
                      <a:pt x="467" y="1099"/>
                      <a:pt x="475" y="1096"/>
                      <a:pt x="484" y="1096"/>
                    </a:cubicBezTo>
                    <a:cubicBezTo>
                      <a:pt x="740" y="1096"/>
                      <a:pt x="740" y="1096"/>
                      <a:pt x="740" y="1096"/>
                    </a:cubicBezTo>
                    <a:cubicBezTo>
                      <a:pt x="749" y="1096"/>
                      <a:pt x="757" y="1099"/>
                      <a:pt x="763" y="1105"/>
                    </a:cubicBezTo>
                    <a:cubicBezTo>
                      <a:pt x="769" y="1112"/>
                      <a:pt x="773" y="1119"/>
                      <a:pt x="773" y="1128"/>
                    </a:cubicBezTo>
                    <a:lnTo>
                      <a:pt x="773" y="1257"/>
                    </a:lnTo>
                    <a:close/>
                    <a:moveTo>
                      <a:pt x="773" y="1257"/>
                    </a:moveTo>
                    <a:cubicBezTo>
                      <a:pt x="773" y="1257"/>
                      <a:pt x="773" y="1257"/>
                      <a:pt x="773" y="125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Group 40"/>
            <p:cNvGrpSpPr/>
            <p:nvPr/>
          </p:nvGrpSpPr>
          <p:grpSpPr>
            <a:xfrm>
              <a:off x="2492631" y="3133879"/>
              <a:ext cx="1206795" cy="1206795"/>
              <a:chOff x="2492631" y="3133879"/>
              <a:chExt cx="1206795" cy="1206795"/>
            </a:xfrm>
          </p:grpSpPr>
          <p:sp>
            <p:nvSpPr>
              <p:cNvPr id="31" name="is1ide-Oval 11"/>
              <p:cNvSpPr/>
              <p:nvPr/>
            </p:nvSpPr>
            <p:spPr>
              <a:xfrm>
                <a:off x="2492631" y="3133879"/>
                <a:ext cx="1206795" cy="1206795"/>
              </a:xfrm>
              <a:prstGeom prst="ellipse">
                <a:avLst/>
              </a:prstGeom>
              <a:solidFill>
                <a:schemeClr val="accent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s1ide-Oval 12"/>
              <p:cNvSpPr/>
              <p:nvPr/>
            </p:nvSpPr>
            <p:spPr>
              <a:xfrm>
                <a:off x="2594479" y="3235727"/>
                <a:ext cx="1003098" cy="1003098"/>
              </a:xfrm>
              <a:prstGeom prst="ellipse">
                <a:avLst/>
              </a:prstGeom>
              <a:solidFill>
                <a:schemeClr val="accent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s1ide-Oval 13"/>
              <p:cNvSpPr/>
              <p:nvPr/>
            </p:nvSpPr>
            <p:spPr>
              <a:xfrm>
                <a:off x="2711523" y="3352771"/>
                <a:ext cx="769009" cy="76900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s1ide-Freeform: Shape 37"/>
              <p:cNvSpPr>
                <a:spLocks noChangeAspect="1"/>
              </p:cNvSpPr>
              <p:nvPr/>
            </p:nvSpPr>
            <p:spPr bwMode="auto">
              <a:xfrm>
                <a:off x="2905500" y="3547276"/>
                <a:ext cx="381053" cy="379997"/>
              </a:xfrm>
              <a:custGeom>
                <a:avLst/>
                <a:gdLst>
                  <a:gd name="connsiteX0" fmla="*/ 84666 w 508000"/>
                  <a:gd name="connsiteY0" fmla="*/ 303955 h 506592"/>
                  <a:gd name="connsiteX1" fmla="*/ 233680 w 508000"/>
                  <a:gd name="connsiteY1" fmla="*/ 428915 h 506592"/>
                  <a:gd name="connsiteX2" fmla="*/ 233680 w 508000"/>
                  <a:gd name="connsiteY2" fmla="*/ 408651 h 506592"/>
                  <a:gd name="connsiteX3" fmla="*/ 254000 w 508000"/>
                  <a:gd name="connsiteY3" fmla="*/ 391765 h 506592"/>
                  <a:gd name="connsiteX4" fmla="*/ 274320 w 508000"/>
                  <a:gd name="connsiteY4" fmla="*/ 408651 h 506592"/>
                  <a:gd name="connsiteX5" fmla="*/ 274320 w 508000"/>
                  <a:gd name="connsiteY5" fmla="*/ 428915 h 506592"/>
                  <a:gd name="connsiteX6" fmla="*/ 423334 w 508000"/>
                  <a:gd name="connsiteY6" fmla="*/ 303955 h 506592"/>
                  <a:gd name="connsiteX7" fmla="*/ 254000 w 508000"/>
                  <a:gd name="connsiteY7" fmla="*/ 371501 h 506592"/>
                  <a:gd name="connsiteX8" fmla="*/ 84666 w 508000"/>
                  <a:gd name="connsiteY8" fmla="*/ 303955 h 506592"/>
                  <a:gd name="connsiteX9" fmla="*/ 362374 w 508000"/>
                  <a:gd name="connsiteY9" fmla="*/ 209392 h 506592"/>
                  <a:gd name="connsiteX10" fmla="*/ 372534 w 508000"/>
                  <a:gd name="connsiteY10" fmla="*/ 253296 h 506592"/>
                  <a:gd name="connsiteX11" fmla="*/ 362374 w 508000"/>
                  <a:gd name="connsiteY11" fmla="*/ 297201 h 506592"/>
                  <a:gd name="connsiteX12" fmla="*/ 423334 w 508000"/>
                  <a:gd name="connsiteY12" fmla="*/ 253296 h 506592"/>
                  <a:gd name="connsiteX13" fmla="*/ 362374 w 508000"/>
                  <a:gd name="connsiteY13" fmla="*/ 209392 h 506592"/>
                  <a:gd name="connsiteX14" fmla="*/ 145626 w 508000"/>
                  <a:gd name="connsiteY14" fmla="*/ 209392 h 506592"/>
                  <a:gd name="connsiteX15" fmla="*/ 88053 w 508000"/>
                  <a:gd name="connsiteY15" fmla="*/ 253296 h 506592"/>
                  <a:gd name="connsiteX16" fmla="*/ 145626 w 508000"/>
                  <a:gd name="connsiteY16" fmla="*/ 297201 h 506592"/>
                  <a:gd name="connsiteX17" fmla="*/ 138853 w 508000"/>
                  <a:gd name="connsiteY17" fmla="*/ 253296 h 506592"/>
                  <a:gd name="connsiteX18" fmla="*/ 145626 w 508000"/>
                  <a:gd name="connsiteY18" fmla="*/ 209392 h 506592"/>
                  <a:gd name="connsiteX19" fmla="*/ 254413 w 508000"/>
                  <a:gd name="connsiteY19" fmla="*/ 205451 h 506592"/>
                  <a:gd name="connsiteX20" fmla="*/ 305363 w 508000"/>
                  <a:gd name="connsiteY20" fmla="*/ 253005 h 506592"/>
                  <a:gd name="connsiteX21" fmla="*/ 254413 w 508000"/>
                  <a:gd name="connsiteY21" fmla="*/ 303955 h 506592"/>
                  <a:gd name="connsiteX22" fmla="*/ 206859 w 508000"/>
                  <a:gd name="connsiteY22" fmla="*/ 253005 h 506592"/>
                  <a:gd name="connsiteX23" fmla="*/ 254413 w 508000"/>
                  <a:gd name="connsiteY23" fmla="*/ 205451 h 506592"/>
                  <a:gd name="connsiteX24" fmla="*/ 254000 w 508000"/>
                  <a:gd name="connsiteY24" fmla="*/ 175618 h 506592"/>
                  <a:gd name="connsiteX25" fmla="*/ 176106 w 508000"/>
                  <a:gd name="connsiteY25" fmla="*/ 253296 h 506592"/>
                  <a:gd name="connsiteX26" fmla="*/ 254000 w 508000"/>
                  <a:gd name="connsiteY26" fmla="*/ 330974 h 506592"/>
                  <a:gd name="connsiteX27" fmla="*/ 331894 w 508000"/>
                  <a:gd name="connsiteY27" fmla="*/ 253296 h 506592"/>
                  <a:gd name="connsiteX28" fmla="*/ 254000 w 508000"/>
                  <a:gd name="connsiteY28" fmla="*/ 175618 h 506592"/>
                  <a:gd name="connsiteX29" fmla="*/ 233680 w 508000"/>
                  <a:gd name="connsiteY29" fmla="*/ 77677 h 506592"/>
                  <a:gd name="connsiteX30" fmla="*/ 84666 w 508000"/>
                  <a:gd name="connsiteY30" fmla="*/ 202637 h 506592"/>
                  <a:gd name="connsiteX31" fmla="*/ 254000 w 508000"/>
                  <a:gd name="connsiteY31" fmla="*/ 138468 h 506592"/>
                  <a:gd name="connsiteX32" fmla="*/ 423334 w 508000"/>
                  <a:gd name="connsiteY32" fmla="*/ 202637 h 506592"/>
                  <a:gd name="connsiteX33" fmla="*/ 274320 w 508000"/>
                  <a:gd name="connsiteY33" fmla="*/ 77677 h 506592"/>
                  <a:gd name="connsiteX34" fmla="*/ 274320 w 508000"/>
                  <a:gd name="connsiteY34" fmla="*/ 97941 h 506592"/>
                  <a:gd name="connsiteX35" fmla="*/ 254000 w 508000"/>
                  <a:gd name="connsiteY35" fmla="*/ 118205 h 506592"/>
                  <a:gd name="connsiteX36" fmla="*/ 233680 w 508000"/>
                  <a:gd name="connsiteY36" fmla="*/ 97941 h 506592"/>
                  <a:gd name="connsiteX37" fmla="*/ 233680 w 508000"/>
                  <a:gd name="connsiteY37" fmla="*/ 77677 h 506592"/>
                  <a:gd name="connsiteX38" fmla="*/ 254000 w 508000"/>
                  <a:gd name="connsiteY38" fmla="*/ 0 h 506592"/>
                  <a:gd name="connsiteX39" fmla="*/ 274320 w 508000"/>
                  <a:gd name="connsiteY39" fmla="*/ 20264 h 506592"/>
                  <a:gd name="connsiteX40" fmla="*/ 274320 w 508000"/>
                  <a:gd name="connsiteY40" fmla="*/ 40527 h 506592"/>
                  <a:gd name="connsiteX41" fmla="*/ 470747 w 508000"/>
                  <a:gd name="connsiteY41" fmla="*/ 233033 h 506592"/>
                  <a:gd name="connsiteX42" fmla="*/ 491067 w 508000"/>
                  <a:gd name="connsiteY42" fmla="*/ 233033 h 506592"/>
                  <a:gd name="connsiteX43" fmla="*/ 508000 w 508000"/>
                  <a:gd name="connsiteY43" fmla="*/ 253296 h 506592"/>
                  <a:gd name="connsiteX44" fmla="*/ 491067 w 508000"/>
                  <a:gd name="connsiteY44" fmla="*/ 273560 h 506592"/>
                  <a:gd name="connsiteX45" fmla="*/ 470747 w 508000"/>
                  <a:gd name="connsiteY45" fmla="*/ 273560 h 506592"/>
                  <a:gd name="connsiteX46" fmla="*/ 274320 w 508000"/>
                  <a:gd name="connsiteY46" fmla="*/ 469442 h 506592"/>
                  <a:gd name="connsiteX47" fmla="*/ 274320 w 508000"/>
                  <a:gd name="connsiteY47" fmla="*/ 489706 h 506592"/>
                  <a:gd name="connsiteX48" fmla="*/ 254000 w 508000"/>
                  <a:gd name="connsiteY48" fmla="*/ 506592 h 506592"/>
                  <a:gd name="connsiteX49" fmla="*/ 233680 w 508000"/>
                  <a:gd name="connsiteY49" fmla="*/ 489706 h 506592"/>
                  <a:gd name="connsiteX50" fmla="*/ 233680 w 508000"/>
                  <a:gd name="connsiteY50" fmla="*/ 469442 h 506592"/>
                  <a:gd name="connsiteX51" fmla="*/ 40640 w 508000"/>
                  <a:gd name="connsiteY51" fmla="*/ 273560 h 506592"/>
                  <a:gd name="connsiteX52" fmla="*/ 20320 w 508000"/>
                  <a:gd name="connsiteY52" fmla="*/ 273560 h 506592"/>
                  <a:gd name="connsiteX53" fmla="*/ 0 w 508000"/>
                  <a:gd name="connsiteY53" fmla="*/ 253296 h 506592"/>
                  <a:gd name="connsiteX54" fmla="*/ 20320 w 508000"/>
                  <a:gd name="connsiteY54" fmla="*/ 233033 h 506592"/>
                  <a:gd name="connsiteX55" fmla="*/ 40640 w 508000"/>
                  <a:gd name="connsiteY55" fmla="*/ 233033 h 506592"/>
                  <a:gd name="connsiteX56" fmla="*/ 233680 w 508000"/>
                  <a:gd name="connsiteY56" fmla="*/ 40527 h 506592"/>
                  <a:gd name="connsiteX57" fmla="*/ 233680 w 508000"/>
                  <a:gd name="connsiteY57" fmla="*/ 20264 h 506592"/>
                  <a:gd name="connsiteX58" fmla="*/ 254000 w 508000"/>
                  <a:gd name="connsiteY58" fmla="*/ 0 h 50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508000" h="506592">
                    <a:moveTo>
                      <a:pt x="84666" y="303955"/>
                    </a:moveTo>
                    <a:cubicBezTo>
                      <a:pt x="104986" y="371501"/>
                      <a:pt x="165946" y="422160"/>
                      <a:pt x="233680" y="428915"/>
                    </a:cubicBezTo>
                    <a:cubicBezTo>
                      <a:pt x="233680" y="428915"/>
                      <a:pt x="233680" y="428915"/>
                      <a:pt x="233680" y="408651"/>
                    </a:cubicBezTo>
                    <a:cubicBezTo>
                      <a:pt x="233680" y="398519"/>
                      <a:pt x="243840" y="391765"/>
                      <a:pt x="254000" y="391765"/>
                    </a:cubicBezTo>
                    <a:cubicBezTo>
                      <a:pt x="264160" y="391765"/>
                      <a:pt x="274320" y="398519"/>
                      <a:pt x="274320" y="408651"/>
                    </a:cubicBezTo>
                    <a:cubicBezTo>
                      <a:pt x="274320" y="408651"/>
                      <a:pt x="274320" y="408651"/>
                      <a:pt x="274320" y="428915"/>
                    </a:cubicBezTo>
                    <a:cubicBezTo>
                      <a:pt x="345440" y="422160"/>
                      <a:pt x="403014" y="371501"/>
                      <a:pt x="423334" y="303955"/>
                    </a:cubicBezTo>
                    <a:cubicBezTo>
                      <a:pt x="386080" y="334351"/>
                      <a:pt x="325120" y="371501"/>
                      <a:pt x="254000" y="371501"/>
                    </a:cubicBezTo>
                    <a:cubicBezTo>
                      <a:pt x="186266" y="371501"/>
                      <a:pt x="125306" y="334351"/>
                      <a:pt x="84666" y="303955"/>
                    </a:cubicBezTo>
                    <a:close/>
                    <a:moveTo>
                      <a:pt x="362374" y="209392"/>
                    </a:moveTo>
                    <a:cubicBezTo>
                      <a:pt x="369147" y="222901"/>
                      <a:pt x="372534" y="239787"/>
                      <a:pt x="372534" y="253296"/>
                    </a:cubicBezTo>
                    <a:cubicBezTo>
                      <a:pt x="372534" y="270183"/>
                      <a:pt x="369147" y="283692"/>
                      <a:pt x="362374" y="297201"/>
                    </a:cubicBezTo>
                    <a:cubicBezTo>
                      <a:pt x="389467" y="283692"/>
                      <a:pt x="409787" y="266805"/>
                      <a:pt x="423334" y="253296"/>
                    </a:cubicBezTo>
                    <a:cubicBezTo>
                      <a:pt x="409787" y="243164"/>
                      <a:pt x="389467" y="226278"/>
                      <a:pt x="362374" y="209392"/>
                    </a:cubicBezTo>
                    <a:close/>
                    <a:moveTo>
                      <a:pt x="145626" y="209392"/>
                    </a:moveTo>
                    <a:cubicBezTo>
                      <a:pt x="118533" y="226278"/>
                      <a:pt x="98213" y="243164"/>
                      <a:pt x="88053" y="253296"/>
                    </a:cubicBezTo>
                    <a:cubicBezTo>
                      <a:pt x="98213" y="266805"/>
                      <a:pt x="118533" y="283692"/>
                      <a:pt x="145626" y="297201"/>
                    </a:cubicBezTo>
                    <a:cubicBezTo>
                      <a:pt x="138853" y="283692"/>
                      <a:pt x="138853" y="270183"/>
                      <a:pt x="138853" y="253296"/>
                    </a:cubicBezTo>
                    <a:cubicBezTo>
                      <a:pt x="138853" y="239787"/>
                      <a:pt x="138853" y="222901"/>
                      <a:pt x="145626" y="209392"/>
                    </a:cubicBezTo>
                    <a:close/>
                    <a:moveTo>
                      <a:pt x="254413" y="205451"/>
                    </a:moveTo>
                    <a:cubicBezTo>
                      <a:pt x="281586" y="205451"/>
                      <a:pt x="305363" y="225831"/>
                      <a:pt x="305363" y="253005"/>
                    </a:cubicBezTo>
                    <a:cubicBezTo>
                      <a:pt x="305363" y="280178"/>
                      <a:pt x="281586" y="303955"/>
                      <a:pt x="254413" y="303955"/>
                    </a:cubicBezTo>
                    <a:cubicBezTo>
                      <a:pt x="227239" y="303955"/>
                      <a:pt x="206859" y="280178"/>
                      <a:pt x="206859" y="253005"/>
                    </a:cubicBezTo>
                    <a:cubicBezTo>
                      <a:pt x="206859" y="225831"/>
                      <a:pt x="227239" y="205451"/>
                      <a:pt x="254413" y="205451"/>
                    </a:cubicBezTo>
                    <a:close/>
                    <a:moveTo>
                      <a:pt x="254000" y="175618"/>
                    </a:moveTo>
                    <a:cubicBezTo>
                      <a:pt x="209974" y="175618"/>
                      <a:pt x="176106" y="209392"/>
                      <a:pt x="176106" y="253296"/>
                    </a:cubicBezTo>
                    <a:cubicBezTo>
                      <a:pt x="176106" y="297201"/>
                      <a:pt x="209974" y="330974"/>
                      <a:pt x="254000" y="330974"/>
                    </a:cubicBezTo>
                    <a:cubicBezTo>
                      <a:pt x="298027" y="330974"/>
                      <a:pt x="331894" y="297201"/>
                      <a:pt x="331894" y="253296"/>
                    </a:cubicBezTo>
                    <a:cubicBezTo>
                      <a:pt x="331894" y="209392"/>
                      <a:pt x="298027" y="175618"/>
                      <a:pt x="254000" y="175618"/>
                    </a:cubicBezTo>
                    <a:close/>
                    <a:moveTo>
                      <a:pt x="233680" y="77677"/>
                    </a:moveTo>
                    <a:cubicBezTo>
                      <a:pt x="165946" y="87809"/>
                      <a:pt x="104986" y="138468"/>
                      <a:pt x="84666" y="202637"/>
                    </a:cubicBezTo>
                    <a:cubicBezTo>
                      <a:pt x="125306" y="172241"/>
                      <a:pt x="186266" y="138468"/>
                      <a:pt x="254000" y="138468"/>
                    </a:cubicBezTo>
                    <a:cubicBezTo>
                      <a:pt x="325120" y="138468"/>
                      <a:pt x="386080" y="172241"/>
                      <a:pt x="423334" y="202637"/>
                    </a:cubicBezTo>
                    <a:cubicBezTo>
                      <a:pt x="403014" y="138468"/>
                      <a:pt x="345440" y="87809"/>
                      <a:pt x="274320" y="77677"/>
                    </a:cubicBezTo>
                    <a:cubicBezTo>
                      <a:pt x="274320" y="77677"/>
                      <a:pt x="274320" y="77677"/>
                      <a:pt x="274320" y="97941"/>
                    </a:cubicBezTo>
                    <a:cubicBezTo>
                      <a:pt x="274320" y="108073"/>
                      <a:pt x="264160" y="118205"/>
                      <a:pt x="254000" y="118205"/>
                    </a:cubicBezTo>
                    <a:cubicBezTo>
                      <a:pt x="243840" y="118205"/>
                      <a:pt x="233680" y="108073"/>
                      <a:pt x="233680" y="97941"/>
                    </a:cubicBezTo>
                    <a:cubicBezTo>
                      <a:pt x="233680" y="97941"/>
                      <a:pt x="233680" y="97941"/>
                      <a:pt x="233680" y="77677"/>
                    </a:cubicBezTo>
                    <a:close/>
                    <a:moveTo>
                      <a:pt x="254000" y="0"/>
                    </a:moveTo>
                    <a:cubicBezTo>
                      <a:pt x="264160" y="0"/>
                      <a:pt x="274320" y="10132"/>
                      <a:pt x="274320" y="20264"/>
                    </a:cubicBezTo>
                    <a:cubicBezTo>
                      <a:pt x="274320" y="20264"/>
                      <a:pt x="274320" y="20264"/>
                      <a:pt x="274320" y="40527"/>
                    </a:cubicBezTo>
                    <a:cubicBezTo>
                      <a:pt x="375920" y="50659"/>
                      <a:pt x="460587" y="131714"/>
                      <a:pt x="470747" y="233033"/>
                    </a:cubicBezTo>
                    <a:cubicBezTo>
                      <a:pt x="470747" y="233033"/>
                      <a:pt x="470747" y="233033"/>
                      <a:pt x="491067" y="233033"/>
                    </a:cubicBezTo>
                    <a:cubicBezTo>
                      <a:pt x="501227" y="233033"/>
                      <a:pt x="508000" y="243164"/>
                      <a:pt x="508000" y="253296"/>
                    </a:cubicBezTo>
                    <a:cubicBezTo>
                      <a:pt x="508000" y="263428"/>
                      <a:pt x="501227" y="273560"/>
                      <a:pt x="491067" y="273560"/>
                    </a:cubicBezTo>
                    <a:cubicBezTo>
                      <a:pt x="491067" y="273560"/>
                      <a:pt x="491067" y="273560"/>
                      <a:pt x="470747" y="273560"/>
                    </a:cubicBezTo>
                    <a:cubicBezTo>
                      <a:pt x="460587" y="374878"/>
                      <a:pt x="375920" y="459310"/>
                      <a:pt x="274320" y="469442"/>
                    </a:cubicBezTo>
                    <a:cubicBezTo>
                      <a:pt x="274320" y="469442"/>
                      <a:pt x="274320" y="469442"/>
                      <a:pt x="274320" y="489706"/>
                    </a:cubicBezTo>
                    <a:cubicBezTo>
                      <a:pt x="274320" y="499838"/>
                      <a:pt x="264160" y="506592"/>
                      <a:pt x="254000" y="506592"/>
                    </a:cubicBezTo>
                    <a:cubicBezTo>
                      <a:pt x="243840" y="506592"/>
                      <a:pt x="233680" y="499838"/>
                      <a:pt x="233680" y="489706"/>
                    </a:cubicBezTo>
                    <a:cubicBezTo>
                      <a:pt x="233680" y="489706"/>
                      <a:pt x="233680" y="489706"/>
                      <a:pt x="233680" y="469442"/>
                    </a:cubicBezTo>
                    <a:cubicBezTo>
                      <a:pt x="132080" y="459310"/>
                      <a:pt x="50800" y="374878"/>
                      <a:pt x="40640" y="273560"/>
                    </a:cubicBezTo>
                    <a:cubicBezTo>
                      <a:pt x="40640" y="273560"/>
                      <a:pt x="40640" y="273560"/>
                      <a:pt x="20320" y="273560"/>
                    </a:cubicBezTo>
                    <a:cubicBezTo>
                      <a:pt x="10160" y="273560"/>
                      <a:pt x="0" y="263428"/>
                      <a:pt x="0" y="253296"/>
                    </a:cubicBezTo>
                    <a:cubicBezTo>
                      <a:pt x="0" y="243164"/>
                      <a:pt x="10160" y="233033"/>
                      <a:pt x="20320" y="233033"/>
                    </a:cubicBezTo>
                    <a:cubicBezTo>
                      <a:pt x="20320" y="233033"/>
                      <a:pt x="20320" y="233033"/>
                      <a:pt x="40640" y="233033"/>
                    </a:cubicBezTo>
                    <a:cubicBezTo>
                      <a:pt x="50800" y="131714"/>
                      <a:pt x="132080" y="50659"/>
                      <a:pt x="233680" y="40527"/>
                    </a:cubicBezTo>
                    <a:cubicBezTo>
                      <a:pt x="233680" y="40527"/>
                      <a:pt x="233680" y="40527"/>
                      <a:pt x="233680" y="20264"/>
                    </a:cubicBezTo>
                    <a:cubicBezTo>
                      <a:pt x="233680" y="10132"/>
                      <a:pt x="243840" y="0"/>
                      <a:pt x="254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Group 39"/>
            <p:cNvGrpSpPr/>
            <p:nvPr/>
          </p:nvGrpSpPr>
          <p:grpSpPr>
            <a:xfrm>
              <a:off x="991741" y="1403868"/>
              <a:ext cx="1206795" cy="1206795"/>
              <a:chOff x="991741" y="1403868"/>
              <a:chExt cx="1206795" cy="1206795"/>
            </a:xfrm>
          </p:grpSpPr>
          <p:sp>
            <p:nvSpPr>
              <p:cNvPr id="27" name="is1ide-Oval 6"/>
              <p:cNvSpPr/>
              <p:nvPr/>
            </p:nvSpPr>
            <p:spPr>
              <a:xfrm>
                <a:off x="991741" y="1403868"/>
                <a:ext cx="1206795" cy="1206795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s1ide-Oval 7"/>
              <p:cNvSpPr/>
              <p:nvPr/>
            </p:nvSpPr>
            <p:spPr>
              <a:xfrm>
                <a:off x="1093589" y="1505716"/>
                <a:ext cx="1003098" cy="1003098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s1ide-Oval 8"/>
              <p:cNvSpPr/>
              <p:nvPr/>
            </p:nvSpPr>
            <p:spPr>
              <a:xfrm>
                <a:off x="1210633" y="1622760"/>
                <a:ext cx="769009" cy="76900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s1ide-Freeform: Shape 38"/>
              <p:cNvSpPr>
                <a:spLocks noChangeAspect="1"/>
              </p:cNvSpPr>
              <p:nvPr/>
            </p:nvSpPr>
            <p:spPr bwMode="auto">
              <a:xfrm>
                <a:off x="1404688" y="1816737"/>
                <a:ext cx="380897" cy="381053"/>
              </a:xfrm>
              <a:custGeom>
                <a:avLst/>
                <a:gdLst>
                  <a:gd name="connsiteX0" fmla="*/ 185778 w 502142"/>
                  <a:gd name="connsiteY0" fmla="*/ 245107 h 502347"/>
                  <a:gd name="connsiteX1" fmla="*/ 181850 w 502142"/>
                  <a:gd name="connsiteY1" fmla="*/ 247726 h 502347"/>
                  <a:gd name="connsiteX2" fmla="*/ 196252 w 502142"/>
                  <a:gd name="connsiteY2" fmla="*/ 262134 h 502347"/>
                  <a:gd name="connsiteX3" fmla="*/ 198871 w 502142"/>
                  <a:gd name="connsiteY3" fmla="*/ 259515 h 502347"/>
                  <a:gd name="connsiteX4" fmla="*/ 198871 w 502142"/>
                  <a:gd name="connsiteY4" fmla="*/ 258205 h 502347"/>
                  <a:gd name="connsiteX5" fmla="*/ 197562 w 502142"/>
                  <a:gd name="connsiteY5" fmla="*/ 256895 h 502347"/>
                  <a:gd name="connsiteX6" fmla="*/ 196252 w 502142"/>
                  <a:gd name="connsiteY6" fmla="*/ 255585 h 502347"/>
                  <a:gd name="connsiteX7" fmla="*/ 187087 w 502142"/>
                  <a:gd name="connsiteY7" fmla="*/ 245107 h 502347"/>
                  <a:gd name="connsiteX8" fmla="*/ 185778 w 502142"/>
                  <a:gd name="connsiteY8" fmla="*/ 245107 h 502347"/>
                  <a:gd name="connsiteX9" fmla="*/ 300657 w 502142"/>
                  <a:gd name="connsiteY9" fmla="*/ 124890 h 502347"/>
                  <a:gd name="connsiteX10" fmla="*/ 333369 w 502142"/>
                  <a:gd name="connsiteY10" fmla="*/ 157500 h 502347"/>
                  <a:gd name="connsiteX11" fmla="*/ 300657 w 502142"/>
                  <a:gd name="connsiteY11" fmla="*/ 191414 h 502347"/>
                  <a:gd name="connsiteX12" fmla="*/ 267945 w 502142"/>
                  <a:gd name="connsiteY12" fmla="*/ 157500 h 502347"/>
                  <a:gd name="connsiteX13" fmla="*/ 300657 w 502142"/>
                  <a:gd name="connsiteY13" fmla="*/ 124890 h 502347"/>
                  <a:gd name="connsiteX14" fmla="*/ 251242 w 502142"/>
                  <a:gd name="connsiteY14" fmla="*/ 83999 h 502347"/>
                  <a:gd name="connsiteX15" fmla="*/ 180541 w 502142"/>
                  <a:gd name="connsiteY15" fmla="*/ 99717 h 502347"/>
                  <a:gd name="connsiteX16" fmla="*/ 99366 w 502142"/>
                  <a:gd name="connsiteY16" fmla="*/ 321076 h 502347"/>
                  <a:gd name="connsiteX17" fmla="*/ 251242 w 502142"/>
                  <a:gd name="connsiteY17" fmla="*/ 419313 h 502347"/>
                  <a:gd name="connsiteX18" fmla="*/ 268263 w 502142"/>
                  <a:gd name="connsiteY18" fmla="*/ 418003 h 502347"/>
                  <a:gd name="connsiteX19" fmla="*/ 264335 w 502142"/>
                  <a:gd name="connsiteY19" fmla="*/ 418003 h 502347"/>
                  <a:gd name="connsiteX20" fmla="*/ 253861 w 502142"/>
                  <a:gd name="connsiteY20" fmla="*/ 399665 h 502347"/>
                  <a:gd name="connsiteX21" fmla="*/ 270881 w 502142"/>
                  <a:gd name="connsiteY21" fmla="*/ 336794 h 502347"/>
                  <a:gd name="connsiteX22" fmla="*/ 251242 w 502142"/>
                  <a:gd name="connsiteY22" fmla="*/ 307978 h 502347"/>
                  <a:gd name="connsiteX23" fmla="*/ 247314 w 502142"/>
                  <a:gd name="connsiteY23" fmla="*/ 306668 h 502347"/>
                  <a:gd name="connsiteX24" fmla="*/ 236840 w 502142"/>
                  <a:gd name="connsiteY24" fmla="*/ 335484 h 502347"/>
                  <a:gd name="connsiteX25" fmla="*/ 222438 w 502142"/>
                  <a:gd name="connsiteY25" fmla="*/ 345963 h 502347"/>
                  <a:gd name="connsiteX26" fmla="*/ 173995 w 502142"/>
                  <a:gd name="connsiteY26" fmla="*/ 348582 h 502347"/>
                  <a:gd name="connsiteX27" fmla="*/ 158283 w 502142"/>
                  <a:gd name="connsiteY27" fmla="*/ 334174 h 502347"/>
                  <a:gd name="connsiteX28" fmla="*/ 172685 w 502142"/>
                  <a:gd name="connsiteY28" fmla="*/ 318457 h 502347"/>
                  <a:gd name="connsiteX29" fmla="*/ 211964 w 502142"/>
                  <a:gd name="connsiteY29" fmla="*/ 315837 h 502347"/>
                  <a:gd name="connsiteX30" fmla="*/ 223747 w 502142"/>
                  <a:gd name="connsiteY30" fmla="*/ 283092 h 502347"/>
                  <a:gd name="connsiteX31" fmla="*/ 225056 w 502142"/>
                  <a:gd name="connsiteY31" fmla="*/ 272613 h 502347"/>
                  <a:gd name="connsiteX32" fmla="*/ 242077 w 502142"/>
                  <a:gd name="connsiteY32" fmla="*/ 217601 h 502347"/>
                  <a:gd name="connsiteX33" fmla="*/ 234221 w 502142"/>
                  <a:gd name="connsiteY33" fmla="*/ 221530 h 502347"/>
                  <a:gd name="connsiteX34" fmla="*/ 211964 w 502142"/>
                  <a:gd name="connsiteY34" fmla="*/ 247726 h 502347"/>
                  <a:gd name="connsiteX35" fmla="*/ 201489 w 502142"/>
                  <a:gd name="connsiteY35" fmla="*/ 256895 h 502347"/>
                  <a:gd name="connsiteX36" fmla="*/ 201489 w 502142"/>
                  <a:gd name="connsiteY36" fmla="*/ 262134 h 502347"/>
                  <a:gd name="connsiteX37" fmla="*/ 197562 w 502142"/>
                  <a:gd name="connsiteY37" fmla="*/ 264754 h 502347"/>
                  <a:gd name="connsiteX38" fmla="*/ 211964 w 502142"/>
                  <a:gd name="connsiteY38" fmla="*/ 279162 h 502347"/>
                  <a:gd name="connsiteX39" fmla="*/ 175304 w 502142"/>
                  <a:gd name="connsiteY39" fmla="*/ 311908 h 502347"/>
                  <a:gd name="connsiteX40" fmla="*/ 130788 w 502142"/>
                  <a:gd name="connsiteY40" fmla="*/ 264754 h 502347"/>
                  <a:gd name="connsiteX41" fmla="*/ 166139 w 502142"/>
                  <a:gd name="connsiteY41" fmla="*/ 230699 h 502347"/>
                  <a:gd name="connsiteX42" fmla="*/ 179232 w 502142"/>
                  <a:gd name="connsiteY42" fmla="*/ 245107 h 502347"/>
                  <a:gd name="connsiteX43" fmla="*/ 183159 w 502142"/>
                  <a:gd name="connsiteY43" fmla="*/ 242487 h 502347"/>
                  <a:gd name="connsiteX44" fmla="*/ 187087 w 502142"/>
                  <a:gd name="connsiteY44" fmla="*/ 241177 h 502347"/>
                  <a:gd name="connsiteX45" fmla="*/ 187087 w 502142"/>
                  <a:gd name="connsiteY45" fmla="*/ 239867 h 502347"/>
                  <a:gd name="connsiteX46" fmla="*/ 222438 w 502142"/>
                  <a:gd name="connsiteY46" fmla="*/ 199263 h 502347"/>
                  <a:gd name="connsiteX47" fmla="*/ 270881 w 502142"/>
                  <a:gd name="connsiteY47" fmla="*/ 186165 h 502347"/>
                  <a:gd name="connsiteX48" fmla="*/ 276118 w 502142"/>
                  <a:gd name="connsiteY48" fmla="*/ 186165 h 502347"/>
                  <a:gd name="connsiteX49" fmla="*/ 283974 w 502142"/>
                  <a:gd name="connsiteY49" fmla="*/ 187475 h 502347"/>
                  <a:gd name="connsiteX50" fmla="*/ 286592 w 502142"/>
                  <a:gd name="connsiteY50" fmla="*/ 188785 h 502347"/>
                  <a:gd name="connsiteX51" fmla="*/ 291830 w 502142"/>
                  <a:gd name="connsiteY51" fmla="*/ 191404 h 502347"/>
                  <a:gd name="connsiteX52" fmla="*/ 304922 w 502142"/>
                  <a:gd name="connsiteY52" fmla="*/ 208432 h 502347"/>
                  <a:gd name="connsiteX53" fmla="*/ 304922 w 502142"/>
                  <a:gd name="connsiteY53" fmla="*/ 209742 h 502347"/>
                  <a:gd name="connsiteX54" fmla="*/ 321943 w 502142"/>
                  <a:gd name="connsiteY54" fmla="*/ 222840 h 502347"/>
                  <a:gd name="connsiteX55" fmla="*/ 350747 w 502142"/>
                  <a:gd name="connsiteY55" fmla="*/ 218910 h 502347"/>
                  <a:gd name="connsiteX56" fmla="*/ 367768 w 502142"/>
                  <a:gd name="connsiteY56" fmla="*/ 220220 h 502347"/>
                  <a:gd name="connsiteX57" fmla="*/ 366458 w 502142"/>
                  <a:gd name="connsiteY57" fmla="*/ 238558 h 502347"/>
                  <a:gd name="connsiteX58" fmla="*/ 332417 w 502142"/>
                  <a:gd name="connsiteY58" fmla="*/ 250346 h 502347"/>
                  <a:gd name="connsiteX59" fmla="*/ 315397 w 502142"/>
                  <a:gd name="connsiteY59" fmla="*/ 247726 h 502347"/>
                  <a:gd name="connsiteX60" fmla="*/ 298376 w 502142"/>
                  <a:gd name="connsiteY60" fmla="*/ 239867 h 502347"/>
                  <a:gd name="connsiteX61" fmla="*/ 282665 w 502142"/>
                  <a:gd name="connsiteY61" fmla="*/ 290950 h 502347"/>
                  <a:gd name="connsiteX62" fmla="*/ 280046 w 502142"/>
                  <a:gd name="connsiteY62" fmla="*/ 296190 h 502347"/>
                  <a:gd name="connsiteX63" fmla="*/ 299685 w 502142"/>
                  <a:gd name="connsiteY63" fmla="*/ 325006 h 502347"/>
                  <a:gd name="connsiteX64" fmla="*/ 302304 w 502142"/>
                  <a:gd name="connsiteY64" fmla="*/ 336794 h 502347"/>
                  <a:gd name="connsiteX65" fmla="*/ 282665 w 502142"/>
                  <a:gd name="connsiteY65" fmla="*/ 407524 h 502347"/>
                  <a:gd name="connsiteX66" fmla="*/ 272190 w 502142"/>
                  <a:gd name="connsiteY66" fmla="*/ 418003 h 502347"/>
                  <a:gd name="connsiteX67" fmla="*/ 320634 w 502142"/>
                  <a:gd name="connsiteY67" fmla="*/ 403595 h 502347"/>
                  <a:gd name="connsiteX68" fmla="*/ 403118 w 502142"/>
                  <a:gd name="connsiteY68" fmla="*/ 180926 h 502347"/>
                  <a:gd name="connsiteX69" fmla="*/ 251242 w 502142"/>
                  <a:gd name="connsiteY69" fmla="*/ 83999 h 502347"/>
                  <a:gd name="connsiteX70" fmla="*/ 324562 w 502142"/>
                  <a:gd name="connsiteY70" fmla="*/ 1480 h 502347"/>
                  <a:gd name="connsiteX71" fmla="*/ 357294 w 502142"/>
                  <a:gd name="connsiteY71" fmla="*/ 14579 h 502347"/>
                  <a:gd name="connsiteX72" fmla="*/ 376933 w 502142"/>
                  <a:gd name="connsiteY72" fmla="*/ 56493 h 502347"/>
                  <a:gd name="connsiteX73" fmla="*/ 366458 w 502142"/>
                  <a:gd name="connsiteY73" fmla="*/ 82689 h 502347"/>
                  <a:gd name="connsiteX74" fmla="*/ 410974 w 502142"/>
                  <a:gd name="connsiteY74" fmla="*/ 123294 h 502347"/>
                  <a:gd name="connsiteX75" fmla="*/ 435850 w 502142"/>
                  <a:gd name="connsiteY75" fmla="*/ 110195 h 502347"/>
                  <a:gd name="connsiteX76" fmla="*/ 479056 w 502142"/>
                  <a:gd name="connsiteY76" fmla="*/ 127223 h 502347"/>
                  <a:gd name="connsiteX77" fmla="*/ 493458 w 502142"/>
                  <a:gd name="connsiteY77" fmla="*/ 159969 h 502347"/>
                  <a:gd name="connsiteX78" fmla="*/ 477747 w 502142"/>
                  <a:gd name="connsiteY78" fmla="*/ 201883 h 502347"/>
                  <a:gd name="connsiteX79" fmla="*/ 452871 w 502142"/>
                  <a:gd name="connsiteY79" fmla="*/ 213671 h 502347"/>
                  <a:gd name="connsiteX80" fmla="*/ 454180 w 502142"/>
                  <a:gd name="connsiteY80" fmla="*/ 272613 h 502347"/>
                  <a:gd name="connsiteX81" fmla="*/ 481675 w 502142"/>
                  <a:gd name="connsiteY81" fmla="*/ 283092 h 502347"/>
                  <a:gd name="connsiteX82" fmla="*/ 500005 w 502142"/>
                  <a:gd name="connsiteY82" fmla="*/ 323696 h 502347"/>
                  <a:gd name="connsiteX83" fmla="*/ 488221 w 502142"/>
                  <a:gd name="connsiteY83" fmla="*/ 357751 h 502347"/>
                  <a:gd name="connsiteX84" fmla="*/ 471201 w 502142"/>
                  <a:gd name="connsiteY84" fmla="*/ 376089 h 502347"/>
                  <a:gd name="connsiteX85" fmla="*/ 446324 w 502142"/>
                  <a:gd name="connsiteY85" fmla="*/ 377399 h 502347"/>
                  <a:gd name="connsiteX86" fmla="*/ 420139 w 502142"/>
                  <a:gd name="connsiteY86" fmla="*/ 366920 h 502347"/>
                  <a:gd name="connsiteX87" fmla="*/ 379551 w 502142"/>
                  <a:gd name="connsiteY87" fmla="*/ 410144 h 502347"/>
                  <a:gd name="connsiteX88" fmla="*/ 391335 w 502142"/>
                  <a:gd name="connsiteY88" fmla="*/ 436340 h 502347"/>
                  <a:gd name="connsiteX89" fmla="*/ 375623 w 502142"/>
                  <a:gd name="connsiteY89" fmla="*/ 479564 h 502347"/>
                  <a:gd name="connsiteX90" fmla="*/ 342891 w 502142"/>
                  <a:gd name="connsiteY90" fmla="*/ 493972 h 502347"/>
                  <a:gd name="connsiteX91" fmla="*/ 300995 w 502142"/>
                  <a:gd name="connsiteY91" fmla="*/ 478255 h 502347"/>
                  <a:gd name="connsiteX92" fmla="*/ 289211 w 502142"/>
                  <a:gd name="connsiteY92" fmla="*/ 453368 h 502347"/>
                  <a:gd name="connsiteX93" fmla="*/ 228984 w 502142"/>
                  <a:gd name="connsiteY93" fmla="*/ 454678 h 502347"/>
                  <a:gd name="connsiteX94" fmla="*/ 219819 w 502142"/>
                  <a:gd name="connsiteY94" fmla="*/ 482184 h 502347"/>
                  <a:gd name="connsiteX95" fmla="*/ 202799 w 502142"/>
                  <a:gd name="connsiteY95" fmla="*/ 499212 h 502347"/>
                  <a:gd name="connsiteX96" fmla="*/ 177922 w 502142"/>
                  <a:gd name="connsiteY96" fmla="*/ 500522 h 502347"/>
                  <a:gd name="connsiteX97" fmla="*/ 143881 w 502142"/>
                  <a:gd name="connsiteY97" fmla="*/ 488733 h 502347"/>
                  <a:gd name="connsiteX98" fmla="*/ 126861 w 502142"/>
                  <a:gd name="connsiteY98" fmla="*/ 471705 h 502347"/>
                  <a:gd name="connsiteX99" fmla="*/ 125551 w 502142"/>
                  <a:gd name="connsiteY99" fmla="*/ 446819 h 502347"/>
                  <a:gd name="connsiteX100" fmla="*/ 134716 w 502142"/>
                  <a:gd name="connsiteY100" fmla="*/ 420623 h 502347"/>
                  <a:gd name="connsiteX101" fmla="*/ 91510 w 502142"/>
                  <a:gd name="connsiteY101" fmla="*/ 380018 h 502347"/>
                  <a:gd name="connsiteX102" fmla="*/ 66634 w 502142"/>
                  <a:gd name="connsiteY102" fmla="*/ 391807 h 502347"/>
                  <a:gd name="connsiteX103" fmla="*/ 23428 w 502142"/>
                  <a:gd name="connsiteY103" fmla="*/ 376089 h 502347"/>
                  <a:gd name="connsiteX104" fmla="*/ 7716 w 502142"/>
                  <a:gd name="connsiteY104" fmla="*/ 343343 h 502347"/>
                  <a:gd name="connsiteX105" fmla="*/ 23428 w 502142"/>
                  <a:gd name="connsiteY105" fmla="*/ 300119 h 502347"/>
                  <a:gd name="connsiteX106" fmla="*/ 49613 w 502142"/>
                  <a:gd name="connsiteY106" fmla="*/ 288331 h 502347"/>
                  <a:gd name="connsiteX107" fmla="*/ 48304 w 502142"/>
                  <a:gd name="connsiteY107" fmla="*/ 229389 h 502347"/>
                  <a:gd name="connsiteX108" fmla="*/ 20809 w 502142"/>
                  <a:gd name="connsiteY108" fmla="*/ 220220 h 502347"/>
                  <a:gd name="connsiteX109" fmla="*/ 2479 w 502142"/>
                  <a:gd name="connsiteY109" fmla="*/ 203193 h 502347"/>
                  <a:gd name="connsiteX110" fmla="*/ 2479 w 502142"/>
                  <a:gd name="connsiteY110" fmla="*/ 178306 h 502347"/>
                  <a:gd name="connsiteX111" fmla="*/ 14263 w 502142"/>
                  <a:gd name="connsiteY111" fmla="*/ 144251 h 502347"/>
                  <a:gd name="connsiteX112" fmla="*/ 56159 w 502142"/>
                  <a:gd name="connsiteY112" fmla="*/ 125913 h 502347"/>
                  <a:gd name="connsiteX113" fmla="*/ 82345 w 502142"/>
                  <a:gd name="connsiteY113" fmla="*/ 135082 h 502347"/>
                  <a:gd name="connsiteX114" fmla="*/ 122933 w 502142"/>
                  <a:gd name="connsiteY114" fmla="*/ 91858 h 502347"/>
                  <a:gd name="connsiteX115" fmla="*/ 111149 w 502142"/>
                  <a:gd name="connsiteY115" fmla="*/ 65662 h 502347"/>
                  <a:gd name="connsiteX116" fmla="*/ 126861 w 502142"/>
                  <a:gd name="connsiteY116" fmla="*/ 23747 h 502347"/>
                  <a:gd name="connsiteX117" fmla="*/ 159592 w 502142"/>
                  <a:gd name="connsiteY117" fmla="*/ 8029 h 502347"/>
                  <a:gd name="connsiteX118" fmla="*/ 201489 w 502142"/>
                  <a:gd name="connsiteY118" fmla="*/ 23747 h 502347"/>
                  <a:gd name="connsiteX119" fmla="*/ 213273 w 502142"/>
                  <a:gd name="connsiteY119" fmla="*/ 49944 h 502347"/>
                  <a:gd name="connsiteX120" fmla="*/ 272190 w 502142"/>
                  <a:gd name="connsiteY120" fmla="*/ 47324 h 502347"/>
                  <a:gd name="connsiteX121" fmla="*/ 282665 w 502142"/>
                  <a:gd name="connsiteY121" fmla="*/ 21128 h 502347"/>
                  <a:gd name="connsiteX122" fmla="*/ 324562 w 502142"/>
                  <a:gd name="connsiteY122" fmla="*/ 1480 h 502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</a:cxnLst>
                <a:rect l="l" t="t" r="r" b="b"/>
                <a:pathLst>
                  <a:path w="502142" h="502347">
                    <a:moveTo>
                      <a:pt x="185778" y="245107"/>
                    </a:moveTo>
                    <a:cubicBezTo>
                      <a:pt x="185778" y="245107"/>
                      <a:pt x="185778" y="245107"/>
                      <a:pt x="181850" y="247726"/>
                    </a:cubicBezTo>
                    <a:cubicBezTo>
                      <a:pt x="181850" y="247726"/>
                      <a:pt x="181850" y="247726"/>
                      <a:pt x="196252" y="262134"/>
                    </a:cubicBezTo>
                    <a:cubicBezTo>
                      <a:pt x="196252" y="262134"/>
                      <a:pt x="196252" y="262134"/>
                      <a:pt x="198871" y="259515"/>
                    </a:cubicBezTo>
                    <a:cubicBezTo>
                      <a:pt x="198871" y="259515"/>
                      <a:pt x="198871" y="258205"/>
                      <a:pt x="198871" y="258205"/>
                    </a:cubicBezTo>
                    <a:cubicBezTo>
                      <a:pt x="198871" y="258205"/>
                      <a:pt x="198871" y="258205"/>
                      <a:pt x="197562" y="256895"/>
                    </a:cubicBezTo>
                    <a:cubicBezTo>
                      <a:pt x="197562" y="256895"/>
                      <a:pt x="196252" y="256895"/>
                      <a:pt x="196252" y="255585"/>
                    </a:cubicBezTo>
                    <a:cubicBezTo>
                      <a:pt x="191015" y="254275"/>
                      <a:pt x="187087" y="250346"/>
                      <a:pt x="187087" y="245107"/>
                    </a:cubicBezTo>
                    <a:cubicBezTo>
                      <a:pt x="187087" y="245107"/>
                      <a:pt x="187087" y="245107"/>
                      <a:pt x="185778" y="245107"/>
                    </a:cubicBezTo>
                    <a:close/>
                    <a:moveTo>
                      <a:pt x="300657" y="124890"/>
                    </a:moveTo>
                    <a:cubicBezTo>
                      <a:pt x="318976" y="124890"/>
                      <a:pt x="333369" y="140543"/>
                      <a:pt x="333369" y="157500"/>
                    </a:cubicBezTo>
                    <a:cubicBezTo>
                      <a:pt x="333369" y="175761"/>
                      <a:pt x="318976" y="191414"/>
                      <a:pt x="300657" y="191414"/>
                    </a:cubicBezTo>
                    <a:cubicBezTo>
                      <a:pt x="282339" y="191414"/>
                      <a:pt x="267945" y="175761"/>
                      <a:pt x="267945" y="157500"/>
                    </a:cubicBezTo>
                    <a:cubicBezTo>
                      <a:pt x="267945" y="140543"/>
                      <a:pt x="282339" y="124890"/>
                      <a:pt x="300657" y="124890"/>
                    </a:cubicBezTo>
                    <a:close/>
                    <a:moveTo>
                      <a:pt x="251242" y="83999"/>
                    </a:moveTo>
                    <a:cubicBezTo>
                      <a:pt x="226366" y="83999"/>
                      <a:pt x="202799" y="89238"/>
                      <a:pt x="180541" y="99717"/>
                    </a:cubicBezTo>
                    <a:cubicBezTo>
                      <a:pt x="96747" y="137702"/>
                      <a:pt x="60087" y="237248"/>
                      <a:pt x="99366" y="321076"/>
                    </a:cubicBezTo>
                    <a:cubicBezTo>
                      <a:pt x="125551" y="381328"/>
                      <a:pt x="185778" y="419313"/>
                      <a:pt x="251242" y="419313"/>
                    </a:cubicBezTo>
                    <a:cubicBezTo>
                      <a:pt x="256479" y="419313"/>
                      <a:pt x="263025" y="419313"/>
                      <a:pt x="268263" y="418003"/>
                    </a:cubicBezTo>
                    <a:cubicBezTo>
                      <a:pt x="266953" y="418003"/>
                      <a:pt x="265644" y="418003"/>
                      <a:pt x="264335" y="418003"/>
                    </a:cubicBezTo>
                    <a:cubicBezTo>
                      <a:pt x="256479" y="415383"/>
                      <a:pt x="252551" y="407524"/>
                      <a:pt x="253861" y="399665"/>
                    </a:cubicBezTo>
                    <a:cubicBezTo>
                      <a:pt x="253861" y="399665"/>
                      <a:pt x="253861" y="399665"/>
                      <a:pt x="270881" y="336794"/>
                    </a:cubicBezTo>
                    <a:cubicBezTo>
                      <a:pt x="270881" y="336794"/>
                      <a:pt x="270881" y="336794"/>
                      <a:pt x="251242" y="307978"/>
                    </a:cubicBezTo>
                    <a:cubicBezTo>
                      <a:pt x="249933" y="307978"/>
                      <a:pt x="248623" y="306668"/>
                      <a:pt x="247314" y="306668"/>
                    </a:cubicBezTo>
                    <a:cubicBezTo>
                      <a:pt x="247314" y="306668"/>
                      <a:pt x="247314" y="306668"/>
                      <a:pt x="236840" y="335484"/>
                    </a:cubicBezTo>
                    <a:cubicBezTo>
                      <a:pt x="234221" y="342033"/>
                      <a:pt x="228984" y="345963"/>
                      <a:pt x="222438" y="345963"/>
                    </a:cubicBezTo>
                    <a:cubicBezTo>
                      <a:pt x="222438" y="345963"/>
                      <a:pt x="222438" y="345963"/>
                      <a:pt x="173995" y="348582"/>
                    </a:cubicBezTo>
                    <a:cubicBezTo>
                      <a:pt x="166139" y="348582"/>
                      <a:pt x="159592" y="342033"/>
                      <a:pt x="158283" y="334174"/>
                    </a:cubicBezTo>
                    <a:cubicBezTo>
                      <a:pt x="158283" y="325006"/>
                      <a:pt x="164830" y="318457"/>
                      <a:pt x="172685" y="318457"/>
                    </a:cubicBezTo>
                    <a:cubicBezTo>
                      <a:pt x="172685" y="318457"/>
                      <a:pt x="172685" y="318457"/>
                      <a:pt x="211964" y="315837"/>
                    </a:cubicBezTo>
                    <a:cubicBezTo>
                      <a:pt x="211964" y="315837"/>
                      <a:pt x="211964" y="315837"/>
                      <a:pt x="223747" y="283092"/>
                    </a:cubicBezTo>
                    <a:cubicBezTo>
                      <a:pt x="223747" y="279162"/>
                      <a:pt x="223747" y="276542"/>
                      <a:pt x="225056" y="272613"/>
                    </a:cubicBezTo>
                    <a:cubicBezTo>
                      <a:pt x="225056" y="272613"/>
                      <a:pt x="225056" y="272613"/>
                      <a:pt x="242077" y="217601"/>
                    </a:cubicBezTo>
                    <a:cubicBezTo>
                      <a:pt x="239458" y="218910"/>
                      <a:pt x="236840" y="220220"/>
                      <a:pt x="234221" y="221530"/>
                    </a:cubicBezTo>
                    <a:cubicBezTo>
                      <a:pt x="222438" y="228079"/>
                      <a:pt x="214582" y="237248"/>
                      <a:pt x="211964" y="247726"/>
                    </a:cubicBezTo>
                    <a:cubicBezTo>
                      <a:pt x="210654" y="251656"/>
                      <a:pt x="206726" y="255585"/>
                      <a:pt x="201489" y="256895"/>
                    </a:cubicBezTo>
                    <a:cubicBezTo>
                      <a:pt x="202799" y="258205"/>
                      <a:pt x="202799" y="260825"/>
                      <a:pt x="201489" y="262134"/>
                    </a:cubicBezTo>
                    <a:cubicBezTo>
                      <a:pt x="201489" y="262134"/>
                      <a:pt x="201489" y="262134"/>
                      <a:pt x="197562" y="264754"/>
                    </a:cubicBezTo>
                    <a:cubicBezTo>
                      <a:pt x="197562" y="264754"/>
                      <a:pt x="197562" y="264754"/>
                      <a:pt x="211964" y="279162"/>
                    </a:cubicBezTo>
                    <a:cubicBezTo>
                      <a:pt x="211964" y="279162"/>
                      <a:pt x="211964" y="279162"/>
                      <a:pt x="175304" y="311908"/>
                    </a:cubicBezTo>
                    <a:cubicBezTo>
                      <a:pt x="175304" y="311908"/>
                      <a:pt x="175304" y="311908"/>
                      <a:pt x="130788" y="264754"/>
                    </a:cubicBezTo>
                    <a:cubicBezTo>
                      <a:pt x="130788" y="264754"/>
                      <a:pt x="130788" y="264754"/>
                      <a:pt x="166139" y="230699"/>
                    </a:cubicBezTo>
                    <a:cubicBezTo>
                      <a:pt x="166139" y="230699"/>
                      <a:pt x="166139" y="230699"/>
                      <a:pt x="179232" y="245107"/>
                    </a:cubicBezTo>
                    <a:cubicBezTo>
                      <a:pt x="179232" y="245107"/>
                      <a:pt x="179232" y="245107"/>
                      <a:pt x="183159" y="242487"/>
                    </a:cubicBezTo>
                    <a:cubicBezTo>
                      <a:pt x="184469" y="241177"/>
                      <a:pt x="185778" y="241177"/>
                      <a:pt x="187087" y="241177"/>
                    </a:cubicBezTo>
                    <a:cubicBezTo>
                      <a:pt x="187087" y="241177"/>
                      <a:pt x="187087" y="241177"/>
                      <a:pt x="187087" y="239867"/>
                    </a:cubicBezTo>
                    <a:cubicBezTo>
                      <a:pt x="191015" y="224150"/>
                      <a:pt x="204108" y="209742"/>
                      <a:pt x="222438" y="199263"/>
                    </a:cubicBezTo>
                    <a:cubicBezTo>
                      <a:pt x="238149" y="190094"/>
                      <a:pt x="255170" y="186165"/>
                      <a:pt x="270881" y="186165"/>
                    </a:cubicBezTo>
                    <a:cubicBezTo>
                      <a:pt x="273500" y="186165"/>
                      <a:pt x="274809" y="186165"/>
                      <a:pt x="276118" y="186165"/>
                    </a:cubicBezTo>
                    <a:cubicBezTo>
                      <a:pt x="276118" y="186165"/>
                      <a:pt x="280046" y="187475"/>
                      <a:pt x="283974" y="187475"/>
                    </a:cubicBezTo>
                    <a:cubicBezTo>
                      <a:pt x="285283" y="188785"/>
                      <a:pt x="285283" y="188785"/>
                      <a:pt x="286592" y="188785"/>
                    </a:cubicBezTo>
                    <a:cubicBezTo>
                      <a:pt x="287902" y="190094"/>
                      <a:pt x="289211" y="190094"/>
                      <a:pt x="291830" y="191404"/>
                    </a:cubicBezTo>
                    <a:cubicBezTo>
                      <a:pt x="297067" y="195334"/>
                      <a:pt x="302304" y="201883"/>
                      <a:pt x="304922" y="208432"/>
                    </a:cubicBezTo>
                    <a:cubicBezTo>
                      <a:pt x="304922" y="208432"/>
                      <a:pt x="304922" y="209742"/>
                      <a:pt x="304922" y="209742"/>
                    </a:cubicBezTo>
                    <a:cubicBezTo>
                      <a:pt x="307541" y="214981"/>
                      <a:pt x="312778" y="220220"/>
                      <a:pt x="321943" y="222840"/>
                    </a:cubicBezTo>
                    <a:cubicBezTo>
                      <a:pt x="332417" y="225459"/>
                      <a:pt x="344201" y="224150"/>
                      <a:pt x="350747" y="218910"/>
                    </a:cubicBezTo>
                    <a:cubicBezTo>
                      <a:pt x="355984" y="214981"/>
                      <a:pt x="363840" y="214981"/>
                      <a:pt x="367768" y="220220"/>
                    </a:cubicBezTo>
                    <a:cubicBezTo>
                      <a:pt x="373005" y="225459"/>
                      <a:pt x="371696" y="233318"/>
                      <a:pt x="366458" y="238558"/>
                    </a:cubicBezTo>
                    <a:cubicBezTo>
                      <a:pt x="358603" y="246417"/>
                      <a:pt x="345510" y="250346"/>
                      <a:pt x="332417" y="250346"/>
                    </a:cubicBezTo>
                    <a:cubicBezTo>
                      <a:pt x="327180" y="250346"/>
                      <a:pt x="320634" y="249036"/>
                      <a:pt x="315397" y="247726"/>
                    </a:cubicBezTo>
                    <a:cubicBezTo>
                      <a:pt x="308850" y="245107"/>
                      <a:pt x="303613" y="243797"/>
                      <a:pt x="298376" y="239867"/>
                    </a:cubicBezTo>
                    <a:cubicBezTo>
                      <a:pt x="298376" y="239867"/>
                      <a:pt x="298376" y="239867"/>
                      <a:pt x="282665" y="290950"/>
                    </a:cubicBezTo>
                    <a:cubicBezTo>
                      <a:pt x="281355" y="293570"/>
                      <a:pt x="281355" y="294880"/>
                      <a:pt x="280046" y="296190"/>
                    </a:cubicBezTo>
                    <a:cubicBezTo>
                      <a:pt x="280046" y="296190"/>
                      <a:pt x="280046" y="296190"/>
                      <a:pt x="299685" y="325006"/>
                    </a:cubicBezTo>
                    <a:cubicBezTo>
                      <a:pt x="302304" y="328935"/>
                      <a:pt x="303613" y="332865"/>
                      <a:pt x="302304" y="336794"/>
                    </a:cubicBezTo>
                    <a:cubicBezTo>
                      <a:pt x="302304" y="336794"/>
                      <a:pt x="302304" y="336794"/>
                      <a:pt x="282665" y="407524"/>
                    </a:cubicBezTo>
                    <a:cubicBezTo>
                      <a:pt x="281355" y="412764"/>
                      <a:pt x="277428" y="416693"/>
                      <a:pt x="272190" y="418003"/>
                    </a:cubicBezTo>
                    <a:cubicBezTo>
                      <a:pt x="289211" y="415383"/>
                      <a:pt x="304922" y="411454"/>
                      <a:pt x="320634" y="403595"/>
                    </a:cubicBezTo>
                    <a:cubicBezTo>
                      <a:pt x="405737" y="365610"/>
                      <a:pt x="442397" y="264754"/>
                      <a:pt x="403118" y="180926"/>
                    </a:cubicBezTo>
                    <a:cubicBezTo>
                      <a:pt x="375623" y="121984"/>
                      <a:pt x="316706" y="83999"/>
                      <a:pt x="251242" y="83999"/>
                    </a:cubicBezTo>
                    <a:close/>
                    <a:moveTo>
                      <a:pt x="324562" y="1480"/>
                    </a:moveTo>
                    <a:cubicBezTo>
                      <a:pt x="324562" y="1480"/>
                      <a:pt x="324562" y="1480"/>
                      <a:pt x="357294" y="14579"/>
                    </a:cubicBezTo>
                    <a:cubicBezTo>
                      <a:pt x="374314" y="21128"/>
                      <a:pt x="383479" y="39465"/>
                      <a:pt x="376933" y="56493"/>
                    </a:cubicBezTo>
                    <a:cubicBezTo>
                      <a:pt x="376933" y="56493"/>
                      <a:pt x="376933" y="56493"/>
                      <a:pt x="366458" y="82689"/>
                    </a:cubicBezTo>
                    <a:cubicBezTo>
                      <a:pt x="383479" y="93168"/>
                      <a:pt x="397881" y="107576"/>
                      <a:pt x="410974" y="123294"/>
                    </a:cubicBezTo>
                    <a:cubicBezTo>
                      <a:pt x="410974" y="123294"/>
                      <a:pt x="410974" y="123294"/>
                      <a:pt x="435850" y="110195"/>
                    </a:cubicBezTo>
                    <a:cubicBezTo>
                      <a:pt x="452871" y="103646"/>
                      <a:pt x="471201" y="110195"/>
                      <a:pt x="479056" y="127223"/>
                    </a:cubicBezTo>
                    <a:cubicBezTo>
                      <a:pt x="479056" y="127223"/>
                      <a:pt x="479056" y="127223"/>
                      <a:pt x="493458" y="159969"/>
                    </a:cubicBezTo>
                    <a:cubicBezTo>
                      <a:pt x="501314" y="175686"/>
                      <a:pt x="494768" y="194024"/>
                      <a:pt x="477747" y="201883"/>
                    </a:cubicBezTo>
                    <a:cubicBezTo>
                      <a:pt x="477747" y="201883"/>
                      <a:pt x="477747" y="201883"/>
                      <a:pt x="452871" y="213671"/>
                    </a:cubicBezTo>
                    <a:cubicBezTo>
                      <a:pt x="455489" y="233318"/>
                      <a:pt x="456799" y="252966"/>
                      <a:pt x="454180" y="272613"/>
                    </a:cubicBezTo>
                    <a:cubicBezTo>
                      <a:pt x="454180" y="272613"/>
                      <a:pt x="454180" y="272613"/>
                      <a:pt x="481675" y="283092"/>
                    </a:cubicBezTo>
                    <a:cubicBezTo>
                      <a:pt x="497386" y="289641"/>
                      <a:pt x="506551" y="307978"/>
                      <a:pt x="500005" y="323696"/>
                    </a:cubicBezTo>
                    <a:cubicBezTo>
                      <a:pt x="500005" y="323696"/>
                      <a:pt x="500005" y="323696"/>
                      <a:pt x="488221" y="357751"/>
                    </a:cubicBezTo>
                    <a:cubicBezTo>
                      <a:pt x="485603" y="365610"/>
                      <a:pt x="479056" y="372159"/>
                      <a:pt x="471201" y="376089"/>
                    </a:cubicBezTo>
                    <a:cubicBezTo>
                      <a:pt x="463345" y="380018"/>
                      <a:pt x="454180" y="380018"/>
                      <a:pt x="446324" y="377399"/>
                    </a:cubicBezTo>
                    <a:cubicBezTo>
                      <a:pt x="446324" y="377399"/>
                      <a:pt x="446324" y="377399"/>
                      <a:pt x="420139" y="366920"/>
                    </a:cubicBezTo>
                    <a:cubicBezTo>
                      <a:pt x="408355" y="383948"/>
                      <a:pt x="395263" y="398356"/>
                      <a:pt x="379551" y="410144"/>
                    </a:cubicBezTo>
                    <a:cubicBezTo>
                      <a:pt x="379551" y="410144"/>
                      <a:pt x="379551" y="410144"/>
                      <a:pt x="391335" y="436340"/>
                    </a:cubicBezTo>
                    <a:cubicBezTo>
                      <a:pt x="399190" y="452058"/>
                      <a:pt x="392644" y="471705"/>
                      <a:pt x="375623" y="479564"/>
                    </a:cubicBezTo>
                    <a:cubicBezTo>
                      <a:pt x="375623" y="479564"/>
                      <a:pt x="375623" y="479564"/>
                      <a:pt x="342891" y="493972"/>
                    </a:cubicBezTo>
                    <a:cubicBezTo>
                      <a:pt x="327180" y="501831"/>
                      <a:pt x="307541" y="495282"/>
                      <a:pt x="300995" y="478255"/>
                    </a:cubicBezTo>
                    <a:cubicBezTo>
                      <a:pt x="300995" y="478255"/>
                      <a:pt x="300995" y="478255"/>
                      <a:pt x="289211" y="453368"/>
                    </a:cubicBezTo>
                    <a:cubicBezTo>
                      <a:pt x="268263" y="455988"/>
                      <a:pt x="248623" y="457297"/>
                      <a:pt x="228984" y="454678"/>
                    </a:cubicBezTo>
                    <a:cubicBezTo>
                      <a:pt x="228984" y="454678"/>
                      <a:pt x="228984" y="454678"/>
                      <a:pt x="219819" y="482184"/>
                    </a:cubicBezTo>
                    <a:cubicBezTo>
                      <a:pt x="217201" y="490043"/>
                      <a:pt x="210654" y="496592"/>
                      <a:pt x="202799" y="499212"/>
                    </a:cubicBezTo>
                    <a:cubicBezTo>
                      <a:pt x="194943" y="503141"/>
                      <a:pt x="185778" y="503141"/>
                      <a:pt x="177922" y="500522"/>
                    </a:cubicBezTo>
                    <a:cubicBezTo>
                      <a:pt x="177922" y="500522"/>
                      <a:pt x="177922" y="500522"/>
                      <a:pt x="143881" y="488733"/>
                    </a:cubicBezTo>
                    <a:cubicBezTo>
                      <a:pt x="136025" y="484804"/>
                      <a:pt x="129479" y="479564"/>
                      <a:pt x="126861" y="471705"/>
                    </a:cubicBezTo>
                    <a:cubicBezTo>
                      <a:pt x="122933" y="463847"/>
                      <a:pt x="122933" y="454678"/>
                      <a:pt x="125551" y="446819"/>
                    </a:cubicBezTo>
                    <a:cubicBezTo>
                      <a:pt x="125551" y="446819"/>
                      <a:pt x="125551" y="446819"/>
                      <a:pt x="134716" y="420623"/>
                    </a:cubicBezTo>
                    <a:cubicBezTo>
                      <a:pt x="119005" y="408834"/>
                      <a:pt x="104603" y="395736"/>
                      <a:pt x="91510" y="380018"/>
                    </a:cubicBezTo>
                    <a:cubicBezTo>
                      <a:pt x="91510" y="380018"/>
                      <a:pt x="91510" y="380018"/>
                      <a:pt x="66634" y="391807"/>
                    </a:cubicBezTo>
                    <a:cubicBezTo>
                      <a:pt x="49613" y="399665"/>
                      <a:pt x="31283" y="391807"/>
                      <a:pt x="23428" y="376089"/>
                    </a:cubicBezTo>
                    <a:cubicBezTo>
                      <a:pt x="23428" y="376089"/>
                      <a:pt x="23428" y="376089"/>
                      <a:pt x="7716" y="343343"/>
                    </a:cubicBezTo>
                    <a:cubicBezTo>
                      <a:pt x="1170" y="327625"/>
                      <a:pt x="7716" y="307978"/>
                      <a:pt x="23428" y="300119"/>
                    </a:cubicBezTo>
                    <a:cubicBezTo>
                      <a:pt x="23428" y="300119"/>
                      <a:pt x="23428" y="300119"/>
                      <a:pt x="49613" y="288331"/>
                    </a:cubicBezTo>
                    <a:cubicBezTo>
                      <a:pt x="45685" y="268684"/>
                      <a:pt x="45685" y="249036"/>
                      <a:pt x="48304" y="229389"/>
                    </a:cubicBezTo>
                    <a:cubicBezTo>
                      <a:pt x="48304" y="229389"/>
                      <a:pt x="48304" y="229389"/>
                      <a:pt x="20809" y="220220"/>
                    </a:cubicBezTo>
                    <a:cubicBezTo>
                      <a:pt x="12953" y="216291"/>
                      <a:pt x="6407" y="211051"/>
                      <a:pt x="2479" y="203193"/>
                    </a:cubicBezTo>
                    <a:cubicBezTo>
                      <a:pt x="-139" y="195334"/>
                      <a:pt x="-1449" y="186165"/>
                      <a:pt x="2479" y="178306"/>
                    </a:cubicBezTo>
                    <a:cubicBezTo>
                      <a:pt x="2479" y="178306"/>
                      <a:pt x="2479" y="178306"/>
                      <a:pt x="14263" y="144251"/>
                    </a:cubicBezTo>
                    <a:cubicBezTo>
                      <a:pt x="20809" y="128533"/>
                      <a:pt x="39139" y="119364"/>
                      <a:pt x="56159" y="125913"/>
                    </a:cubicBezTo>
                    <a:cubicBezTo>
                      <a:pt x="56159" y="125913"/>
                      <a:pt x="56159" y="125913"/>
                      <a:pt x="82345" y="135082"/>
                    </a:cubicBezTo>
                    <a:cubicBezTo>
                      <a:pt x="92819" y="119364"/>
                      <a:pt x="107221" y="104956"/>
                      <a:pt x="122933" y="91858"/>
                    </a:cubicBezTo>
                    <a:cubicBezTo>
                      <a:pt x="122933" y="91858"/>
                      <a:pt x="122933" y="91858"/>
                      <a:pt x="111149" y="65662"/>
                    </a:cubicBezTo>
                    <a:cubicBezTo>
                      <a:pt x="103294" y="49944"/>
                      <a:pt x="109840" y="30296"/>
                      <a:pt x="126861" y="23747"/>
                    </a:cubicBezTo>
                    <a:cubicBezTo>
                      <a:pt x="126861" y="23747"/>
                      <a:pt x="126861" y="23747"/>
                      <a:pt x="159592" y="8029"/>
                    </a:cubicBezTo>
                    <a:cubicBezTo>
                      <a:pt x="175304" y="1480"/>
                      <a:pt x="194943" y="8029"/>
                      <a:pt x="201489" y="23747"/>
                    </a:cubicBezTo>
                    <a:cubicBezTo>
                      <a:pt x="201489" y="23747"/>
                      <a:pt x="201489" y="23747"/>
                      <a:pt x="213273" y="49944"/>
                    </a:cubicBezTo>
                    <a:cubicBezTo>
                      <a:pt x="232912" y="46014"/>
                      <a:pt x="253861" y="46014"/>
                      <a:pt x="272190" y="47324"/>
                    </a:cubicBezTo>
                    <a:cubicBezTo>
                      <a:pt x="272190" y="47324"/>
                      <a:pt x="272190" y="47324"/>
                      <a:pt x="282665" y="21128"/>
                    </a:cubicBezTo>
                    <a:cubicBezTo>
                      <a:pt x="289211" y="5410"/>
                      <a:pt x="307541" y="-3759"/>
                      <a:pt x="324562" y="14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cxnSp>
        <p:nvCxnSpPr>
          <p:cNvPr id="47" name="直接连接符 46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8215606" y="1955305"/>
            <a:ext cx="2676525" cy="885995"/>
            <a:chOff x="2677264" y="1996356"/>
            <a:chExt cx="2676525" cy="885995"/>
          </a:xfrm>
        </p:grpSpPr>
        <p:sp>
          <p:nvSpPr>
            <p:cNvPr id="52" name="矩形 51"/>
            <p:cNvSpPr/>
            <p:nvPr/>
          </p:nvSpPr>
          <p:spPr>
            <a:xfrm>
              <a:off x="2677264" y="2346820"/>
              <a:ext cx="2676525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演示也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可以将演示文稿打印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出来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418129" y="4693430"/>
            <a:ext cx="2676525" cy="885995"/>
            <a:chOff x="2677264" y="1996356"/>
            <a:chExt cx="2676525" cy="885995"/>
          </a:xfrm>
        </p:grpSpPr>
        <p:sp>
          <p:nvSpPr>
            <p:cNvPr id="55" name="矩形 54"/>
            <p:cNvSpPr/>
            <p:nvPr/>
          </p:nvSpPr>
          <p:spPr>
            <a:xfrm>
              <a:off x="2677264" y="2346820"/>
              <a:ext cx="2676525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演示也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可以将演示文稿打印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出来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889562" y="5250852"/>
            <a:ext cx="2676525" cy="885995"/>
            <a:chOff x="2677264" y="1996356"/>
            <a:chExt cx="2676525" cy="885995"/>
          </a:xfrm>
        </p:grpSpPr>
        <p:sp>
          <p:nvSpPr>
            <p:cNvPr id="58" name="矩形 57"/>
            <p:cNvSpPr/>
            <p:nvPr/>
          </p:nvSpPr>
          <p:spPr>
            <a:xfrm>
              <a:off x="2677264" y="2346820"/>
              <a:ext cx="2676525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演示也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可以将演示文稿打印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出来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733229" y="3908723"/>
            <a:ext cx="2676525" cy="885995"/>
            <a:chOff x="2677264" y="1996356"/>
            <a:chExt cx="2676525" cy="885995"/>
          </a:xfrm>
        </p:grpSpPr>
        <p:sp>
          <p:nvSpPr>
            <p:cNvPr id="61" name="矩形 60"/>
            <p:cNvSpPr/>
            <p:nvPr/>
          </p:nvSpPr>
          <p:spPr>
            <a:xfrm>
              <a:off x="2677264" y="2346820"/>
              <a:ext cx="2676525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演示也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可以将演示文稿打印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出来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189096" y="1625303"/>
            <a:ext cx="2676525" cy="885995"/>
            <a:chOff x="2677264" y="1996356"/>
            <a:chExt cx="2676525" cy="885995"/>
          </a:xfrm>
        </p:grpSpPr>
        <p:sp>
          <p:nvSpPr>
            <p:cNvPr id="64" name="矩形 63"/>
            <p:cNvSpPr/>
            <p:nvPr/>
          </p:nvSpPr>
          <p:spPr>
            <a:xfrm>
              <a:off x="2677264" y="2346820"/>
              <a:ext cx="2676525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演示也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可以将演示文稿打印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出来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677265" y="1996356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2805908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d40523a-94c9-48a3-b0b5-21058e317182"/>
          <p:cNvGrpSpPr>
            <a:grpSpLocks noChangeAspect="1"/>
          </p:cNvGrpSpPr>
          <p:nvPr/>
        </p:nvGrpSpPr>
        <p:grpSpPr>
          <a:xfrm>
            <a:off x="2141976" y="3749697"/>
            <a:ext cx="7860538" cy="1076193"/>
            <a:chOff x="2198352" y="4011390"/>
            <a:chExt cx="7860538" cy="1076193"/>
          </a:xfrm>
        </p:grpSpPr>
        <p:cxnSp>
          <p:nvCxnSpPr>
            <p:cNvPr id="4" name="ïşḻïďê-Straight Connector 2"/>
            <p:cNvCxnSpPr/>
            <p:nvPr/>
          </p:nvCxnSpPr>
          <p:spPr>
            <a:xfrm>
              <a:off x="2198352" y="4011390"/>
              <a:ext cx="0" cy="40780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ïşḻïďê-Straight Connector 4"/>
            <p:cNvCxnSpPr/>
            <p:nvPr/>
          </p:nvCxnSpPr>
          <p:spPr>
            <a:xfrm>
              <a:off x="4165040" y="4640669"/>
              <a:ext cx="0" cy="40780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ïşḻïďê-Straight Connector 6"/>
            <p:cNvCxnSpPr/>
            <p:nvPr/>
          </p:nvCxnSpPr>
          <p:spPr>
            <a:xfrm>
              <a:off x="6130175" y="4049830"/>
              <a:ext cx="0" cy="40780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ïşḻïďê-Straight Connector 8"/>
            <p:cNvCxnSpPr/>
            <p:nvPr/>
          </p:nvCxnSpPr>
          <p:spPr>
            <a:xfrm>
              <a:off x="8095309" y="4679779"/>
              <a:ext cx="0" cy="40780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ïşḻïďê-Straight Connector 10"/>
            <p:cNvCxnSpPr/>
            <p:nvPr/>
          </p:nvCxnSpPr>
          <p:spPr>
            <a:xfrm>
              <a:off x="10058890" y="4088940"/>
              <a:ext cx="0" cy="40780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连接符 2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pic>
        <p:nvPicPr>
          <p:cNvPr id="37" name="图片占位符 36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024" b="10024"/>
          <a:stretch>
            <a:fillRect/>
          </a:stretch>
        </p:blipFill>
        <p:spPr/>
      </p:pic>
      <p:pic>
        <p:nvPicPr>
          <p:cNvPr id="39" name="图片占位符 38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" r="45"/>
          <a:stretch>
            <a:fillRect/>
          </a:stretch>
        </p:blipFill>
        <p:spPr/>
      </p:pic>
      <p:pic>
        <p:nvPicPr>
          <p:cNvPr id="42" name="图片占位符 41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801" b="16801"/>
          <a:stretch>
            <a:fillRect/>
          </a:stretch>
        </p:blipFill>
        <p:spPr/>
      </p:pic>
      <p:pic>
        <p:nvPicPr>
          <p:cNvPr id="41" name="图片占位符 40"/>
          <p:cNvPicPr>
            <a:picLocks noGrp="1" noChangeAspect="1"/>
          </p:cNvPicPr>
          <p:nvPr>
            <p:ph type="pic" sz="quarter" idx="1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667" b="16667"/>
          <a:stretch>
            <a:fillRect/>
          </a:stretch>
        </p:blipFill>
        <p:spPr/>
      </p:pic>
      <p:pic>
        <p:nvPicPr>
          <p:cNvPr id="49" name="图片占位符 48"/>
          <p:cNvPicPr>
            <a:picLocks noGrp="1" noChangeAspect="1"/>
          </p:cNvPicPr>
          <p:nvPr>
            <p:ph type="pic" sz="quarter" idx="14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586" b="14586"/>
          <a:stretch>
            <a:fillRect/>
          </a:stretch>
        </p:blipFill>
        <p:spPr/>
      </p:pic>
      <p:sp>
        <p:nvSpPr>
          <p:cNvPr id="51" name="矩形 50"/>
          <p:cNvSpPr/>
          <p:nvPr/>
        </p:nvSpPr>
        <p:spPr>
          <a:xfrm>
            <a:off x="1226505" y="4235051"/>
            <a:ext cx="1834050" cy="7017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用户可以在投影仪或者计算机上进行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演示也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可以将演示文稿打印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出来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201154" y="4841366"/>
            <a:ext cx="1834050" cy="7017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用户可以在投影仪或者计算机上进行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演示也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可以将演示文稿打印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出来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164629" y="4218912"/>
            <a:ext cx="1834050" cy="7017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用户可以在投影仪或者计算机上进行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演示也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可以将演示文稿打印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出来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128104" y="4850891"/>
            <a:ext cx="1834050" cy="7017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用户可以在投影仪或者计算机上进行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演示也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可以将演示文稿打印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出来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102753" y="4271122"/>
            <a:ext cx="1834050" cy="7017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用户可以在投影仪或者计算机上进行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演示也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可以将演示文稿打印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出来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981112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4" grpId="0"/>
      <p:bldP spid="55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40859" y="1970902"/>
            <a:ext cx="2185214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PART 02</a:t>
            </a:r>
            <a:endParaRPr kumimoji="0" lang="zh-CN" altLang="en-US" sz="6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40859" y="3038719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标题文字添加此处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859909" y="3731960"/>
            <a:ext cx="625803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31224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36" grpId="0"/>
      <p:bldP spid="37" grpId="0"/>
      <p:bldP spid="38" grpId="0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1ide-任意多边形: 形状 4"/>
          <p:cNvSpPr/>
          <p:nvPr/>
        </p:nvSpPr>
        <p:spPr>
          <a:xfrm>
            <a:off x="1226580" y="1966436"/>
            <a:ext cx="568405" cy="43230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588" y="39629"/>
                </a:moveTo>
                <a:lnTo>
                  <a:pt x="118588" y="39629"/>
                </a:lnTo>
                <a:lnTo>
                  <a:pt x="119717" y="41111"/>
                </a:lnTo>
                <a:lnTo>
                  <a:pt x="120000" y="43333"/>
                </a:lnTo>
                <a:lnTo>
                  <a:pt x="120000" y="95555"/>
                </a:lnTo>
                <a:lnTo>
                  <a:pt x="120000" y="95555"/>
                </a:lnTo>
                <a:lnTo>
                  <a:pt x="119717" y="97777"/>
                </a:lnTo>
                <a:lnTo>
                  <a:pt x="118588" y="99629"/>
                </a:lnTo>
                <a:lnTo>
                  <a:pt x="118588" y="99629"/>
                </a:lnTo>
                <a:lnTo>
                  <a:pt x="117458" y="100740"/>
                </a:lnTo>
                <a:lnTo>
                  <a:pt x="115764" y="101111"/>
                </a:lnTo>
                <a:lnTo>
                  <a:pt x="98541" y="101111"/>
                </a:lnTo>
                <a:lnTo>
                  <a:pt x="98541" y="101111"/>
                </a:lnTo>
                <a:lnTo>
                  <a:pt x="97976" y="101111"/>
                </a:lnTo>
                <a:lnTo>
                  <a:pt x="97411" y="100740"/>
                </a:lnTo>
                <a:lnTo>
                  <a:pt x="97129" y="100000"/>
                </a:lnTo>
                <a:lnTo>
                  <a:pt x="97129" y="99259"/>
                </a:lnTo>
                <a:lnTo>
                  <a:pt x="97129" y="99259"/>
                </a:lnTo>
                <a:lnTo>
                  <a:pt x="97129" y="98518"/>
                </a:lnTo>
                <a:lnTo>
                  <a:pt x="97411" y="97777"/>
                </a:lnTo>
                <a:lnTo>
                  <a:pt x="97976" y="97407"/>
                </a:lnTo>
                <a:lnTo>
                  <a:pt x="98541" y="97407"/>
                </a:lnTo>
                <a:lnTo>
                  <a:pt x="115764" y="97407"/>
                </a:lnTo>
                <a:lnTo>
                  <a:pt x="115764" y="97407"/>
                </a:lnTo>
                <a:lnTo>
                  <a:pt x="116329" y="97407"/>
                </a:lnTo>
                <a:lnTo>
                  <a:pt x="116894" y="97037"/>
                </a:lnTo>
                <a:lnTo>
                  <a:pt x="116894" y="96296"/>
                </a:lnTo>
                <a:lnTo>
                  <a:pt x="117176" y="95555"/>
                </a:lnTo>
                <a:lnTo>
                  <a:pt x="117176" y="82592"/>
                </a:lnTo>
                <a:lnTo>
                  <a:pt x="2823" y="82592"/>
                </a:lnTo>
                <a:lnTo>
                  <a:pt x="2823" y="95555"/>
                </a:lnTo>
                <a:lnTo>
                  <a:pt x="2823" y="95555"/>
                </a:lnTo>
                <a:lnTo>
                  <a:pt x="2823" y="96296"/>
                </a:lnTo>
                <a:lnTo>
                  <a:pt x="3105" y="97037"/>
                </a:lnTo>
                <a:lnTo>
                  <a:pt x="3670" y="97407"/>
                </a:lnTo>
                <a:lnTo>
                  <a:pt x="4235" y="97407"/>
                </a:lnTo>
                <a:lnTo>
                  <a:pt x="21458" y="97407"/>
                </a:lnTo>
                <a:lnTo>
                  <a:pt x="21458" y="97407"/>
                </a:lnTo>
                <a:lnTo>
                  <a:pt x="22023" y="97407"/>
                </a:lnTo>
                <a:lnTo>
                  <a:pt x="22588" y="97777"/>
                </a:lnTo>
                <a:lnTo>
                  <a:pt x="22588" y="98518"/>
                </a:lnTo>
                <a:lnTo>
                  <a:pt x="22870" y="99259"/>
                </a:lnTo>
                <a:lnTo>
                  <a:pt x="22870" y="99259"/>
                </a:lnTo>
                <a:lnTo>
                  <a:pt x="22588" y="100000"/>
                </a:lnTo>
                <a:lnTo>
                  <a:pt x="22588" y="100740"/>
                </a:lnTo>
                <a:lnTo>
                  <a:pt x="22023" y="101111"/>
                </a:lnTo>
                <a:lnTo>
                  <a:pt x="21458" y="101111"/>
                </a:lnTo>
                <a:lnTo>
                  <a:pt x="4235" y="101111"/>
                </a:lnTo>
                <a:lnTo>
                  <a:pt x="4235" y="101111"/>
                </a:lnTo>
                <a:lnTo>
                  <a:pt x="2541" y="100740"/>
                </a:lnTo>
                <a:lnTo>
                  <a:pt x="1129" y="99629"/>
                </a:lnTo>
                <a:lnTo>
                  <a:pt x="1129" y="99629"/>
                </a:lnTo>
                <a:lnTo>
                  <a:pt x="282" y="97777"/>
                </a:lnTo>
                <a:lnTo>
                  <a:pt x="0" y="95555"/>
                </a:lnTo>
                <a:lnTo>
                  <a:pt x="0" y="43333"/>
                </a:lnTo>
                <a:lnTo>
                  <a:pt x="0" y="43333"/>
                </a:lnTo>
                <a:lnTo>
                  <a:pt x="282" y="41111"/>
                </a:lnTo>
                <a:lnTo>
                  <a:pt x="1129" y="39629"/>
                </a:lnTo>
                <a:lnTo>
                  <a:pt x="1129" y="39629"/>
                </a:lnTo>
                <a:lnTo>
                  <a:pt x="2541" y="37777"/>
                </a:lnTo>
                <a:lnTo>
                  <a:pt x="4235" y="37407"/>
                </a:lnTo>
                <a:lnTo>
                  <a:pt x="11294" y="37407"/>
                </a:lnTo>
                <a:lnTo>
                  <a:pt x="11294" y="24444"/>
                </a:lnTo>
                <a:lnTo>
                  <a:pt x="11294" y="24444"/>
                </a:lnTo>
                <a:lnTo>
                  <a:pt x="11576" y="22222"/>
                </a:lnTo>
                <a:lnTo>
                  <a:pt x="12423" y="20740"/>
                </a:lnTo>
                <a:lnTo>
                  <a:pt x="12423" y="20740"/>
                </a:lnTo>
                <a:lnTo>
                  <a:pt x="14117" y="19259"/>
                </a:lnTo>
                <a:lnTo>
                  <a:pt x="15811" y="18888"/>
                </a:lnTo>
                <a:lnTo>
                  <a:pt x="21458" y="18888"/>
                </a:lnTo>
                <a:lnTo>
                  <a:pt x="21458" y="18888"/>
                </a:lnTo>
                <a:lnTo>
                  <a:pt x="22023" y="18888"/>
                </a:lnTo>
                <a:lnTo>
                  <a:pt x="22588" y="19259"/>
                </a:lnTo>
                <a:lnTo>
                  <a:pt x="22588" y="20000"/>
                </a:lnTo>
                <a:lnTo>
                  <a:pt x="22870" y="20740"/>
                </a:lnTo>
                <a:lnTo>
                  <a:pt x="22870" y="20740"/>
                </a:lnTo>
                <a:lnTo>
                  <a:pt x="22588" y="21481"/>
                </a:lnTo>
                <a:lnTo>
                  <a:pt x="22588" y="22222"/>
                </a:lnTo>
                <a:lnTo>
                  <a:pt x="22023" y="22592"/>
                </a:lnTo>
                <a:lnTo>
                  <a:pt x="21458" y="22592"/>
                </a:lnTo>
                <a:lnTo>
                  <a:pt x="15811" y="22592"/>
                </a:lnTo>
                <a:lnTo>
                  <a:pt x="15811" y="22592"/>
                </a:lnTo>
                <a:lnTo>
                  <a:pt x="15247" y="22592"/>
                </a:lnTo>
                <a:lnTo>
                  <a:pt x="14682" y="22962"/>
                </a:lnTo>
                <a:lnTo>
                  <a:pt x="14400" y="23703"/>
                </a:lnTo>
                <a:lnTo>
                  <a:pt x="14400" y="24444"/>
                </a:lnTo>
                <a:lnTo>
                  <a:pt x="14400" y="37407"/>
                </a:lnTo>
                <a:lnTo>
                  <a:pt x="25694" y="37407"/>
                </a:lnTo>
                <a:lnTo>
                  <a:pt x="25694" y="1851"/>
                </a:lnTo>
                <a:lnTo>
                  <a:pt x="25694" y="1851"/>
                </a:lnTo>
                <a:lnTo>
                  <a:pt x="25694" y="1111"/>
                </a:lnTo>
                <a:lnTo>
                  <a:pt x="25976" y="370"/>
                </a:lnTo>
                <a:lnTo>
                  <a:pt x="26541" y="0"/>
                </a:lnTo>
                <a:lnTo>
                  <a:pt x="27105" y="0"/>
                </a:lnTo>
                <a:lnTo>
                  <a:pt x="92894" y="0"/>
                </a:lnTo>
                <a:lnTo>
                  <a:pt x="92894" y="0"/>
                </a:lnTo>
                <a:lnTo>
                  <a:pt x="93458" y="0"/>
                </a:lnTo>
                <a:lnTo>
                  <a:pt x="94023" y="370"/>
                </a:lnTo>
                <a:lnTo>
                  <a:pt x="94023" y="1111"/>
                </a:lnTo>
                <a:lnTo>
                  <a:pt x="94305" y="1851"/>
                </a:lnTo>
                <a:lnTo>
                  <a:pt x="94305" y="37407"/>
                </a:lnTo>
                <a:lnTo>
                  <a:pt x="105600" y="37407"/>
                </a:lnTo>
                <a:lnTo>
                  <a:pt x="105600" y="24444"/>
                </a:lnTo>
                <a:lnTo>
                  <a:pt x="105600" y="24444"/>
                </a:lnTo>
                <a:lnTo>
                  <a:pt x="105317" y="23703"/>
                </a:lnTo>
                <a:lnTo>
                  <a:pt x="105317" y="22962"/>
                </a:lnTo>
                <a:lnTo>
                  <a:pt x="104752" y="22592"/>
                </a:lnTo>
                <a:lnTo>
                  <a:pt x="104188" y="22592"/>
                </a:lnTo>
                <a:lnTo>
                  <a:pt x="98541" y="22592"/>
                </a:lnTo>
                <a:lnTo>
                  <a:pt x="98541" y="22592"/>
                </a:lnTo>
                <a:lnTo>
                  <a:pt x="97976" y="22592"/>
                </a:lnTo>
                <a:lnTo>
                  <a:pt x="97411" y="22222"/>
                </a:lnTo>
                <a:lnTo>
                  <a:pt x="97129" y="21481"/>
                </a:lnTo>
                <a:lnTo>
                  <a:pt x="97129" y="20740"/>
                </a:lnTo>
                <a:lnTo>
                  <a:pt x="97129" y="20740"/>
                </a:lnTo>
                <a:lnTo>
                  <a:pt x="97129" y="20000"/>
                </a:lnTo>
                <a:lnTo>
                  <a:pt x="97411" y="19259"/>
                </a:lnTo>
                <a:lnTo>
                  <a:pt x="97976" y="18888"/>
                </a:lnTo>
                <a:lnTo>
                  <a:pt x="98541" y="18888"/>
                </a:lnTo>
                <a:lnTo>
                  <a:pt x="104188" y="18888"/>
                </a:lnTo>
                <a:lnTo>
                  <a:pt x="104188" y="18888"/>
                </a:lnTo>
                <a:lnTo>
                  <a:pt x="105882" y="19259"/>
                </a:lnTo>
                <a:lnTo>
                  <a:pt x="107294" y="20740"/>
                </a:lnTo>
                <a:lnTo>
                  <a:pt x="107294" y="20740"/>
                </a:lnTo>
                <a:lnTo>
                  <a:pt x="108423" y="22222"/>
                </a:lnTo>
                <a:lnTo>
                  <a:pt x="108705" y="24444"/>
                </a:lnTo>
                <a:lnTo>
                  <a:pt x="108705" y="37407"/>
                </a:lnTo>
                <a:lnTo>
                  <a:pt x="115764" y="37407"/>
                </a:lnTo>
                <a:lnTo>
                  <a:pt x="115764" y="37407"/>
                </a:lnTo>
                <a:lnTo>
                  <a:pt x="117458" y="37777"/>
                </a:lnTo>
                <a:lnTo>
                  <a:pt x="118588" y="39629"/>
                </a:lnTo>
                <a:lnTo>
                  <a:pt x="118588" y="39629"/>
                </a:lnTo>
                <a:close/>
                <a:moveTo>
                  <a:pt x="117176" y="78888"/>
                </a:moveTo>
                <a:lnTo>
                  <a:pt x="117176" y="43333"/>
                </a:lnTo>
                <a:lnTo>
                  <a:pt x="117176" y="43333"/>
                </a:lnTo>
                <a:lnTo>
                  <a:pt x="116894" y="42592"/>
                </a:lnTo>
                <a:lnTo>
                  <a:pt x="116894" y="41851"/>
                </a:lnTo>
                <a:lnTo>
                  <a:pt x="116329" y="41481"/>
                </a:lnTo>
                <a:lnTo>
                  <a:pt x="115764" y="41481"/>
                </a:lnTo>
                <a:lnTo>
                  <a:pt x="4235" y="41481"/>
                </a:lnTo>
                <a:lnTo>
                  <a:pt x="4235" y="41481"/>
                </a:lnTo>
                <a:lnTo>
                  <a:pt x="3670" y="41481"/>
                </a:lnTo>
                <a:lnTo>
                  <a:pt x="3105" y="41851"/>
                </a:lnTo>
                <a:lnTo>
                  <a:pt x="2823" y="42592"/>
                </a:lnTo>
                <a:lnTo>
                  <a:pt x="2823" y="43333"/>
                </a:lnTo>
                <a:lnTo>
                  <a:pt x="2823" y="78888"/>
                </a:lnTo>
                <a:lnTo>
                  <a:pt x="117176" y="78888"/>
                </a:lnTo>
                <a:close/>
                <a:moveTo>
                  <a:pt x="94305" y="88148"/>
                </a:moveTo>
                <a:lnTo>
                  <a:pt x="94305" y="99259"/>
                </a:lnTo>
                <a:lnTo>
                  <a:pt x="94305" y="118148"/>
                </a:lnTo>
                <a:lnTo>
                  <a:pt x="94305" y="118148"/>
                </a:lnTo>
                <a:lnTo>
                  <a:pt x="94023" y="118888"/>
                </a:lnTo>
                <a:lnTo>
                  <a:pt x="94023" y="119629"/>
                </a:lnTo>
                <a:lnTo>
                  <a:pt x="93458" y="120000"/>
                </a:lnTo>
                <a:lnTo>
                  <a:pt x="92894" y="120000"/>
                </a:lnTo>
                <a:lnTo>
                  <a:pt x="27105" y="120000"/>
                </a:lnTo>
                <a:lnTo>
                  <a:pt x="27105" y="120000"/>
                </a:lnTo>
                <a:lnTo>
                  <a:pt x="26541" y="120000"/>
                </a:lnTo>
                <a:lnTo>
                  <a:pt x="25976" y="119629"/>
                </a:lnTo>
                <a:lnTo>
                  <a:pt x="25694" y="118888"/>
                </a:lnTo>
                <a:lnTo>
                  <a:pt x="25694" y="118148"/>
                </a:lnTo>
                <a:lnTo>
                  <a:pt x="25694" y="99259"/>
                </a:lnTo>
                <a:lnTo>
                  <a:pt x="25694" y="88148"/>
                </a:lnTo>
                <a:lnTo>
                  <a:pt x="25694" y="88148"/>
                </a:lnTo>
                <a:lnTo>
                  <a:pt x="25694" y="87407"/>
                </a:lnTo>
                <a:lnTo>
                  <a:pt x="25976" y="86666"/>
                </a:lnTo>
                <a:lnTo>
                  <a:pt x="26541" y="86296"/>
                </a:lnTo>
                <a:lnTo>
                  <a:pt x="27105" y="86296"/>
                </a:lnTo>
                <a:lnTo>
                  <a:pt x="27105" y="86296"/>
                </a:lnTo>
                <a:lnTo>
                  <a:pt x="27670" y="86296"/>
                </a:lnTo>
                <a:lnTo>
                  <a:pt x="28235" y="86666"/>
                </a:lnTo>
                <a:lnTo>
                  <a:pt x="28235" y="87407"/>
                </a:lnTo>
                <a:lnTo>
                  <a:pt x="28517" y="88148"/>
                </a:lnTo>
                <a:lnTo>
                  <a:pt x="28517" y="116296"/>
                </a:lnTo>
                <a:lnTo>
                  <a:pt x="91482" y="116296"/>
                </a:lnTo>
                <a:lnTo>
                  <a:pt x="91482" y="88148"/>
                </a:lnTo>
                <a:lnTo>
                  <a:pt x="91482" y="88148"/>
                </a:lnTo>
                <a:lnTo>
                  <a:pt x="91482" y="87407"/>
                </a:lnTo>
                <a:lnTo>
                  <a:pt x="91764" y="86666"/>
                </a:lnTo>
                <a:lnTo>
                  <a:pt x="92329" y="86296"/>
                </a:lnTo>
                <a:lnTo>
                  <a:pt x="92894" y="86296"/>
                </a:lnTo>
                <a:lnTo>
                  <a:pt x="92894" y="86296"/>
                </a:lnTo>
                <a:lnTo>
                  <a:pt x="93458" y="86296"/>
                </a:lnTo>
                <a:lnTo>
                  <a:pt x="94023" y="86666"/>
                </a:lnTo>
                <a:lnTo>
                  <a:pt x="94023" y="87407"/>
                </a:lnTo>
                <a:lnTo>
                  <a:pt x="94305" y="88148"/>
                </a:lnTo>
                <a:lnTo>
                  <a:pt x="94305" y="88148"/>
                </a:lnTo>
                <a:close/>
                <a:moveTo>
                  <a:pt x="28517" y="37407"/>
                </a:moveTo>
                <a:lnTo>
                  <a:pt x="91482" y="37407"/>
                </a:lnTo>
                <a:lnTo>
                  <a:pt x="91482" y="3703"/>
                </a:lnTo>
                <a:lnTo>
                  <a:pt x="28517" y="3703"/>
                </a:lnTo>
                <a:lnTo>
                  <a:pt x="28517" y="37407"/>
                </a:lnTo>
                <a:close/>
                <a:moveTo>
                  <a:pt x="97129" y="63703"/>
                </a:moveTo>
                <a:lnTo>
                  <a:pt x="97129" y="63703"/>
                </a:lnTo>
                <a:lnTo>
                  <a:pt x="98258" y="64074"/>
                </a:lnTo>
                <a:lnTo>
                  <a:pt x="99105" y="64814"/>
                </a:lnTo>
                <a:lnTo>
                  <a:pt x="99105" y="64814"/>
                </a:lnTo>
                <a:lnTo>
                  <a:pt x="99670" y="65925"/>
                </a:lnTo>
                <a:lnTo>
                  <a:pt x="99952" y="67407"/>
                </a:lnTo>
                <a:lnTo>
                  <a:pt x="99952" y="67407"/>
                </a:lnTo>
                <a:lnTo>
                  <a:pt x="99670" y="68888"/>
                </a:lnTo>
                <a:lnTo>
                  <a:pt x="99105" y="70370"/>
                </a:lnTo>
                <a:lnTo>
                  <a:pt x="99105" y="70370"/>
                </a:lnTo>
                <a:lnTo>
                  <a:pt x="98258" y="71111"/>
                </a:lnTo>
                <a:lnTo>
                  <a:pt x="97129" y="71481"/>
                </a:lnTo>
                <a:lnTo>
                  <a:pt x="97129" y="71481"/>
                </a:lnTo>
                <a:lnTo>
                  <a:pt x="96000" y="71111"/>
                </a:lnTo>
                <a:lnTo>
                  <a:pt x="95152" y="70370"/>
                </a:lnTo>
                <a:lnTo>
                  <a:pt x="95152" y="70370"/>
                </a:lnTo>
                <a:lnTo>
                  <a:pt x="94305" y="68888"/>
                </a:lnTo>
                <a:lnTo>
                  <a:pt x="94305" y="67407"/>
                </a:lnTo>
                <a:lnTo>
                  <a:pt x="94305" y="67407"/>
                </a:lnTo>
                <a:lnTo>
                  <a:pt x="94305" y="65925"/>
                </a:lnTo>
                <a:lnTo>
                  <a:pt x="95152" y="64814"/>
                </a:lnTo>
                <a:lnTo>
                  <a:pt x="95152" y="64814"/>
                </a:lnTo>
                <a:lnTo>
                  <a:pt x="96000" y="64074"/>
                </a:lnTo>
                <a:lnTo>
                  <a:pt x="97129" y="63703"/>
                </a:lnTo>
                <a:lnTo>
                  <a:pt x="97129" y="63703"/>
                </a:lnTo>
                <a:close/>
                <a:moveTo>
                  <a:pt x="108705" y="63703"/>
                </a:moveTo>
                <a:lnTo>
                  <a:pt x="108705" y="63703"/>
                </a:lnTo>
                <a:lnTo>
                  <a:pt x="109835" y="64074"/>
                </a:lnTo>
                <a:lnTo>
                  <a:pt x="110682" y="64814"/>
                </a:lnTo>
                <a:lnTo>
                  <a:pt x="110682" y="64814"/>
                </a:lnTo>
                <a:lnTo>
                  <a:pt x="111247" y="65925"/>
                </a:lnTo>
                <a:lnTo>
                  <a:pt x="111529" y="67407"/>
                </a:lnTo>
                <a:lnTo>
                  <a:pt x="111529" y="67407"/>
                </a:lnTo>
                <a:lnTo>
                  <a:pt x="111247" y="68888"/>
                </a:lnTo>
                <a:lnTo>
                  <a:pt x="110682" y="70370"/>
                </a:lnTo>
                <a:lnTo>
                  <a:pt x="110682" y="70370"/>
                </a:lnTo>
                <a:lnTo>
                  <a:pt x="109835" y="71111"/>
                </a:lnTo>
                <a:lnTo>
                  <a:pt x="108705" y="71481"/>
                </a:lnTo>
                <a:lnTo>
                  <a:pt x="108705" y="71481"/>
                </a:lnTo>
                <a:lnTo>
                  <a:pt x="107576" y="71111"/>
                </a:lnTo>
                <a:lnTo>
                  <a:pt x="106447" y="70370"/>
                </a:lnTo>
                <a:lnTo>
                  <a:pt x="106447" y="70370"/>
                </a:lnTo>
                <a:lnTo>
                  <a:pt x="105600" y="68888"/>
                </a:lnTo>
                <a:lnTo>
                  <a:pt x="105600" y="67407"/>
                </a:lnTo>
                <a:lnTo>
                  <a:pt x="105600" y="67407"/>
                </a:lnTo>
                <a:lnTo>
                  <a:pt x="105600" y="65925"/>
                </a:lnTo>
                <a:lnTo>
                  <a:pt x="106447" y="64814"/>
                </a:lnTo>
                <a:lnTo>
                  <a:pt x="106447" y="64814"/>
                </a:lnTo>
                <a:lnTo>
                  <a:pt x="107576" y="64074"/>
                </a:lnTo>
                <a:lnTo>
                  <a:pt x="108705" y="63703"/>
                </a:lnTo>
                <a:lnTo>
                  <a:pt x="108705" y="63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iS1ide-任意多边形: 形状 7"/>
          <p:cNvSpPr/>
          <p:nvPr/>
        </p:nvSpPr>
        <p:spPr>
          <a:xfrm>
            <a:off x="4886113" y="1982635"/>
            <a:ext cx="512623" cy="3917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941" y="60000"/>
                </a:moveTo>
                <a:lnTo>
                  <a:pt x="112941" y="60000"/>
                </a:lnTo>
                <a:lnTo>
                  <a:pt x="114635" y="62592"/>
                </a:lnTo>
                <a:lnTo>
                  <a:pt x="116047" y="65555"/>
                </a:lnTo>
                <a:lnTo>
                  <a:pt x="117458" y="68148"/>
                </a:lnTo>
                <a:lnTo>
                  <a:pt x="118305" y="71111"/>
                </a:lnTo>
                <a:lnTo>
                  <a:pt x="119152" y="74074"/>
                </a:lnTo>
                <a:lnTo>
                  <a:pt x="119717" y="77407"/>
                </a:lnTo>
                <a:lnTo>
                  <a:pt x="120000" y="80740"/>
                </a:lnTo>
                <a:lnTo>
                  <a:pt x="120000" y="84444"/>
                </a:lnTo>
                <a:lnTo>
                  <a:pt x="120000" y="84444"/>
                </a:lnTo>
                <a:lnTo>
                  <a:pt x="120000" y="87777"/>
                </a:lnTo>
                <a:lnTo>
                  <a:pt x="119717" y="90740"/>
                </a:lnTo>
                <a:lnTo>
                  <a:pt x="119152" y="93703"/>
                </a:lnTo>
                <a:lnTo>
                  <a:pt x="118305" y="96666"/>
                </a:lnTo>
                <a:lnTo>
                  <a:pt x="117176" y="99629"/>
                </a:lnTo>
                <a:lnTo>
                  <a:pt x="115764" y="102592"/>
                </a:lnTo>
                <a:lnTo>
                  <a:pt x="114070" y="105555"/>
                </a:lnTo>
                <a:lnTo>
                  <a:pt x="112376" y="108518"/>
                </a:lnTo>
                <a:lnTo>
                  <a:pt x="112376" y="108518"/>
                </a:lnTo>
                <a:lnTo>
                  <a:pt x="110400" y="111111"/>
                </a:lnTo>
                <a:lnTo>
                  <a:pt x="108423" y="113333"/>
                </a:lnTo>
                <a:lnTo>
                  <a:pt x="106164" y="115555"/>
                </a:lnTo>
                <a:lnTo>
                  <a:pt x="104188" y="117407"/>
                </a:lnTo>
                <a:lnTo>
                  <a:pt x="101929" y="118518"/>
                </a:lnTo>
                <a:lnTo>
                  <a:pt x="99388" y="119259"/>
                </a:lnTo>
                <a:lnTo>
                  <a:pt x="96847" y="120000"/>
                </a:lnTo>
                <a:lnTo>
                  <a:pt x="94305" y="120000"/>
                </a:lnTo>
                <a:lnTo>
                  <a:pt x="25694" y="120000"/>
                </a:lnTo>
                <a:lnTo>
                  <a:pt x="25694" y="120000"/>
                </a:lnTo>
                <a:lnTo>
                  <a:pt x="23435" y="120000"/>
                </a:lnTo>
                <a:lnTo>
                  <a:pt x="20894" y="119259"/>
                </a:lnTo>
                <a:lnTo>
                  <a:pt x="18635" y="118518"/>
                </a:lnTo>
                <a:lnTo>
                  <a:pt x="16376" y="117407"/>
                </a:lnTo>
                <a:lnTo>
                  <a:pt x="14117" y="115925"/>
                </a:lnTo>
                <a:lnTo>
                  <a:pt x="11858" y="113703"/>
                </a:lnTo>
                <a:lnTo>
                  <a:pt x="9882" y="111481"/>
                </a:lnTo>
                <a:lnTo>
                  <a:pt x="7905" y="109259"/>
                </a:lnTo>
                <a:lnTo>
                  <a:pt x="7905" y="109259"/>
                </a:lnTo>
                <a:lnTo>
                  <a:pt x="5929" y="106296"/>
                </a:lnTo>
                <a:lnTo>
                  <a:pt x="4517" y="103703"/>
                </a:lnTo>
                <a:lnTo>
                  <a:pt x="3105" y="100740"/>
                </a:lnTo>
                <a:lnTo>
                  <a:pt x="1976" y="97777"/>
                </a:lnTo>
                <a:lnTo>
                  <a:pt x="1129" y="94444"/>
                </a:lnTo>
                <a:lnTo>
                  <a:pt x="564" y="91481"/>
                </a:lnTo>
                <a:lnTo>
                  <a:pt x="282" y="88148"/>
                </a:lnTo>
                <a:lnTo>
                  <a:pt x="0" y="84444"/>
                </a:lnTo>
                <a:lnTo>
                  <a:pt x="0" y="84444"/>
                </a:lnTo>
                <a:lnTo>
                  <a:pt x="564" y="79259"/>
                </a:lnTo>
                <a:lnTo>
                  <a:pt x="1411" y="74074"/>
                </a:lnTo>
                <a:lnTo>
                  <a:pt x="3105" y="69259"/>
                </a:lnTo>
                <a:lnTo>
                  <a:pt x="5082" y="64074"/>
                </a:lnTo>
                <a:lnTo>
                  <a:pt x="5082" y="64074"/>
                </a:lnTo>
                <a:lnTo>
                  <a:pt x="6494" y="61481"/>
                </a:lnTo>
                <a:lnTo>
                  <a:pt x="8188" y="59259"/>
                </a:lnTo>
                <a:lnTo>
                  <a:pt x="9600" y="57407"/>
                </a:lnTo>
                <a:lnTo>
                  <a:pt x="11294" y="55555"/>
                </a:lnTo>
                <a:lnTo>
                  <a:pt x="12988" y="54074"/>
                </a:lnTo>
                <a:lnTo>
                  <a:pt x="14964" y="52592"/>
                </a:lnTo>
                <a:lnTo>
                  <a:pt x="16658" y="51481"/>
                </a:lnTo>
                <a:lnTo>
                  <a:pt x="18635" y="50000"/>
                </a:lnTo>
                <a:lnTo>
                  <a:pt x="18635" y="50000"/>
                </a:lnTo>
                <a:lnTo>
                  <a:pt x="19200" y="44814"/>
                </a:lnTo>
                <a:lnTo>
                  <a:pt x="19764" y="39629"/>
                </a:lnTo>
                <a:lnTo>
                  <a:pt x="20894" y="35185"/>
                </a:lnTo>
                <a:lnTo>
                  <a:pt x="22023" y="30370"/>
                </a:lnTo>
                <a:lnTo>
                  <a:pt x="23717" y="26296"/>
                </a:lnTo>
                <a:lnTo>
                  <a:pt x="25694" y="22222"/>
                </a:lnTo>
                <a:lnTo>
                  <a:pt x="28235" y="17777"/>
                </a:lnTo>
                <a:lnTo>
                  <a:pt x="31058" y="14074"/>
                </a:lnTo>
                <a:lnTo>
                  <a:pt x="31058" y="14074"/>
                </a:lnTo>
                <a:lnTo>
                  <a:pt x="33882" y="10740"/>
                </a:lnTo>
                <a:lnTo>
                  <a:pt x="36988" y="8148"/>
                </a:lnTo>
                <a:lnTo>
                  <a:pt x="40094" y="5555"/>
                </a:lnTo>
                <a:lnTo>
                  <a:pt x="43482" y="3703"/>
                </a:lnTo>
                <a:lnTo>
                  <a:pt x="47152" y="2222"/>
                </a:lnTo>
                <a:lnTo>
                  <a:pt x="50823" y="1111"/>
                </a:lnTo>
                <a:lnTo>
                  <a:pt x="54776" y="370"/>
                </a:lnTo>
                <a:lnTo>
                  <a:pt x="58729" y="0"/>
                </a:lnTo>
                <a:lnTo>
                  <a:pt x="58729" y="0"/>
                </a:lnTo>
                <a:lnTo>
                  <a:pt x="62964" y="370"/>
                </a:lnTo>
                <a:lnTo>
                  <a:pt x="66917" y="1111"/>
                </a:lnTo>
                <a:lnTo>
                  <a:pt x="70588" y="2222"/>
                </a:lnTo>
                <a:lnTo>
                  <a:pt x="73976" y="3703"/>
                </a:lnTo>
                <a:lnTo>
                  <a:pt x="77647" y="5555"/>
                </a:lnTo>
                <a:lnTo>
                  <a:pt x="80752" y="8148"/>
                </a:lnTo>
                <a:lnTo>
                  <a:pt x="83576" y="10740"/>
                </a:lnTo>
                <a:lnTo>
                  <a:pt x="86117" y="14074"/>
                </a:lnTo>
                <a:lnTo>
                  <a:pt x="86117" y="14074"/>
                </a:lnTo>
                <a:lnTo>
                  <a:pt x="88658" y="17777"/>
                </a:lnTo>
                <a:lnTo>
                  <a:pt x="90635" y="21851"/>
                </a:lnTo>
                <a:lnTo>
                  <a:pt x="92329" y="25925"/>
                </a:lnTo>
                <a:lnTo>
                  <a:pt x="94023" y="30000"/>
                </a:lnTo>
                <a:lnTo>
                  <a:pt x="95152" y="34444"/>
                </a:lnTo>
                <a:lnTo>
                  <a:pt x="96000" y="38888"/>
                </a:lnTo>
                <a:lnTo>
                  <a:pt x="96847" y="43703"/>
                </a:lnTo>
                <a:lnTo>
                  <a:pt x="97129" y="48518"/>
                </a:lnTo>
                <a:lnTo>
                  <a:pt x="97129" y="48518"/>
                </a:lnTo>
                <a:lnTo>
                  <a:pt x="99105" y="48888"/>
                </a:lnTo>
                <a:lnTo>
                  <a:pt x="101647" y="49629"/>
                </a:lnTo>
                <a:lnTo>
                  <a:pt x="103623" y="51111"/>
                </a:lnTo>
                <a:lnTo>
                  <a:pt x="105600" y="52222"/>
                </a:lnTo>
                <a:lnTo>
                  <a:pt x="107576" y="53703"/>
                </a:lnTo>
                <a:lnTo>
                  <a:pt x="109552" y="55555"/>
                </a:lnTo>
                <a:lnTo>
                  <a:pt x="111247" y="57777"/>
                </a:lnTo>
                <a:lnTo>
                  <a:pt x="112941" y="60000"/>
                </a:lnTo>
                <a:lnTo>
                  <a:pt x="112941" y="60000"/>
                </a:lnTo>
                <a:close/>
                <a:moveTo>
                  <a:pt x="110400" y="105925"/>
                </a:moveTo>
                <a:lnTo>
                  <a:pt x="110400" y="105925"/>
                </a:lnTo>
                <a:lnTo>
                  <a:pt x="112094" y="103333"/>
                </a:lnTo>
                <a:lnTo>
                  <a:pt x="113505" y="100740"/>
                </a:lnTo>
                <a:lnTo>
                  <a:pt x="114635" y="98148"/>
                </a:lnTo>
                <a:lnTo>
                  <a:pt x="115482" y="95555"/>
                </a:lnTo>
                <a:lnTo>
                  <a:pt x="116329" y="92592"/>
                </a:lnTo>
                <a:lnTo>
                  <a:pt x="116894" y="90000"/>
                </a:lnTo>
                <a:lnTo>
                  <a:pt x="117176" y="87407"/>
                </a:lnTo>
                <a:lnTo>
                  <a:pt x="117176" y="84444"/>
                </a:lnTo>
                <a:lnTo>
                  <a:pt x="117176" y="84444"/>
                </a:lnTo>
                <a:lnTo>
                  <a:pt x="117176" y="81111"/>
                </a:lnTo>
                <a:lnTo>
                  <a:pt x="116894" y="78148"/>
                </a:lnTo>
                <a:lnTo>
                  <a:pt x="116329" y="75185"/>
                </a:lnTo>
                <a:lnTo>
                  <a:pt x="115764" y="72222"/>
                </a:lnTo>
                <a:lnTo>
                  <a:pt x="114917" y="69629"/>
                </a:lnTo>
                <a:lnTo>
                  <a:pt x="113788" y="67037"/>
                </a:lnTo>
                <a:lnTo>
                  <a:pt x="112376" y="64814"/>
                </a:lnTo>
                <a:lnTo>
                  <a:pt x="110964" y="62592"/>
                </a:lnTo>
                <a:lnTo>
                  <a:pt x="110964" y="62592"/>
                </a:lnTo>
                <a:lnTo>
                  <a:pt x="107858" y="58518"/>
                </a:lnTo>
                <a:lnTo>
                  <a:pt x="106164" y="57037"/>
                </a:lnTo>
                <a:lnTo>
                  <a:pt x="104470" y="55555"/>
                </a:lnTo>
                <a:lnTo>
                  <a:pt x="102776" y="54444"/>
                </a:lnTo>
                <a:lnTo>
                  <a:pt x="101082" y="53703"/>
                </a:lnTo>
                <a:lnTo>
                  <a:pt x="99105" y="52962"/>
                </a:lnTo>
                <a:lnTo>
                  <a:pt x="97129" y="52592"/>
                </a:lnTo>
                <a:lnTo>
                  <a:pt x="97129" y="58148"/>
                </a:lnTo>
                <a:lnTo>
                  <a:pt x="97129" y="58148"/>
                </a:lnTo>
                <a:lnTo>
                  <a:pt x="97129" y="58888"/>
                </a:lnTo>
                <a:lnTo>
                  <a:pt x="96847" y="59629"/>
                </a:lnTo>
                <a:lnTo>
                  <a:pt x="96564" y="60000"/>
                </a:lnTo>
                <a:lnTo>
                  <a:pt x="95717" y="60000"/>
                </a:lnTo>
                <a:lnTo>
                  <a:pt x="95717" y="60000"/>
                </a:lnTo>
                <a:lnTo>
                  <a:pt x="95152" y="60000"/>
                </a:lnTo>
                <a:lnTo>
                  <a:pt x="94870" y="59629"/>
                </a:lnTo>
                <a:lnTo>
                  <a:pt x="94588" y="58888"/>
                </a:lnTo>
                <a:lnTo>
                  <a:pt x="94305" y="58148"/>
                </a:lnTo>
                <a:lnTo>
                  <a:pt x="94305" y="52592"/>
                </a:lnTo>
                <a:lnTo>
                  <a:pt x="94305" y="52592"/>
                </a:lnTo>
                <a:lnTo>
                  <a:pt x="94305" y="47407"/>
                </a:lnTo>
                <a:lnTo>
                  <a:pt x="93741" y="42962"/>
                </a:lnTo>
                <a:lnTo>
                  <a:pt x="93176" y="38518"/>
                </a:lnTo>
                <a:lnTo>
                  <a:pt x="92047" y="34444"/>
                </a:lnTo>
                <a:lnTo>
                  <a:pt x="90917" y="30000"/>
                </a:lnTo>
                <a:lnTo>
                  <a:pt x="89223" y="26296"/>
                </a:lnTo>
                <a:lnTo>
                  <a:pt x="87529" y="22222"/>
                </a:lnTo>
                <a:lnTo>
                  <a:pt x="85270" y="18148"/>
                </a:lnTo>
                <a:lnTo>
                  <a:pt x="85270" y="18148"/>
                </a:lnTo>
                <a:lnTo>
                  <a:pt x="82729" y="14814"/>
                </a:lnTo>
                <a:lnTo>
                  <a:pt x="80188" y="11851"/>
                </a:lnTo>
                <a:lnTo>
                  <a:pt x="77364" y="9259"/>
                </a:lnTo>
                <a:lnTo>
                  <a:pt x="73976" y="7407"/>
                </a:lnTo>
                <a:lnTo>
                  <a:pt x="70588" y="5925"/>
                </a:lnTo>
                <a:lnTo>
                  <a:pt x="66917" y="4814"/>
                </a:lnTo>
                <a:lnTo>
                  <a:pt x="62964" y="4074"/>
                </a:lnTo>
                <a:lnTo>
                  <a:pt x="58729" y="3703"/>
                </a:lnTo>
                <a:lnTo>
                  <a:pt x="58729" y="3703"/>
                </a:lnTo>
                <a:lnTo>
                  <a:pt x="55058" y="4074"/>
                </a:lnTo>
                <a:lnTo>
                  <a:pt x="50823" y="4444"/>
                </a:lnTo>
                <a:lnTo>
                  <a:pt x="47435" y="5555"/>
                </a:lnTo>
                <a:lnTo>
                  <a:pt x="44047" y="7037"/>
                </a:lnTo>
                <a:lnTo>
                  <a:pt x="40941" y="8888"/>
                </a:lnTo>
                <a:lnTo>
                  <a:pt x="38117" y="11481"/>
                </a:lnTo>
                <a:lnTo>
                  <a:pt x="35294" y="14074"/>
                </a:lnTo>
                <a:lnTo>
                  <a:pt x="32752" y="17037"/>
                </a:lnTo>
                <a:lnTo>
                  <a:pt x="32752" y="17037"/>
                </a:lnTo>
                <a:lnTo>
                  <a:pt x="30494" y="21111"/>
                </a:lnTo>
                <a:lnTo>
                  <a:pt x="28235" y="24444"/>
                </a:lnTo>
                <a:lnTo>
                  <a:pt x="26258" y="28148"/>
                </a:lnTo>
                <a:lnTo>
                  <a:pt x="24847" y="32222"/>
                </a:lnTo>
                <a:lnTo>
                  <a:pt x="23717" y="36296"/>
                </a:lnTo>
                <a:lnTo>
                  <a:pt x="22870" y="40370"/>
                </a:lnTo>
                <a:lnTo>
                  <a:pt x="22023" y="44444"/>
                </a:lnTo>
                <a:lnTo>
                  <a:pt x="21741" y="48888"/>
                </a:lnTo>
                <a:lnTo>
                  <a:pt x="21741" y="48888"/>
                </a:lnTo>
                <a:lnTo>
                  <a:pt x="25694" y="48518"/>
                </a:lnTo>
                <a:lnTo>
                  <a:pt x="29929" y="48518"/>
                </a:lnTo>
                <a:lnTo>
                  <a:pt x="29929" y="48518"/>
                </a:lnTo>
                <a:lnTo>
                  <a:pt x="31058" y="48518"/>
                </a:lnTo>
                <a:lnTo>
                  <a:pt x="31341" y="48888"/>
                </a:lnTo>
                <a:lnTo>
                  <a:pt x="31623" y="49629"/>
                </a:lnTo>
                <a:lnTo>
                  <a:pt x="31623" y="50370"/>
                </a:lnTo>
                <a:lnTo>
                  <a:pt x="31623" y="50370"/>
                </a:lnTo>
                <a:lnTo>
                  <a:pt x="31623" y="51481"/>
                </a:lnTo>
                <a:lnTo>
                  <a:pt x="31341" y="52222"/>
                </a:lnTo>
                <a:lnTo>
                  <a:pt x="31058" y="52592"/>
                </a:lnTo>
                <a:lnTo>
                  <a:pt x="29929" y="52592"/>
                </a:lnTo>
                <a:lnTo>
                  <a:pt x="25694" y="52592"/>
                </a:lnTo>
                <a:lnTo>
                  <a:pt x="25694" y="52592"/>
                </a:lnTo>
                <a:lnTo>
                  <a:pt x="23435" y="52962"/>
                </a:lnTo>
                <a:lnTo>
                  <a:pt x="20894" y="53333"/>
                </a:lnTo>
                <a:lnTo>
                  <a:pt x="18635" y="54074"/>
                </a:lnTo>
                <a:lnTo>
                  <a:pt x="16658" y="55185"/>
                </a:lnTo>
                <a:lnTo>
                  <a:pt x="14682" y="56666"/>
                </a:lnTo>
                <a:lnTo>
                  <a:pt x="12705" y="58518"/>
                </a:lnTo>
                <a:lnTo>
                  <a:pt x="11011" y="60740"/>
                </a:lnTo>
                <a:lnTo>
                  <a:pt x="9317" y="63333"/>
                </a:lnTo>
                <a:lnTo>
                  <a:pt x="9317" y="63333"/>
                </a:lnTo>
                <a:lnTo>
                  <a:pt x="6494" y="68518"/>
                </a:lnTo>
                <a:lnTo>
                  <a:pt x="4517" y="73703"/>
                </a:lnTo>
                <a:lnTo>
                  <a:pt x="3952" y="76296"/>
                </a:lnTo>
                <a:lnTo>
                  <a:pt x="3388" y="78888"/>
                </a:lnTo>
                <a:lnTo>
                  <a:pt x="3105" y="81481"/>
                </a:lnTo>
                <a:lnTo>
                  <a:pt x="2823" y="84444"/>
                </a:lnTo>
                <a:lnTo>
                  <a:pt x="2823" y="84444"/>
                </a:lnTo>
                <a:lnTo>
                  <a:pt x="3105" y="87407"/>
                </a:lnTo>
                <a:lnTo>
                  <a:pt x="3388" y="90740"/>
                </a:lnTo>
                <a:lnTo>
                  <a:pt x="3952" y="93333"/>
                </a:lnTo>
                <a:lnTo>
                  <a:pt x="4800" y="96296"/>
                </a:lnTo>
                <a:lnTo>
                  <a:pt x="5647" y="98888"/>
                </a:lnTo>
                <a:lnTo>
                  <a:pt x="7058" y="101481"/>
                </a:lnTo>
                <a:lnTo>
                  <a:pt x="8470" y="104074"/>
                </a:lnTo>
                <a:lnTo>
                  <a:pt x="10164" y="106666"/>
                </a:lnTo>
                <a:lnTo>
                  <a:pt x="10164" y="106666"/>
                </a:lnTo>
                <a:lnTo>
                  <a:pt x="11858" y="108888"/>
                </a:lnTo>
                <a:lnTo>
                  <a:pt x="13552" y="110740"/>
                </a:lnTo>
                <a:lnTo>
                  <a:pt x="15529" y="112222"/>
                </a:lnTo>
                <a:lnTo>
                  <a:pt x="17505" y="113703"/>
                </a:lnTo>
                <a:lnTo>
                  <a:pt x="19482" y="115185"/>
                </a:lnTo>
                <a:lnTo>
                  <a:pt x="21458" y="115925"/>
                </a:lnTo>
                <a:lnTo>
                  <a:pt x="23717" y="116296"/>
                </a:lnTo>
                <a:lnTo>
                  <a:pt x="25694" y="116296"/>
                </a:lnTo>
                <a:lnTo>
                  <a:pt x="94305" y="116296"/>
                </a:lnTo>
                <a:lnTo>
                  <a:pt x="94305" y="116296"/>
                </a:lnTo>
                <a:lnTo>
                  <a:pt x="96564" y="116296"/>
                </a:lnTo>
                <a:lnTo>
                  <a:pt x="98823" y="115555"/>
                </a:lnTo>
                <a:lnTo>
                  <a:pt x="101082" y="114814"/>
                </a:lnTo>
                <a:lnTo>
                  <a:pt x="103058" y="113333"/>
                </a:lnTo>
                <a:lnTo>
                  <a:pt x="105035" y="111851"/>
                </a:lnTo>
                <a:lnTo>
                  <a:pt x="106729" y="110370"/>
                </a:lnTo>
                <a:lnTo>
                  <a:pt x="108705" y="108148"/>
                </a:lnTo>
                <a:lnTo>
                  <a:pt x="110400" y="105925"/>
                </a:lnTo>
                <a:lnTo>
                  <a:pt x="110400" y="105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" name="iS1ide-任意多边形: 形状 12"/>
          <p:cNvSpPr/>
          <p:nvPr/>
        </p:nvSpPr>
        <p:spPr>
          <a:xfrm>
            <a:off x="4859385" y="4246884"/>
            <a:ext cx="642333" cy="48853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05" y="79133"/>
                </a:moveTo>
                <a:lnTo>
                  <a:pt x="3105" y="79133"/>
                </a:lnTo>
                <a:lnTo>
                  <a:pt x="1976" y="78761"/>
                </a:lnTo>
                <a:lnTo>
                  <a:pt x="1129" y="77647"/>
                </a:lnTo>
                <a:lnTo>
                  <a:pt x="564" y="76160"/>
                </a:lnTo>
                <a:lnTo>
                  <a:pt x="282" y="74674"/>
                </a:lnTo>
                <a:lnTo>
                  <a:pt x="282" y="74674"/>
                </a:lnTo>
                <a:lnTo>
                  <a:pt x="0" y="71331"/>
                </a:lnTo>
                <a:lnTo>
                  <a:pt x="0" y="67987"/>
                </a:lnTo>
                <a:lnTo>
                  <a:pt x="0" y="67987"/>
                </a:lnTo>
                <a:lnTo>
                  <a:pt x="282" y="66501"/>
                </a:lnTo>
                <a:lnTo>
                  <a:pt x="1129" y="65015"/>
                </a:lnTo>
                <a:lnTo>
                  <a:pt x="1976" y="64272"/>
                </a:lnTo>
                <a:lnTo>
                  <a:pt x="3105" y="63900"/>
                </a:lnTo>
                <a:lnTo>
                  <a:pt x="10447" y="61300"/>
                </a:lnTo>
                <a:lnTo>
                  <a:pt x="10447" y="61300"/>
                </a:lnTo>
                <a:lnTo>
                  <a:pt x="11294" y="60557"/>
                </a:lnTo>
                <a:lnTo>
                  <a:pt x="11858" y="59442"/>
                </a:lnTo>
                <a:lnTo>
                  <a:pt x="12705" y="56099"/>
                </a:lnTo>
                <a:lnTo>
                  <a:pt x="12705" y="56099"/>
                </a:lnTo>
                <a:lnTo>
                  <a:pt x="12988" y="54984"/>
                </a:lnTo>
                <a:lnTo>
                  <a:pt x="12705" y="53498"/>
                </a:lnTo>
                <a:lnTo>
                  <a:pt x="9035" y="45325"/>
                </a:lnTo>
                <a:lnTo>
                  <a:pt x="9035" y="45325"/>
                </a:lnTo>
                <a:lnTo>
                  <a:pt x="8470" y="43839"/>
                </a:lnTo>
                <a:lnTo>
                  <a:pt x="8188" y="41981"/>
                </a:lnTo>
                <a:lnTo>
                  <a:pt x="8470" y="40495"/>
                </a:lnTo>
                <a:lnTo>
                  <a:pt x="9317" y="39380"/>
                </a:lnTo>
                <a:lnTo>
                  <a:pt x="12705" y="34922"/>
                </a:lnTo>
                <a:lnTo>
                  <a:pt x="12705" y="34922"/>
                </a:lnTo>
                <a:lnTo>
                  <a:pt x="14117" y="33808"/>
                </a:lnTo>
                <a:lnTo>
                  <a:pt x="15247" y="33436"/>
                </a:lnTo>
                <a:lnTo>
                  <a:pt x="16376" y="33436"/>
                </a:lnTo>
                <a:lnTo>
                  <a:pt x="17505" y="34179"/>
                </a:lnTo>
                <a:lnTo>
                  <a:pt x="23717" y="39380"/>
                </a:lnTo>
                <a:lnTo>
                  <a:pt x="23717" y="39380"/>
                </a:lnTo>
                <a:lnTo>
                  <a:pt x="24847" y="39752"/>
                </a:lnTo>
                <a:lnTo>
                  <a:pt x="25694" y="39380"/>
                </a:lnTo>
                <a:lnTo>
                  <a:pt x="27952" y="38266"/>
                </a:lnTo>
                <a:lnTo>
                  <a:pt x="27952" y="38266"/>
                </a:lnTo>
                <a:lnTo>
                  <a:pt x="28800" y="37523"/>
                </a:lnTo>
                <a:lnTo>
                  <a:pt x="29364" y="36408"/>
                </a:lnTo>
                <a:lnTo>
                  <a:pt x="31058" y="26377"/>
                </a:lnTo>
                <a:lnTo>
                  <a:pt x="31058" y="26377"/>
                </a:lnTo>
                <a:lnTo>
                  <a:pt x="31623" y="24891"/>
                </a:lnTo>
                <a:lnTo>
                  <a:pt x="32188" y="23777"/>
                </a:lnTo>
                <a:lnTo>
                  <a:pt x="33317" y="23034"/>
                </a:lnTo>
                <a:lnTo>
                  <a:pt x="34729" y="22662"/>
                </a:lnTo>
                <a:lnTo>
                  <a:pt x="34729" y="22662"/>
                </a:lnTo>
                <a:lnTo>
                  <a:pt x="36988" y="22291"/>
                </a:lnTo>
                <a:lnTo>
                  <a:pt x="36988" y="22291"/>
                </a:lnTo>
                <a:lnTo>
                  <a:pt x="39811" y="22291"/>
                </a:lnTo>
                <a:lnTo>
                  <a:pt x="39811" y="22291"/>
                </a:lnTo>
                <a:lnTo>
                  <a:pt x="41223" y="22662"/>
                </a:lnTo>
                <a:lnTo>
                  <a:pt x="42070" y="23405"/>
                </a:lnTo>
                <a:lnTo>
                  <a:pt x="42917" y="24891"/>
                </a:lnTo>
                <a:lnTo>
                  <a:pt x="43482" y="26377"/>
                </a:lnTo>
                <a:lnTo>
                  <a:pt x="45176" y="36408"/>
                </a:lnTo>
                <a:lnTo>
                  <a:pt x="45176" y="36408"/>
                </a:lnTo>
                <a:lnTo>
                  <a:pt x="45458" y="37523"/>
                </a:lnTo>
                <a:lnTo>
                  <a:pt x="46305" y="38266"/>
                </a:lnTo>
                <a:lnTo>
                  <a:pt x="48564" y="39380"/>
                </a:lnTo>
                <a:lnTo>
                  <a:pt x="48564" y="39380"/>
                </a:lnTo>
                <a:lnTo>
                  <a:pt x="49694" y="39752"/>
                </a:lnTo>
                <a:lnTo>
                  <a:pt x="50541" y="39380"/>
                </a:lnTo>
                <a:lnTo>
                  <a:pt x="57035" y="34179"/>
                </a:lnTo>
                <a:lnTo>
                  <a:pt x="57035" y="34179"/>
                </a:lnTo>
                <a:lnTo>
                  <a:pt x="58164" y="33436"/>
                </a:lnTo>
                <a:lnTo>
                  <a:pt x="59294" y="33436"/>
                </a:lnTo>
                <a:lnTo>
                  <a:pt x="60423" y="33808"/>
                </a:lnTo>
                <a:lnTo>
                  <a:pt x="61835" y="34922"/>
                </a:lnTo>
                <a:lnTo>
                  <a:pt x="65223" y="39380"/>
                </a:lnTo>
                <a:lnTo>
                  <a:pt x="65223" y="39380"/>
                </a:lnTo>
                <a:lnTo>
                  <a:pt x="65788" y="40495"/>
                </a:lnTo>
                <a:lnTo>
                  <a:pt x="66352" y="41981"/>
                </a:lnTo>
                <a:lnTo>
                  <a:pt x="66070" y="43839"/>
                </a:lnTo>
                <a:lnTo>
                  <a:pt x="65505" y="45325"/>
                </a:lnTo>
                <a:lnTo>
                  <a:pt x="61552" y="53869"/>
                </a:lnTo>
                <a:lnTo>
                  <a:pt x="61552" y="53869"/>
                </a:lnTo>
                <a:lnTo>
                  <a:pt x="61270" y="54984"/>
                </a:lnTo>
                <a:lnTo>
                  <a:pt x="61552" y="56099"/>
                </a:lnTo>
                <a:lnTo>
                  <a:pt x="62400" y="59071"/>
                </a:lnTo>
                <a:lnTo>
                  <a:pt x="62400" y="59071"/>
                </a:lnTo>
                <a:lnTo>
                  <a:pt x="62964" y="60557"/>
                </a:lnTo>
                <a:lnTo>
                  <a:pt x="63811" y="61300"/>
                </a:lnTo>
                <a:lnTo>
                  <a:pt x="71435" y="63900"/>
                </a:lnTo>
                <a:lnTo>
                  <a:pt x="71435" y="63900"/>
                </a:lnTo>
                <a:lnTo>
                  <a:pt x="72564" y="64272"/>
                </a:lnTo>
                <a:lnTo>
                  <a:pt x="73411" y="65015"/>
                </a:lnTo>
                <a:lnTo>
                  <a:pt x="73976" y="66501"/>
                </a:lnTo>
                <a:lnTo>
                  <a:pt x="74258" y="67987"/>
                </a:lnTo>
                <a:lnTo>
                  <a:pt x="74258" y="67987"/>
                </a:lnTo>
                <a:lnTo>
                  <a:pt x="74258" y="71331"/>
                </a:lnTo>
                <a:lnTo>
                  <a:pt x="74258" y="71331"/>
                </a:lnTo>
                <a:lnTo>
                  <a:pt x="74258" y="74674"/>
                </a:lnTo>
                <a:lnTo>
                  <a:pt x="74258" y="74674"/>
                </a:lnTo>
                <a:lnTo>
                  <a:pt x="73976" y="76160"/>
                </a:lnTo>
                <a:lnTo>
                  <a:pt x="73411" y="77647"/>
                </a:lnTo>
                <a:lnTo>
                  <a:pt x="72564" y="78761"/>
                </a:lnTo>
                <a:lnTo>
                  <a:pt x="71435" y="79133"/>
                </a:lnTo>
                <a:lnTo>
                  <a:pt x="63811" y="81733"/>
                </a:lnTo>
                <a:lnTo>
                  <a:pt x="63811" y="81733"/>
                </a:lnTo>
                <a:lnTo>
                  <a:pt x="62964" y="82105"/>
                </a:lnTo>
                <a:lnTo>
                  <a:pt x="62400" y="82848"/>
                </a:lnTo>
                <a:lnTo>
                  <a:pt x="61552" y="86191"/>
                </a:lnTo>
                <a:lnTo>
                  <a:pt x="61552" y="86191"/>
                </a:lnTo>
                <a:lnTo>
                  <a:pt x="61270" y="87678"/>
                </a:lnTo>
                <a:lnTo>
                  <a:pt x="61552" y="88792"/>
                </a:lnTo>
                <a:lnTo>
                  <a:pt x="65505" y="97708"/>
                </a:lnTo>
                <a:lnTo>
                  <a:pt x="65505" y="97708"/>
                </a:lnTo>
                <a:lnTo>
                  <a:pt x="66070" y="99195"/>
                </a:lnTo>
                <a:lnTo>
                  <a:pt x="66352" y="100681"/>
                </a:lnTo>
                <a:lnTo>
                  <a:pt x="65788" y="102167"/>
                </a:lnTo>
                <a:lnTo>
                  <a:pt x="65223" y="103653"/>
                </a:lnTo>
                <a:lnTo>
                  <a:pt x="61835" y="108111"/>
                </a:lnTo>
                <a:lnTo>
                  <a:pt x="61835" y="108111"/>
                </a:lnTo>
                <a:lnTo>
                  <a:pt x="60423" y="108854"/>
                </a:lnTo>
                <a:lnTo>
                  <a:pt x="59011" y="109226"/>
                </a:lnTo>
                <a:lnTo>
                  <a:pt x="59011" y="109226"/>
                </a:lnTo>
                <a:lnTo>
                  <a:pt x="57882" y="108854"/>
                </a:lnTo>
                <a:lnTo>
                  <a:pt x="57035" y="108482"/>
                </a:lnTo>
                <a:lnTo>
                  <a:pt x="50541" y="103281"/>
                </a:lnTo>
                <a:lnTo>
                  <a:pt x="50541" y="103281"/>
                </a:lnTo>
                <a:lnTo>
                  <a:pt x="49694" y="102910"/>
                </a:lnTo>
                <a:lnTo>
                  <a:pt x="48564" y="103281"/>
                </a:lnTo>
                <a:lnTo>
                  <a:pt x="46305" y="104396"/>
                </a:lnTo>
                <a:lnTo>
                  <a:pt x="46305" y="104396"/>
                </a:lnTo>
                <a:lnTo>
                  <a:pt x="45458" y="105139"/>
                </a:lnTo>
                <a:lnTo>
                  <a:pt x="45176" y="106253"/>
                </a:lnTo>
                <a:lnTo>
                  <a:pt x="43482" y="116284"/>
                </a:lnTo>
                <a:lnTo>
                  <a:pt x="43482" y="116284"/>
                </a:lnTo>
                <a:lnTo>
                  <a:pt x="42917" y="117770"/>
                </a:lnTo>
                <a:lnTo>
                  <a:pt x="42070" y="118885"/>
                </a:lnTo>
                <a:lnTo>
                  <a:pt x="41223" y="119628"/>
                </a:lnTo>
                <a:lnTo>
                  <a:pt x="39811" y="120000"/>
                </a:lnTo>
                <a:lnTo>
                  <a:pt x="39811" y="120000"/>
                </a:lnTo>
                <a:lnTo>
                  <a:pt x="36988" y="120000"/>
                </a:lnTo>
                <a:lnTo>
                  <a:pt x="36988" y="120000"/>
                </a:lnTo>
                <a:lnTo>
                  <a:pt x="34729" y="120000"/>
                </a:lnTo>
                <a:lnTo>
                  <a:pt x="34729" y="120000"/>
                </a:lnTo>
                <a:lnTo>
                  <a:pt x="33317" y="119628"/>
                </a:lnTo>
                <a:lnTo>
                  <a:pt x="32470" y="118885"/>
                </a:lnTo>
                <a:lnTo>
                  <a:pt x="31623" y="117770"/>
                </a:lnTo>
                <a:lnTo>
                  <a:pt x="31341" y="116284"/>
                </a:lnTo>
                <a:lnTo>
                  <a:pt x="29364" y="106253"/>
                </a:lnTo>
                <a:lnTo>
                  <a:pt x="29364" y="106253"/>
                </a:lnTo>
                <a:lnTo>
                  <a:pt x="29082" y="105139"/>
                </a:lnTo>
                <a:lnTo>
                  <a:pt x="28235" y="104396"/>
                </a:lnTo>
                <a:lnTo>
                  <a:pt x="25694" y="103281"/>
                </a:lnTo>
                <a:lnTo>
                  <a:pt x="25694" y="103281"/>
                </a:lnTo>
                <a:lnTo>
                  <a:pt x="24847" y="102910"/>
                </a:lnTo>
                <a:lnTo>
                  <a:pt x="24000" y="103281"/>
                </a:lnTo>
                <a:lnTo>
                  <a:pt x="17505" y="108482"/>
                </a:lnTo>
                <a:lnTo>
                  <a:pt x="17505" y="108482"/>
                </a:lnTo>
                <a:lnTo>
                  <a:pt x="16376" y="109226"/>
                </a:lnTo>
                <a:lnTo>
                  <a:pt x="15247" y="109226"/>
                </a:lnTo>
                <a:lnTo>
                  <a:pt x="14117" y="108854"/>
                </a:lnTo>
                <a:lnTo>
                  <a:pt x="12705" y="108111"/>
                </a:lnTo>
                <a:lnTo>
                  <a:pt x="9317" y="103653"/>
                </a:lnTo>
                <a:lnTo>
                  <a:pt x="9317" y="103653"/>
                </a:lnTo>
                <a:lnTo>
                  <a:pt x="8470" y="102167"/>
                </a:lnTo>
                <a:lnTo>
                  <a:pt x="8188" y="100681"/>
                </a:lnTo>
                <a:lnTo>
                  <a:pt x="8470" y="99195"/>
                </a:lnTo>
                <a:lnTo>
                  <a:pt x="9035" y="97708"/>
                </a:lnTo>
                <a:lnTo>
                  <a:pt x="12705" y="88792"/>
                </a:lnTo>
                <a:lnTo>
                  <a:pt x="12705" y="88792"/>
                </a:lnTo>
                <a:lnTo>
                  <a:pt x="12988" y="87678"/>
                </a:lnTo>
                <a:lnTo>
                  <a:pt x="12705" y="86191"/>
                </a:lnTo>
                <a:lnTo>
                  <a:pt x="11858" y="83219"/>
                </a:lnTo>
                <a:lnTo>
                  <a:pt x="11858" y="83219"/>
                </a:lnTo>
                <a:lnTo>
                  <a:pt x="11294" y="82105"/>
                </a:lnTo>
                <a:lnTo>
                  <a:pt x="10447" y="81733"/>
                </a:lnTo>
                <a:lnTo>
                  <a:pt x="3105" y="79133"/>
                </a:lnTo>
                <a:close/>
                <a:moveTo>
                  <a:pt x="2823" y="74303"/>
                </a:moveTo>
                <a:lnTo>
                  <a:pt x="2823" y="74303"/>
                </a:lnTo>
                <a:lnTo>
                  <a:pt x="3105" y="75046"/>
                </a:lnTo>
                <a:lnTo>
                  <a:pt x="3670" y="75417"/>
                </a:lnTo>
                <a:lnTo>
                  <a:pt x="11294" y="78018"/>
                </a:lnTo>
                <a:lnTo>
                  <a:pt x="11294" y="78018"/>
                </a:lnTo>
                <a:lnTo>
                  <a:pt x="12423" y="78390"/>
                </a:lnTo>
                <a:lnTo>
                  <a:pt x="13270" y="79133"/>
                </a:lnTo>
                <a:lnTo>
                  <a:pt x="14400" y="80247"/>
                </a:lnTo>
                <a:lnTo>
                  <a:pt x="14964" y="81733"/>
                </a:lnTo>
                <a:lnTo>
                  <a:pt x="15811" y="84705"/>
                </a:lnTo>
                <a:lnTo>
                  <a:pt x="15811" y="84705"/>
                </a:lnTo>
                <a:lnTo>
                  <a:pt x="16094" y="86191"/>
                </a:lnTo>
                <a:lnTo>
                  <a:pt x="16094" y="87678"/>
                </a:lnTo>
                <a:lnTo>
                  <a:pt x="16094" y="89164"/>
                </a:lnTo>
                <a:lnTo>
                  <a:pt x="15529" y="90650"/>
                </a:lnTo>
                <a:lnTo>
                  <a:pt x="11294" y="99566"/>
                </a:lnTo>
                <a:lnTo>
                  <a:pt x="11294" y="99566"/>
                </a:lnTo>
                <a:lnTo>
                  <a:pt x="11011" y="100309"/>
                </a:lnTo>
                <a:lnTo>
                  <a:pt x="11294" y="101052"/>
                </a:lnTo>
                <a:lnTo>
                  <a:pt x="14964" y="105139"/>
                </a:lnTo>
                <a:lnTo>
                  <a:pt x="14964" y="105139"/>
                </a:lnTo>
                <a:lnTo>
                  <a:pt x="15247" y="105510"/>
                </a:lnTo>
                <a:lnTo>
                  <a:pt x="15247" y="105510"/>
                </a:lnTo>
                <a:lnTo>
                  <a:pt x="16094" y="105510"/>
                </a:lnTo>
                <a:lnTo>
                  <a:pt x="22305" y="99938"/>
                </a:lnTo>
                <a:lnTo>
                  <a:pt x="22305" y="99938"/>
                </a:lnTo>
                <a:lnTo>
                  <a:pt x="23717" y="99566"/>
                </a:lnTo>
                <a:lnTo>
                  <a:pt x="24847" y="99566"/>
                </a:lnTo>
                <a:lnTo>
                  <a:pt x="24847" y="99566"/>
                </a:lnTo>
                <a:lnTo>
                  <a:pt x="25976" y="99566"/>
                </a:lnTo>
                <a:lnTo>
                  <a:pt x="27105" y="99938"/>
                </a:lnTo>
                <a:lnTo>
                  <a:pt x="29082" y="101052"/>
                </a:lnTo>
                <a:lnTo>
                  <a:pt x="29082" y="101052"/>
                </a:lnTo>
                <a:lnTo>
                  <a:pt x="30211" y="101795"/>
                </a:lnTo>
                <a:lnTo>
                  <a:pt x="31058" y="102538"/>
                </a:lnTo>
                <a:lnTo>
                  <a:pt x="31623" y="104024"/>
                </a:lnTo>
                <a:lnTo>
                  <a:pt x="32188" y="105510"/>
                </a:lnTo>
                <a:lnTo>
                  <a:pt x="33882" y="115170"/>
                </a:lnTo>
                <a:lnTo>
                  <a:pt x="33882" y="115170"/>
                </a:lnTo>
                <a:lnTo>
                  <a:pt x="34164" y="115913"/>
                </a:lnTo>
                <a:lnTo>
                  <a:pt x="35011" y="116284"/>
                </a:lnTo>
                <a:lnTo>
                  <a:pt x="35011" y="116284"/>
                </a:lnTo>
                <a:lnTo>
                  <a:pt x="36988" y="116284"/>
                </a:lnTo>
                <a:lnTo>
                  <a:pt x="36988" y="116284"/>
                </a:lnTo>
                <a:lnTo>
                  <a:pt x="39529" y="116284"/>
                </a:lnTo>
                <a:lnTo>
                  <a:pt x="39529" y="116284"/>
                </a:lnTo>
                <a:lnTo>
                  <a:pt x="40094" y="115913"/>
                </a:lnTo>
                <a:lnTo>
                  <a:pt x="40658" y="115170"/>
                </a:lnTo>
                <a:lnTo>
                  <a:pt x="42352" y="105510"/>
                </a:lnTo>
                <a:lnTo>
                  <a:pt x="42352" y="105510"/>
                </a:lnTo>
                <a:lnTo>
                  <a:pt x="42635" y="104024"/>
                </a:lnTo>
                <a:lnTo>
                  <a:pt x="43200" y="102538"/>
                </a:lnTo>
                <a:lnTo>
                  <a:pt x="44329" y="101795"/>
                </a:lnTo>
                <a:lnTo>
                  <a:pt x="45176" y="101052"/>
                </a:lnTo>
                <a:lnTo>
                  <a:pt x="47717" y="99938"/>
                </a:lnTo>
                <a:lnTo>
                  <a:pt x="47717" y="99938"/>
                </a:lnTo>
                <a:lnTo>
                  <a:pt x="48564" y="99195"/>
                </a:lnTo>
                <a:lnTo>
                  <a:pt x="49694" y="99195"/>
                </a:lnTo>
                <a:lnTo>
                  <a:pt x="50823" y="99566"/>
                </a:lnTo>
                <a:lnTo>
                  <a:pt x="51952" y="99938"/>
                </a:lnTo>
                <a:lnTo>
                  <a:pt x="58447" y="105510"/>
                </a:lnTo>
                <a:lnTo>
                  <a:pt x="58447" y="105510"/>
                </a:lnTo>
                <a:lnTo>
                  <a:pt x="59011" y="105510"/>
                </a:lnTo>
                <a:lnTo>
                  <a:pt x="59011" y="105510"/>
                </a:lnTo>
                <a:lnTo>
                  <a:pt x="59576" y="105139"/>
                </a:lnTo>
                <a:lnTo>
                  <a:pt x="62964" y="101052"/>
                </a:lnTo>
                <a:lnTo>
                  <a:pt x="62964" y="101052"/>
                </a:lnTo>
                <a:lnTo>
                  <a:pt x="63247" y="100309"/>
                </a:lnTo>
                <a:lnTo>
                  <a:pt x="63247" y="99566"/>
                </a:lnTo>
                <a:lnTo>
                  <a:pt x="59011" y="90650"/>
                </a:lnTo>
                <a:lnTo>
                  <a:pt x="59011" y="90650"/>
                </a:lnTo>
                <a:lnTo>
                  <a:pt x="58447" y="89164"/>
                </a:lnTo>
                <a:lnTo>
                  <a:pt x="58164" y="87678"/>
                </a:lnTo>
                <a:lnTo>
                  <a:pt x="58447" y="86191"/>
                </a:lnTo>
                <a:lnTo>
                  <a:pt x="58729" y="84705"/>
                </a:lnTo>
                <a:lnTo>
                  <a:pt x="59576" y="81733"/>
                </a:lnTo>
                <a:lnTo>
                  <a:pt x="59576" y="81733"/>
                </a:lnTo>
                <a:lnTo>
                  <a:pt x="60141" y="80247"/>
                </a:lnTo>
                <a:lnTo>
                  <a:pt x="61270" y="79133"/>
                </a:lnTo>
                <a:lnTo>
                  <a:pt x="62117" y="78390"/>
                </a:lnTo>
                <a:lnTo>
                  <a:pt x="63247" y="78018"/>
                </a:lnTo>
                <a:lnTo>
                  <a:pt x="70588" y="75417"/>
                </a:lnTo>
                <a:lnTo>
                  <a:pt x="70588" y="75417"/>
                </a:lnTo>
                <a:lnTo>
                  <a:pt x="71152" y="75046"/>
                </a:lnTo>
                <a:lnTo>
                  <a:pt x="71435" y="74303"/>
                </a:lnTo>
                <a:lnTo>
                  <a:pt x="71435" y="74303"/>
                </a:lnTo>
                <a:lnTo>
                  <a:pt x="71435" y="71331"/>
                </a:lnTo>
                <a:lnTo>
                  <a:pt x="71435" y="71331"/>
                </a:lnTo>
                <a:lnTo>
                  <a:pt x="71435" y="68730"/>
                </a:lnTo>
                <a:lnTo>
                  <a:pt x="71435" y="68730"/>
                </a:lnTo>
                <a:lnTo>
                  <a:pt x="71152" y="67616"/>
                </a:lnTo>
                <a:lnTo>
                  <a:pt x="70588" y="67244"/>
                </a:lnTo>
                <a:lnTo>
                  <a:pt x="63247" y="65015"/>
                </a:lnTo>
                <a:lnTo>
                  <a:pt x="63247" y="65015"/>
                </a:lnTo>
                <a:lnTo>
                  <a:pt x="62117" y="64272"/>
                </a:lnTo>
                <a:lnTo>
                  <a:pt x="61270" y="63529"/>
                </a:lnTo>
                <a:lnTo>
                  <a:pt x="60141" y="62414"/>
                </a:lnTo>
                <a:lnTo>
                  <a:pt x="59576" y="60928"/>
                </a:lnTo>
                <a:lnTo>
                  <a:pt x="58729" y="57585"/>
                </a:lnTo>
                <a:lnTo>
                  <a:pt x="58729" y="57585"/>
                </a:lnTo>
                <a:lnTo>
                  <a:pt x="58447" y="56099"/>
                </a:lnTo>
                <a:lnTo>
                  <a:pt x="58164" y="54613"/>
                </a:lnTo>
                <a:lnTo>
                  <a:pt x="58447" y="53126"/>
                </a:lnTo>
                <a:lnTo>
                  <a:pt x="59011" y="51640"/>
                </a:lnTo>
                <a:lnTo>
                  <a:pt x="63247" y="43467"/>
                </a:lnTo>
                <a:lnTo>
                  <a:pt x="63247" y="43467"/>
                </a:lnTo>
                <a:lnTo>
                  <a:pt x="63247" y="42352"/>
                </a:lnTo>
                <a:lnTo>
                  <a:pt x="62964" y="41609"/>
                </a:lnTo>
                <a:lnTo>
                  <a:pt x="59576" y="37523"/>
                </a:lnTo>
                <a:lnTo>
                  <a:pt x="59576" y="37523"/>
                </a:lnTo>
                <a:lnTo>
                  <a:pt x="59011" y="37523"/>
                </a:lnTo>
                <a:lnTo>
                  <a:pt x="59011" y="37523"/>
                </a:lnTo>
                <a:lnTo>
                  <a:pt x="58447" y="37523"/>
                </a:lnTo>
                <a:lnTo>
                  <a:pt x="51952" y="42724"/>
                </a:lnTo>
                <a:lnTo>
                  <a:pt x="51952" y="42724"/>
                </a:lnTo>
                <a:lnTo>
                  <a:pt x="50823" y="43467"/>
                </a:lnTo>
                <a:lnTo>
                  <a:pt x="49694" y="43467"/>
                </a:lnTo>
                <a:lnTo>
                  <a:pt x="48564" y="43467"/>
                </a:lnTo>
                <a:lnTo>
                  <a:pt x="47435" y="43095"/>
                </a:lnTo>
                <a:lnTo>
                  <a:pt x="45176" y="41609"/>
                </a:lnTo>
                <a:lnTo>
                  <a:pt x="45176" y="41609"/>
                </a:lnTo>
                <a:lnTo>
                  <a:pt x="44329" y="41238"/>
                </a:lnTo>
                <a:lnTo>
                  <a:pt x="43200" y="40123"/>
                </a:lnTo>
                <a:lnTo>
                  <a:pt x="42635" y="39009"/>
                </a:lnTo>
                <a:lnTo>
                  <a:pt x="42352" y="37523"/>
                </a:lnTo>
                <a:lnTo>
                  <a:pt x="40658" y="27120"/>
                </a:lnTo>
                <a:lnTo>
                  <a:pt x="40658" y="27120"/>
                </a:lnTo>
                <a:lnTo>
                  <a:pt x="40094" y="26377"/>
                </a:lnTo>
                <a:lnTo>
                  <a:pt x="39529" y="26006"/>
                </a:lnTo>
                <a:lnTo>
                  <a:pt x="39529" y="26006"/>
                </a:lnTo>
                <a:lnTo>
                  <a:pt x="36988" y="26006"/>
                </a:lnTo>
                <a:lnTo>
                  <a:pt x="36988" y="26006"/>
                </a:lnTo>
                <a:lnTo>
                  <a:pt x="35011" y="26006"/>
                </a:lnTo>
                <a:lnTo>
                  <a:pt x="35011" y="26006"/>
                </a:lnTo>
                <a:lnTo>
                  <a:pt x="34164" y="26377"/>
                </a:lnTo>
                <a:lnTo>
                  <a:pt x="33882" y="27120"/>
                </a:lnTo>
                <a:lnTo>
                  <a:pt x="32188" y="37523"/>
                </a:lnTo>
                <a:lnTo>
                  <a:pt x="32188" y="37523"/>
                </a:lnTo>
                <a:lnTo>
                  <a:pt x="31623" y="39009"/>
                </a:lnTo>
                <a:lnTo>
                  <a:pt x="31058" y="40123"/>
                </a:lnTo>
                <a:lnTo>
                  <a:pt x="30211" y="41238"/>
                </a:lnTo>
                <a:lnTo>
                  <a:pt x="29082" y="41609"/>
                </a:lnTo>
                <a:lnTo>
                  <a:pt x="26823" y="43095"/>
                </a:lnTo>
                <a:lnTo>
                  <a:pt x="26823" y="43095"/>
                </a:lnTo>
                <a:lnTo>
                  <a:pt x="25694" y="43467"/>
                </a:lnTo>
                <a:lnTo>
                  <a:pt x="24564" y="43467"/>
                </a:lnTo>
                <a:lnTo>
                  <a:pt x="23435" y="43467"/>
                </a:lnTo>
                <a:lnTo>
                  <a:pt x="22305" y="42724"/>
                </a:lnTo>
                <a:lnTo>
                  <a:pt x="16094" y="37523"/>
                </a:lnTo>
                <a:lnTo>
                  <a:pt x="16094" y="37523"/>
                </a:lnTo>
                <a:lnTo>
                  <a:pt x="15529" y="37151"/>
                </a:lnTo>
                <a:lnTo>
                  <a:pt x="14964" y="37523"/>
                </a:lnTo>
                <a:lnTo>
                  <a:pt x="11294" y="41609"/>
                </a:lnTo>
                <a:lnTo>
                  <a:pt x="11294" y="41609"/>
                </a:lnTo>
                <a:lnTo>
                  <a:pt x="11011" y="42352"/>
                </a:lnTo>
                <a:lnTo>
                  <a:pt x="11294" y="43467"/>
                </a:lnTo>
                <a:lnTo>
                  <a:pt x="15529" y="51640"/>
                </a:lnTo>
                <a:lnTo>
                  <a:pt x="15529" y="51640"/>
                </a:lnTo>
                <a:lnTo>
                  <a:pt x="16094" y="53126"/>
                </a:lnTo>
                <a:lnTo>
                  <a:pt x="16094" y="54613"/>
                </a:lnTo>
                <a:lnTo>
                  <a:pt x="16094" y="56099"/>
                </a:lnTo>
                <a:lnTo>
                  <a:pt x="15811" y="57956"/>
                </a:lnTo>
                <a:lnTo>
                  <a:pt x="14964" y="60928"/>
                </a:lnTo>
                <a:lnTo>
                  <a:pt x="14964" y="60928"/>
                </a:lnTo>
                <a:lnTo>
                  <a:pt x="14400" y="62414"/>
                </a:lnTo>
                <a:lnTo>
                  <a:pt x="13270" y="63529"/>
                </a:lnTo>
                <a:lnTo>
                  <a:pt x="12423" y="64272"/>
                </a:lnTo>
                <a:lnTo>
                  <a:pt x="11294" y="65015"/>
                </a:lnTo>
                <a:lnTo>
                  <a:pt x="3670" y="67244"/>
                </a:lnTo>
                <a:lnTo>
                  <a:pt x="3670" y="67244"/>
                </a:lnTo>
                <a:lnTo>
                  <a:pt x="3105" y="67616"/>
                </a:lnTo>
                <a:lnTo>
                  <a:pt x="3105" y="68359"/>
                </a:lnTo>
                <a:lnTo>
                  <a:pt x="3105" y="68359"/>
                </a:lnTo>
                <a:lnTo>
                  <a:pt x="2823" y="71331"/>
                </a:lnTo>
                <a:lnTo>
                  <a:pt x="2823" y="71331"/>
                </a:lnTo>
                <a:lnTo>
                  <a:pt x="2823" y="74303"/>
                </a:lnTo>
                <a:lnTo>
                  <a:pt x="2823" y="74303"/>
                </a:lnTo>
                <a:close/>
                <a:moveTo>
                  <a:pt x="21458" y="71331"/>
                </a:moveTo>
                <a:lnTo>
                  <a:pt x="21458" y="71331"/>
                </a:lnTo>
                <a:lnTo>
                  <a:pt x="21741" y="67244"/>
                </a:lnTo>
                <a:lnTo>
                  <a:pt x="22588" y="63529"/>
                </a:lnTo>
                <a:lnTo>
                  <a:pt x="24000" y="59814"/>
                </a:lnTo>
                <a:lnTo>
                  <a:pt x="26258" y="56470"/>
                </a:lnTo>
                <a:lnTo>
                  <a:pt x="26258" y="56470"/>
                </a:lnTo>
                <a:lnTo>
                  <a:pt x="28517" y="53869"/>
                </a:lnTo>
                <a:lnTo>
                  <a:pt x="31058" y="52012"/>
                </a:lnTo>
                <a:lnTo>
                  <a:pt x="33882" y="50897"/>
                </a:lnTo>
                <a:lnTo>
                  <a:pt x="36988" y="50526"/>
                </a:lnTo>
                <a:lnTo>
                  <a:pt x="36988" y="50526"/>
                </a:lnTo>
                <a:lnTo>
                  <a:pt x="40376" y="50897"/>
                </a:lnTo>
                <a:lnTo>
                  <a:pt x="43200" y="52012"/>
                </a:lnTo>
                <a:lnTo>
                  <a:pt x="46023" y="53869"/>
                </a:lnTo>
                <a:lnTo>
                  <a:pt x="48282" y="56470"/>
                </a:lnTo>
                <a:lnTo>
                  <a:pt x="48282" y="56470"/>
                </a:lnTo>
                <a:lnTo>
                  <a:pt x="50258" y="59814"/>
                </a:lnTo>
                <a:lnTo>
                  <a:pt x="51670" y="63529"/>
                </a:lnTo>
                <a:lnTo>
                  <a:pt x="52517" y="67244"/>
                </a:lnTo>
                <a:lnTo>
                  <a:pt x="52800" y="71331"/>
                </a:lnTo>
                <a:lnTo>
                  <a:pt x="52800" y="71331"/>
                </a:lnTo>
                <a:lnTo>
                  <a:pt x="52517" y="75417"/>
                </a:lnTo>
                <a:lnTo>
                  <a:pt x="51670" y="79133"/>
                </a:lnTo>
                <a:lnTo>
                  <a:pt x="50258" y="82476"/>
                </a:lnTo>
                <a:lnTo>
                  <a:pt x="48282" y="85820"/>
                </a:lnTo>
                <a:lnTo>
                  <a:pt x="48282" y="85820"/>
                </a:lnTo>
                <a:lnTo>
                  <a:pt x="46023" y="88421"/>
                </a:lnTo>
                <a:lnTo>
                  <a:pt x="43200" y="90278"/>
                </a:lnTo>
                <a:lnTo>
                  <a:pt x="40376" y="91393"/>
                </a:lnTo>
                <a:lnTo>
                  <a:pt x="36988" y="92136"/>
                </a:lnTo>
                <a:lnTo>
                  <a:pt x="36988" y="92136"/>
                </a:lnTo>
                <a:lnTo>
                  <a:pt x="33882" y="91393"/>
                </a:lnTo>
                <a:lnTo>
                  <a:pt x="31058" y="90278"/>
                </a:lnTo>
                <a:lnTo>
                  <a:pt x="28517" y="88421"/>
                </a:lnTo>
                <a:lnTo>
                  <a:pt x="26258" y="85820"/>
                </a:lnTo>
                <a:lnTo>
                  <a:pt x="26258" y="85820"/>
                </a:lnTo>
                <a:lnTo>
                  <a:pt x="24000" y="82476"/>
                </a:lnTo>
                <a:lnTo>
                  <a:pt x="22588" y="79133"/>
                </a:lnTo>
                <a:lnTo>
                  <a:pt x="21741" y="75417"/>
                </a:lnTo>
                <a:lnTo>
                  <a:pt x="21458" y="71331"/>
                </a:lnTo>
                <a:lnTo>
                  <a:pt x="21458" y="71331"/>
                </a:lnTo>
                <a:close/>
                <a:moveTo>
                  <a:pt x="24282" y="71331"/>
                </a:moveTo>
                <a:lnTo>
                  <a:pt x="24282" y="71331"/>
                </a:lnTo>
                <a:lnTo>
                  <a:pt x="24564" y="74674"/>
                </a:lnTo>
                <a:lnTo>
                  <a:pt x="25411" y="78018"/>
                </a:lnTo>
                <a:lnTo>
                  <a:pt x="26541" y="80619"/>
                </a:lnTo>
                <a:lnTo>
                  <a:pt x="27952" y="83219"/>
                </a:lnTo>
                <a:lnTo>
                  <a:pt x="27952" y="83219"/>
                </a:lnTo>
                <a:lnTo>
                  <a:pt x="29929" y="85448"/>
                </a:lnTo>
                <a:lnTo>
                  <a:pt x="32188" y="86934"/>
                </a:lnTo>
                <a:lnTo>
                  <a:pt x="34447" y="87678"/>
                </a:lnTo>
                <a:lnTo>
                  <a:pt x="36988" y="88049"/>
                </a:lnTo>
                <a:lnTo>
                  <a:pt x="36988" y="88049"/>
                </a:lnTo>
                <a:lnTo>
                  <a:pt x="39811" y="87678"/>
                </a:lnTo>
                <a:lnTo>
                  <a:pt x="42352" y="86934"/>
                </a:lnTo>
                <a:lnTo>
                  <a:pt x="44329" y="85448"/>
                </a:lnTo>
                <a:lnTo>
                  <a:pt x="46305" y="83219"/>
                </a:lnTo>
                <a:lnTo>
                  <a:pt x="46305" y="83219"/>
                </a:lnTo>
                <a:lnTo>
                  <a:pt x="48000" y="80619"/>
                </a:lnTo>
                <a:lnTo>
                  <a:pt x="49129" y="78018"/>
                </a:lnTo>
                <a:lnTo>
                  <a:pt x="49976" y="74674"/>
                </a:lnTo>
                <a:lnTo>
                  <a:pt x="49976" y="71331"/>
                </a:lnTo>
                <a:lnTo>
                  <a:pt x="49976" y="71331"/>
                </a:lnTo>
                <a:lnTo>
                  <a:pt x="49976" y="67987"/>
                </a:lnTo>
                <a:lnTo>
                  <a:pt x="49129" y="65015"/>
                </a:lnTo>
                <a:lnTo>
                  <a:pt x="48000" y="62043"/>
                </a:lnTo>
                <a:lnTo>
                  <a:pt x="46305" y="59071"/>
                </a:lnTo>
                <a:lnTo>
                  <a:pt x="46305" y="59071"/>
                </a:lnTo>
                <a:lnTo>
                  <a:pt x="44329" y="57213"/>
                </a:lnTo>
                <a:lnTo>
                  <a:pt x="42352" y="55356"/>
                </a:lnTo>
                <a:lnTo>
                  <a:pt x="39811" y="54613"/>
                </a:lnTo>
                <a:lnTo>
                  <a:pt x="36988" y="54241"/>
                </a:lnTo>
                <a:lnTo>
                  <a:pt x="36988" y="54241"/>
                </a:lnTo>
                <a:lnTo>
                  <a:pt x="34447" y="54613"/>
                </a:lnTo>
                <a:lnTo>
                  <a:pt x="32188" y="55356"/>
                </a:lnTo>
                <a:lnTo>
                  <a:pt x="29929" y="57213"/>
                </a:lnTo>
                <a:lnTo>
                  <a:pt x="27952" y="59071"/>
                </a:lnTo>
                <a:lnTo>
                  <a:pt x="27952" y="59071"/>
                </a:lnTo>
                <a:lnTo>
                  <a:pt x="26541" y="62043"/>
                </a:lnTo>
                <a:lnTo>
                  <a:pt x="25411" y="65015"/>
                </a:lnTo>
                <a:lnTo>
                  <a:pt x="24564" y="67987"/>
                </a:lnTo>
                <a:lnTo>
                  <a:pt x="24282" y="71331"/>
                </a:lnTo>
                <a:lnTo>
                  <a:pt x="24282" y="71331"/>
                </a:lnTo>
                <a:close/>
                <a:moveTo>
                  <a:pt x="79623" y="17832"/>
                </a:moveTo>
                <a:lnTo>
                  <a:pt x="79623" y="17832"/>
                </a:lnTo>
                <a:lnTo>
                  <a:pt x="79905" y="17461"/>
                </a:lnTo>
                <a:lnTo>
                  <a:pt x="79905" y="16718"/>
                </a:lnTo>
                <a:lnTo>
                  <a:pt x="78211" y="10402"/>
                </a:lnTo>
                <a:lnTo>
                  <a:pt x="78211" y="10402"/>
                </a:lnTo>
                <a:lnTo>
                  <a:pt x="77929" y="8916"/>
                </a:lnTo>
                <a:lnTo>
                  <a:pt x="78211" y="7430"/>
                </a:lnTo>
                <a:lnTo>
                  <a:pt x="78776" y="6687"/>
                </a:lnTo>
                <a:lnTo>
                  <a:pt x="79341" y="5572"/>
                </a:lnTo>
                <a:lnTo>
                  <a:pt x="82164" y="3343"/>
                </a:lnTo>
                <a:lnTo>
                  <a:pt x="82164" y="3343"/>
                </a:lnTo>
                <a:lnTo>
                  <a:pt x="83294" y="2972"/>
                </a:lnTo>
                <a:lnTo>
                  <a:pt x="84141" y="2972"/>
                </a:lnTo>
                <a:lnTo>
                  <a:pt x="85552" y="3343"/>
                </a:lnTo>
                <a:lnTo>
                  <a:pt x="86400" y="4086"/>
                </a:lnTo>
                <a:lnTo>
                  <a:pt x="90070" y="8916"/>
                </a:lnTo>
                <a:lnTo>
                  <a:pt x="90070" y="8916"/>
                </a:lnTo>
                <a:lnTo>
                  <a:pt x="90352" y="9287"/>
                </a:lnTo>
                <a:lnTo>
                  <a:pt x="90635" y="9287"/>
                </a:lnTo>
                <a:lnTo>
                  <a:pt x="92329" y="8916"/>
                </a:lnTo>
                <a:lnTo>
                  <a:pt x="92329" y="8916"/>
                </a:lnTo>
                <a:lnTo>
                  <a:pt x="92894" y="8916"/>
                </a:lnTo>
                <a:lnTo>
                  <a:pt x="93458" y="8544"/>
                </a:lnTo>
                <a:lnTo>
                  <a:pt x="95717" y="2229"/>
                </a:lnTo>
                <a:lnTo>
                  <a:pt x="95717" y="2229"/>
                </a:lnTo>
                <a:lnTo>
                  <a:pt x="96282" y="1114"/>
                </a:lnTo>
                <a:lnTo>
                  <a:pt x="96847" y="743"/>
                </a:lnTo>
                <a:lnTo>
                  <a:pt x="97694" y="371"/>
                </a:lnTo>
                <a:lnTo>
                  <a:pt x="98541" y="0"/>
                </a:lnTo>
                <a:lnTo>
                  <a:pt x="98541" y="0"/>
                </a:lnTo>
                <a:lnTo>
                  <a:pt x="99105" y="0"/>
                </a:lnTo>
                <a:lnTo>
                  <a:pt x="100800" y="371"/>
                </a:lnTo>
                <a:lnTo>
                  <a:pt x="100800" y="371"/>
                </a:lnTo>
                <a:lnTo>
                  <a:pt x="102211" y="1114"/>
                </a:lnTo>
                <a:lnTo>
                  <a:pt x="102211" y="1114"/>
                </a:lnTo>
                <a:lnTo>
                  <a:pt x="103341" y="1857"/>
                </a:lnTo>
                <a:lnTo>
                  <a:pt x="103905" y="2600"/>
                </a:lnTo>
                <a:lnTo>
                  <a:pt x="104188" y="3715"/>
                </a:lnTo>
                <a:lnTo>
                  <a:pt x="104470" y="5201"/>
                </a:lnTo>
                <a:lnTo>
                  <a:pt x="104470" y="11888"/>
                </a:lnTo>
                <a:lnTo>
                  <a:pt x="104470" y="11888"/>
                </a:lnTo>
                <a:lnTo>
                  <a:pt x="104470" y="12631"/>
                </a:lnTo>
                <a:lnTo>
                  <a:pt x="104752" y="13003"/>
                </a:lnTo>
                <a:lnTo>
                  <a:pt x="106164" y="14489"/>
                </a:lnTo>
                <a:lnTo>
                  <a:pt x="106164" y="14489"/>
                </a:lnTo>
                <a:lnTo>
                  <a:pt x="107011" y="14860"/>
                </a:lnTo>
                <a:lnTo>
                  <a:pt x="112376" y="12631"/>
                </a:lnTo>
                <a:lnTo>
                  <a:pt x="112376" y="12631"/>
                </a:lnTo>
                <a:lnTo>
                  <a:pt x="113505" y="12260"/>
                </a:lnTo>
                <a:lnTo>
                  <a:pt x="114352" y="12631"/>
                </a:lnTo>
                <a:lnTo>
                  <a:pt x="115200" y="13003"/>
                </a:lnTo>
                <a:lnTo>
                  <a:pt x="115764" y="14117"/>
                </a:lnTo>
                <a:lnTo>
                  <a:pt x="117741" y="17832"/>
                </a:lnTo>
                <a:lnTo>
                  <a:pt x="117741" y="17832"/>
                </a:lnTo>
                <a:lnTo>
                  <a:pt x="118023" y="19318"/>
                </a:lnTo>
                <a:lnTo>
                  <a:pt x="118023" y="20433"/>
                </a:lnTo>
                <a:lnTo>
                  <a:pt x="117741" y="21919"/>
                </a:lnTo>
                <a:lnTo>
                  <a:pt x="117176" y="22662"/>
                </a:lnTo>
                <a:lnTo>
                  <a:pt x="113505" y="27863"/>
                </a:lnTo>
                <a:lnTo>
                  <a:pt x="113505" y="27863"/>
                </a:lnTo>
                <a:lnTo>
                  <a:pt x="112941" y="28978"/>
                </a:lnTo>
                <a:lnTo>
                  <a:pt x="113505" y="31207"/>
                </a:lnTo>
                <a:lnTo>
                  <a:pt x="113505" y="31207"/>
                </a:lnTo>
                <a:lnTo>
                  <a:pt x="113505" y="31950"/>
                </a:lnTo>
                <a:lnTo>
                  <a:pt x="113788" y="32321"/>
                </a:lnTo>
                <a:lnTo>
                  <a:pt x="118588" y="35665"/>
                </a:lnTo>
                <a:lnTo>
                  <a:pt x="118588" y="35665"/>
                </a:lnTo>
                <a:lnTo>
                  <a:pt x="119435" y="36408"/>
                </a:lnTo>
                <a:lnTo>
                  <a:pt x="120000" y="37151"/>
                </a:lnTo>
                <a:lnTo>
                  <a:pt x="120000" y="38637"/>
                </a:lnTo>
                <a:lnTo>
                  <a:pt x="120000" y="39752"/>
                </a:lnTo>
                <a:lnTo>
                  <a:pt x="119717" y="42352"/>
                </a:lnTo>
                <a:lnTo>
                  <a:pt x="119717" y="42352"/>
                </a:lnTo>
                <a:lnTo>
                  <a:pt x="119152" y="44210"/>
                </a:lnTo>
                <a:lnTo>
                  <a:pt x="119152" y="44210"/>
                </a:lnTo>
                <a:lnTo>
                  <a:pt x="118870" y="45696"/>
                </a:lnTo>
                <a:lnTo>
                  <a:pt x="118023" y="46439"/>
                </a:lnTo>
                <a:lnTo>
                  <a:pt x="117176" y="46811"/>
                </a:lnTo>
                <a:lnTo>
                  <a:pt x="116329" y="47182"/>
                </a:lnTo>
                <a:lnTo>
                  <a:pt x="110964" y="47182"/>
                </a:lnTo>
                <a:lnTo>
                  <a:pt x="110964" y="47182"/>
                </a:lnTo>
                <a:lnTo>
                  <a:pt x="110682" y="47182"/>
                </a:lnTo>
                <a:lnTo>
                  <a:pt x="110117" y="47554"/>
                </a:lnTo>
                <a:lnTo>
                  <a:pt x="109270" y="49411"/>
                </a:lnTo>
                <a:lnTo>
                  <a:pt x="109270" y="49411"/>
                </a:lnTo>
                <a:lnTo>
                  <a:pt x="108988" y="50154"/>
                </a:lnTo>
                <a:lnTo>
                  <a:pt x="108988" y="50526"/>
                </a:lnTo>
                <a:lnTo>
                  <a:pt x="110682" y="57213"/>
                </a:lnTo>
                <a:lnTo>
                  <a:pt x="110682" y="57213"/>
                </a:lnTo>
                <a:lnTo>
                  <a:pt x="110682" y="58699"/>
                </a:lnTo>
                <a:lnTo>
                  <a:pt x="110682" y="59814"/>
                </a:lnTo>
                <a:lnTo>
                  <a:pt x="110117" y="61300"/>
                </a:lnTo>
                <a:lnTo>
                  <a:pt x="109270" y="62043"/>
                </a:lnTo>
                <a:lnTo>
                  <a:pt x="106164" y="64272"/>
                </a:lnTo>
                <a:lnTo>
                  <a:pt x="106164" y="64272"/>
                </a:lnTo>
                <a:lnTo>
                  <a:pt x="105317" y="65015"/>
                </a:lnTo>
                <a:lnTo>
                  <a:pt x="104188" y="65015"/>
                </a:lnTo>
                <a:lnTo>
                  <a:pt x="103341" y="64643"/>
                </a:lnTo>
                <a:lnTo>
                  <a:pt x="102494" y="63900"/>
                </a:lnTo>
                <a:lnTo>
                  <a:pt x="98823" y="58328"/>
                </a:lnTo>
                <a:lnTo>
                  <a:pt x="98823" y="58328"/>
                </a:lnTo>
                <a:lnTo>
                  <a:pt x="98541" y="57956"/>
                </a:lnTo>
                <a:lnTo>
                  <a:pt x="97976" y="57956"/>
                </a:lnTo>
                <a:lnTo>
                  <a:pt x="96282" y="58328"/>
                </a:lnTo>
                <a:lnTo>
                  <a:pt x="96282" y="58328"/>
                </a:lnTo>
                <a:lnTo>
                  <a:pt x="95717" y="58699"/>
                </a:lnTo>
                <a:lnTo>
                  <a:pt x="95435" y="59071"/>
                </a:lnTo>
                <a:lnTo>
                  <a:pt x="93176" y="65758"/>
                </a:lnTo>
                <a:lnTo>
                  <a:pt x="93176" y="65758"/>
                </a:lnTo>
                <a:lnTo>
                  <a:pt x="92611" y="66501"/>
                </a:lnTo>
                <a:lnTo>
                  <a:pt x="92047" y="67244"/>
                </a:lnTo>
                <a:lnTo>
                  <a:pt x="91200" y="67616"/>
                </a:lnTo>
                <a:lnTo>
                  <a:pt x="90070" y="67616"/>
                </a:lnTo>
                <a:lnTo>
                  <a:pt x="90070" y="67616"/>
                </a:lnTo>
                <a:lnTo>
                  <a:pt x="89788" y="67616"/>
                </a:lnTo>
                <a:lnTo>
                  <a:pt x="88094" y="67244"/>
                </a:lnTo>
                <a:lnTo>
                  <a:pt x="88094" y="67244"/>
                </a:lnTo>
                <a:lnTo>
                  <a:pt x="86400" y="66501"/>
                </a:lnTo>
                <a:lnTo>
                  <a:pt x="86400" y="66501"/>
                </a:lnTo>
                <a:lnTo>
                  <a:pt x="85552" y="65758"/>
                </a:lnTo>
                <a:lnTo>
                  <a:pt x="84988" y="65015"/>
                </a:lnTo>
                <a:lnTo>
                  <a:pt x="84141" y="63900"/>
                </a:lnTo>
                <a:lnTo>
                  <a:pt x="84141" y="62414"/>
                </a:lnTo>
                <a:lnTo>
                  <a:pt x="84141" y="55356"/>
                </a:lnTo>
                <a:lnTo>
                  <a:pt x="84141" y="55356"/>
                </a:lnTo>
                <a:lnTo>
                  <a:pt x="83576" y="54241"/>
                </a:lnTo>
                <a:lnTo>
                  <a:pt x="82164" y="52755"/>
                </a:lnTo>
                <a:lnTo>
                  <a:pt x="82164" y="52755"/>
                </a:lnTo>
                <a:lnTo>
                  <a:pt x="81600" y="52755"/>
                </a:lnTo>
                <a:lnTo>
                  <a:pt x="76517" y="54613"/>
                </a:lnTo>
                <a:lnTo>
                  <a:pt x="76517" y="54613"/>
                </a:lnTo>
                <a:lnTo>
                  <a:pt x="75388" y="54984"/>
                </a:lnTo>
                <a:lnTo>
                  <a:pt x="74541" y="54984"/>
                </a:lnTo>
                <a:lnTo>
                  <a:pt x="73694" y="54241"/>
                </a:lnTo>
                <a:lnTo>
                  <a:pt x="72847" y="53126"/>
                </a:lnTo>
                <a:lnTo>
                  <a:pt x="71152" y="49411"/>
                </a:lnTo>
                <a:lnTo>
                  <a:pt x="71152" y="49411"/>
                </a:lnTo>
                <a:lnTo>
                  <a:pt x="70870" y="47925"/>
                </a:lnTo>
                <a:lnTo>
                  <a:pt x="70870" y="46811"/>
                </a:lnTo>
                <a:lnTo>
                  <a:pt x="71152" y="45696"/>
                </a:lnTo>
                <a:lnTo>
                  <a:pt x="71717" y="44582"/>
                </a:lnTo>
                <a:lnTo>
                  <a:pt x="75388" y="39752"/>
                </a:lnTo>
                <a:lnTo>
                  <a:pt x="75388" y="39752"/>
                </a:lnTo>
                <a:lnTo>
                  <a:pt x="75670" y="38637"/>
                </a:lnTo>
                <a:lnTo>
                  <a:pt x="75388" y="36408"/>
                </a:lnTo>
                <a:lnTo>
                  <a:pt x="75388" y="36408"/>
                </a:lnTo>
                <a:lnTo>
                  <a:pt x="75388" y="35665"/>
                </a:lnTo>
                <a:lnTo>
                  <a:pt x="75105" y="35294"/>
                </a:lnTo>
                <a:lnTo>
                  <a:pt x="70305" y="32321"/>
                </a:lnTo>
                <a:lnTo>
                  <a:pt x="70305" y="32321"/>
                </a:lnTo>
                <a:lnTo>
                  <a:pt x="69458" y="31578"/>
                </a:lnTo>
                <a:lnTo>
                  <a:pt x="68894" y="30464"/>
                </a:lnTo>
                <a:lnTo>
                  <a:pt x="68611" y="29349"/>
                </a:lnTo>
                <a:lnTo>
                  <a:pt x="68611" y="27492"/>
                </a:lnTo>
                <a:lnTo>
                  <a:pt x="69176" y="25263"/>
                </a:lnTo>
                <a:lnTo>
                  <a:pt x="69176" y="25263"/>
                </a:lnTo>
                <a:lnTo>
                  <a:pt x="69458" y="23034"/>
                </a:lnTo>
                <a:lnTo>
                  <a:pt x="69458" y="23034"/>
                </a:lnTo>
                <a:lnTo>
                  <a:pt x="70023" y="21919"/>
                </a:lnTo>
                <a:lnTo>
                  <a:pt x="70588" y="20804"/>
                </a:lnTo>
                <a:lnTo>
                  <a:pt x="71435" y="20433"/>
                </a:lnTo>
                <a:lnTo>
                  <a:pt x="72564" y="20433"/>
                </a:lnTo>
                <a:lnTo>
                  <a:pt x="77647" y="20433"/>
                </a:lnTo>
                <a:lnTo>
                  <a:pt x="77647" y="20433"/>
                </a:lnTo>
                <a:lnTo>
                  <a:pt x="78211" y="20061"/>
                </a:lnTo>
                <a:lnTo>
                  <a:pt x="78494" y="19690"/>
                </a:lnTo>
                <a:lnTo>
                  <a:pt x="79623" y="17832"/>
                </a:lnTo>
                <a:close/>
                <a:moveTo>
                  <a:pt x="77647" y="24148"/>
                </a:moveTo>
                <a:lnTo>
                  <a:pt x="72564" y="24148"/>
                </a:lnTo>
                <a:lnTo>
                  <a:pt x="72564" y="24148"/>
                </a:lnTo>
                <a:lnTo>
                  <a:pt x="72282" y="24148"/>
                </a:lnTo>
                <a:lnTo>
                  <a:pt x="72282" y="24148"/>
                </a:lnTo>
                <a:lnTo>
                  <a:pt x="71717" y="26006"/>
                </a:lnTo>
                <a:lnTo>
                  <a:pt x="71717" y="26006"/>
                </a:lnTo>
                <a:lnTo>
                  <a:pt x="71435" y="27863"/>
                </a:lnTo>
                <a:lnTo>
                  <a:pt x="71435" y="27863"/>
                </a:lnTo>
                <a:lnTo>
                  <a:pt x="71717" y="28235"/>
                </a:lnTo>
                <a:lnTo>
                  <a:pt x="76235" y="31950"/>
                </a:lnTo>
                <a:lnTo>
                  <a:pt x="76235" y="31950"/>
                </a:lnTo>
                <a:lnTo>
                  <a:pt x="77082" y="32693"/>
                </a:lnTo>
                <a:lnTo>
                  <a:pt x="77647" y="33436"/>
                </a:lnTo>
                <a:lnTo>
                  <a:pt x="77929" y="34551"/>
                </a:lnTo>
                <a:lnTo>
                  <a:pt x="78211" y="36037"/>
                </a:lnTo>
                <a:lnTo>
                  <a:pt x="78494" y="37894"/>
                </a:lnTo>
                <a:lnTo>
                  <a:pt x="78494" y="37894"/>
                </a:lnTo>
                <a:lnTo>
                  <a:pt x="78776" y="39380"/>
                </a:lnTo>
                <a:lnTo>
                  <a:pt x="78494" y="40495"/>
                </a:lnTo>
                <a:lnTo>
                  <a:pt x="78211" y="41609"/>
                </a:lnTo>
                <a:lnTo>
                  <a:pt x="77647" y="42352"/>
                </a:lnTo>
                <a:lnTo>
                  <a:pt x="73694" y="47182"/>
                </a:lnTo>
                <a:lnTo>
                  <a:pt x="73694" y="47182"/>
                </a:lnTo>
                <a:lnTo>
                  <a:pt x="73694" y="47554"/>
                </a:lnTo>
                <a:lnTo>
                  <a:pt x="75105" y="50897"/>
                </a:lnTo>
                <a:lnTo>
                  <a:pt x="75388" y="50897"/>
                </a:lnTo>
                <a:lnTo>
                  <a:pt x="75670" y="51269"/>
                </a:lnTo>
                <a:lnTo>
                  <a:pt x="80470" y="49040"/>
                </a:lnTo>
                <a:lnTo>
                  <a:pt x="80470" y="49040"/>
                </a:lnTo>
                <a:lnTo>
                  <a:pt x="81600" y="49040"/>
                </a:lnTo>
                <a:lnTo>
                  <a:pt x="81600" y="49040"/>
                </a:lnTo>
                <a:lnTo>
                  <a:pt x="83011" y="49411"/>
                </a:lnTo>
                <a:lnTo>
                  <a:pt x="84141" y="50154"/>
                </a:lnTo>
                <a:lnTo>
                  <a:pt x="85552" y="51269"/>
                </a:lnTo>
                <a:lnTo>
                  <a:pt x="85552" y="51269"/>
                </a:lnTo>
                <a:lnTo>
                  <a:pt x="86400" y="52012"/>
                </a:lnTo>
                <a:lnTo>
                  <a:pt x="86682" y="53126"/>
                </a:lnTo>
                <a:lnTo>
                  <a:pt x="86964" y="54241"/>
                </a:lnTo>
                <a:lnTo>
                  <a:pt x="87247" y="55356"/>
                </a:lnTo>
                <a:lnTo>
                  <a:pt x="87247" y="62414"/>
                </a:lnTo>
                <a:lnTo>
                  <a:pt x="87247" y="62414"/>
                </a:lnTo>
                <a:lnTo>
                  <a:pt x="87247" y="63157"/>
                </a:lnTo>
                <a:lnTo>
                  <a:pt x="87247" y="63157"/>
                </a:lnTo>
                <a:lnTo>
                  <a:pt x="88941" y="63529"/>
                </a:lnTo>
                <a:lnTo>
                  <a:pt x="88941" y="63529"/>
                </a:lnTo>
                <a:lnTo>
                  <a:pt x="90070" y="63900"/>
                </a:lnTo>
                <a:lnTo>
                  <a:pt x="90070" y="63900"/>
                </a:lnTo>
                <a:lnTo>
                  <a:pt x="90635" y="63900"/>
                </a:lnTo>
                <a:lnTo>
                  <a:pt x="92894" y="57213"/>
                </a:lnTo>
                <a:lnTo>
                  <a:pt x="92894" y="57213"/>
                </a:lnTo>
                <a:lnTo>
                  <a:pt x="93458" y="56470"/>
                </a:lnTo>
                <a:lnTo>
                  <a:pt x="94305" y="55356"/>
                </a:lnTo>
                <a:lnTo>
                  <a:pt x="94870" y="54984"/>
                </a:lnTo>
                <a:lnTo>
                  <a:pt x="96000" y="54613"/>
                </a:lnTo>
                <a:lnTo>
                  <a:pt x="97694" y="54241"/>
                </a:lnTo>
                <a:lnTo>
                  <a:pt x="97694" y="54241"/>
                </a:lnTo>
                <a:lnTo>
                  <a:pt x="97976" y="54241"/>
                </a:lnTo>
                <a:lnTo>
                  <a:pt x="97976" y="54241"/>
                </a:lnTo>
                <a:lnTo>
                  <a:pt x="99670" y="54613"/>
                </a:lnTo>
                <a:lnTo>
                  <a:pt x="100800" y="55727"/>
                </a:lnTo>
                <a:lnTo>
                  <a:pt x="104470" y="60928"/>
                </a:lnTo>
                <a:lnTo>
                  <a:pt x="104752" y="61300"/>
                </a:lnTo>
                <a:lnTo>
                  <a:pt x="107576" y="58699"/>
                </a:lnTo>
                <a:lnTo>
                  <a:pt x="107576" y="58328"/>
                </a:lnTo>
                <a:lnTo>
                  <a:pt x="107576" y="58328"/>
                </a:lnTo>
                <a:lnTo>
                  <a:pt x="106164" y="51640"/>
                </a:lnTo>
                <a:lnTo>
                  <a:pt x="106164" y="51640"/>
                </a:lnTo>
                <a:lnTo>
                  <a:pt x="105882" y="50526"/>
                </a:lnTo>
                <a:lnTo>
                  <a:pt x="105882" y="49411"/>
                </a:lnTo>
                <a:lnTo>
                  <a:pt x="106164" y="48297"/>
                </a:lnTo>
                <a:lnTo>
                  <a:pt x="106729" y="47182"/>
                </a:lnTo>
                <a:lnTo>
                  <a:pt x="107576" y="45325"/>
                </a:lnTo>
                <a:lnTo>
                  <a:pt x="107576" y="45325"/>
                </a:lnTo>
                <a:lnTo>
                  <a:pt x="108423" y="44582"/>
                </a:lnTo>
                <a:lnTo>
                  <a:pt x="109270" y="43839"/>
                </a:lnTo>
                <a:lnTo>
                  <a:pt x="110117" y="43467"/>
                </a:lnTo>
                <a:lnTo>
                  <a:pt x="110964" y="43467"/>
                </a:lnTo>
                <a:lnTo>
                  <a:pt x="116329" y="43467"/>
                </a:lnTo>
                <a:lnTo>
                  <a:pt x="116329" y="43467"/>
                </a:lnTo>
                <a:lnTo>
                  <a:pt x="116611" y="43095"/>
                </a:lnTo>
                <a:lnTo>
                  <a:pt x="116611" y="43095"/>
                </a:lnTo>
                <a:lnTo>
                  <a:pt x="116894" y="41238"/>
                </a:lnTo>
                <a:lnTo>
                  <a:pt x="116894" y="41238"/>
                </a:lnTo>
                <a:lnTo>
                  <a:pt x="117176" y="39380"/>
                </a:lnTo>
                <a:lnTo>
                  <a:pt x="117176" y="39380"/>
                </a:lnTo>
                <a:lnTo>
                  <a:pt x="117176" y="39009"/>
                </a:lnTo>
                <a:lnTo>
                  <a:pt x="112376" y="35665"/>
                </a:lnTo>
                <a:lnTo>
                  <a:pt x="112376" y="35665"/>
                </a:lnTo>
                <a:lnTo>
                  <a:pt x="111811" y="34922"/>
                </a:lnTo>
                <a:lnTo>
                  <a:pt x="111247" y="34179"/>
                </a:lnTo>
                <a:lnTo>
                  <a:pt x="110682" y="33065"/>
                </a:lnTo>
                <a:lnTo>
                  <a:pt x="110682" y="31950"/>
                </a:lnTo>
                <a:lnTo>
                  <a:pt x="110117" y="29721"/>
                </a:lnTo>
                <a:lnTo>
                  <a:pt x="110117" y="29721"/>
                </a:lnTo>
                <a:lnTo>
                  <a:pt x="110117" y="28235"/>
                </a:lnTo>
                <a:lnTo>
                  <a:pt x="110400" y="27120"/>
                </a:lnTo>
                <a:lnTo>
                  <a:pt x="110682" y="26006"/>
                </a:lnTo>
                <a:lnTo>
                  <a:pt x="111247" y="24891"/>
                </a:lnTo>
                <a:lnTo>
                  <a:pt x="114917" y="20433"/>
                </a:lnTo>
                <a:lnTo>
                  <a:pt x="114917" y="20433"/>
                </a:lnTo>
                <a:lnTo>
                  <a:pt x="115200" y="19690"/>
                </a:lnTo>
                <a:lnTo>
                  <a:pt x="113505" y="16346"/>
                </a:lnTo>
                <a:lnTo>
                  <a:pt x="113505" y="16346"/>
                </a:lnTo>
                <a:lnTo>
                  <a:pt x="113223" y="15975"/>
                </a:lnTo>
                <a:lnTo>
                  <a:pt x="108141" y="18204"/>
                </a:lnTo>
                <a:lnTo>
                  <a:pt x="108141" y="18204"/>
                </a:lnTo>
                <a:lnTo>
                  <a:pt x="107011" y="18575"/>
                </a:lnTo>
                <a:lnTo>
                  <a:pt x="106164" y="18575"/>
                </a:lnTo>
                <a:lnTo>
                  <a:pt x="105317" y="17832"/>
                </a:lnTo>
                <a:lnTo>
                  <a:pt x="104470" y="17089"/>
                </a:lnTo>
                <a:lnTo>
                  <a:pt x="103341" y="15975"/>
                </a:lnTo>
                <a:lnTo>
                  <a:pt x="103341" y="15975"/>
                </a:lnTo>
                <a:lnTo>
                  <a:pt x="102494" y="15232"/>
                </a:lnTo>
                <a:lnTo>
                  <a:pt x="101929" y="14489"/>
                </a:lnTo>
                <a:lnTo>
                  <a:pt x="101647" y="13374"/>
                </a:lnTo>
                <a:lnTo>
                  <a:pt x="101647" y="11888"/>
                </a:lnTo>
                <a:lnTo>
                  <a:pt x="101647" y="5201"/>
                </a:lnTo>
                <a:lnTo>
                  <a:pt x="101647" y="5201"/>
                </a:lnTo>
                <a:lnTo>
                  <a:pt x="101364" y="4829"/>
                </a:lnTo>
                <a:lnTo>
                  <a:pt x="101364" y="4829"/>
                </a:lnTo>
                <a:lnTo>
                  <a:pt x="99952" y="4086"/>
                </a:lnTo>
                <a:lnTo>
                  <a:pt x="99952" y="4086"/>
                </a:lnTo>
                <a:lnTo>
                  <a:pt x="98541" y="3715"/>
                </a:lnTo>
                <a:lnTo>
                  <a:pt x="98541" y="3715"/>
                </a:lnTo>
                <a:lnTo>
                  <a:pt x="98258" y="4086"/>
                </a:lnTo>
                <a:lnTo>
                  <a:pt x="95717" y="10030"/>
                </a:lnTo>
                <a:lnTo>
                  <a:pt x="95717" y="10030"/>
                </a:lnTo>
                <a:lnTo>
                  <a:pt x="95152" y="11145"/>
                </a:lnTo>
                <a:lnTo>
                  <a:pt x="94588" y="11888"/>
                </a:lnTo>
                <a:lnTo>
                  <a:pt x="93741" y="12260"/>
                </a:lnTo>
                <a:lnTo>
                  <a:pt x="92894" y="12631"/>
                </a:lnTo>
                <a:lnTo>
                  <a:pt x="91200" y="13003"/>
                </a:lnTo>
                <a:lnTo>
                  <a:pt x="91200" y="13003"/>
                </a:lnTo>
                <a:lnTo>
                  <a:pt x="90635" y="13003"/>
                </a:lnTo>
                <a:lnTo>
                  <a:pt x="90635" y="13003"/>
                </a:lnTo>
                <a:lnTo>
                  <a:pt x="89223" y="12631"/>
                </a:lnTo>
                <a:lnTo>
                  <a:pt x="87811" y="11517"/>
                </a:lnTo>
                <a:lnTo>
                  <a:pt x="84141" y="6687"/>
                </a:lnTo>
                <a:lnTo>
                  <a:pt x="83576" y="6687"/>
                </a:lnTo>
                <a:lnTo>
                  <a:pt x="81035" y="8544"/>
                </a:lnTo>
                <a:lnTo>
                  <a:pt x="81035" y="8916"/>
                </a:lnTo>
                <a:lnTo>
                  <a:pt x="80752" y="9287"/>
                </a:lnTo>
                <a:lnTo>
                  <a:pt x="82447" y="15603"/>
                </a:lnTo>
                <a:lnTo>
                  <a:pt x="82447" y="15603"/>
                </a:lnTo>
                <a:lnTo>
                  <a:pt x="82729" y="16718"/>
                </a:lnTo>
                <a:lnTo>
                  <a:pt x="82729" y="18204"/>
                </a:lnTo>
                <a:lnTo>
                  <a:pt x="82447" y="19318"/>
                </a:lnTo>
                <a:lnTo>
                  <a:pt x="81882" y="20433"/>
                </a:lnTo>
                <a:lnTo>
                  <a:pt x="80752" y="21919"/>
                </a:lnTo>
                <a:lnTo>
                  <a:pt x="80752" y="21919"/>
                </a:lnTo>
                <a:lnTo>
                  <a:pt x="80188" y="22662"/>
                </a:lnTo>
                <a:lnTo>
                  <a:pt x="79623" y="23405"/>
                </a:lnTo>
                <a:lnTo>
                  <a:pt x="78776" y="23777"/>
                </a:lnTo>
                <a:lnTo>
                  <a:pt x="77647" y="24148"/>
                </a:lnTo>
                <a:lnTo>
                  <a:pt x="77647" y="24148"/>
                </a:lnTo>
                <a:close/>
                <a:moveTo>
                  <a:pt x="85835" y="33808"/>
                </a:moveTo>
                <a:lnTo>
                  <a:pt x="85835" y="33808"/>
                </a:lnTo>
                <a:lnTo>
                  <a:pt x="86117" y="31578"/>
                </a:lnTo>
                <a:lnTo>
                  <a:pt x="86682" y="29721"/>
                </a:lnTo>
                <a:lnTo>
                  <a:pt x="87247" y="27492"/>
                </a:lnTo>
                <a:lnTo>
                  <a:pt x="88376" y="25634"/>
                </a:lnTo>
                <a:lnTo>
                  <a:pt x="88376" y="25634"/>
                </a:lnTo>
                <a:lnTo>
                  <a:pt x="89788" y="24148"/>
                </a:lnTo>
                <a:lnTo>
                  <a:pt x="91200" y="23034"/>
                </a:lnTo>
                <a:lnTo>
                  <a:pt x="92611" y="22662"/>
                </a:lnTo>
                <a:lnTo>
                  <a:pt x="94305" y="22291"/>
                </a:lnTo>
                <a:lnTo>
                  <a:pt x="94305" y="22291"/>
                </a:lnTo>
                <a:lnTo>
                  <a:pt x="96000" y="22662"/>
                </a:lnTo>
                <a:lnTo>
                  <a:pt x="97694" y="23034"/>
                </a:lnTo>
                <a:lnTo>
                  <a:pt x="99105" y="24148"/>
                </a:lnTo>
                <a:lnTo>
                  <a:pt x="100517" y="25634"/>
                </a:lnTo>
                <a:lnTo>
                  <a:pt x="100517" y="25634"/>
                </a:lnTo>
                <a:lnTo>
                  <a:pt x="101364" y="27492"/>
                </a:lnTo>
                <a:lnTo>
                  <a:pt x="102211" y="29721"/>
                </a:lnTo>
                <a:lnTo>
                  <a:pt x="102776" y="31578"/>
                </a:lnTo>
                <a:lnTo>
                  <a:pt x="102776" y="33808"/>
                </a:lnTo>
                <a:lnTo>
                  <a:pt x="102776" y="33808"/>
                </a:lnTo>
                <a:lnTo>
                  <a:pt x="102776" y="36037"/>
                </a:lnTo>
                <a:lnTo>
                  <a:pt x="102211" y="38266"/>
                </a:lnTo>
                <a:lnTo>
                  <a:pt x="101364" y="40123"/>
                </a:lnTo>
                <a:lnTo>
                  <a:pt x="100517" y="41609"/>
                </a:lnTo>
                <a:lnTo>
                  <a:pt x="100517" y="41609"/>
                </a:lnTo>
                <a:lnTo>
                  <a:pt x="99105" y="43095"/>
                </a:lnTo>
                <a:lnTo>
                  <a:pt x="97694" y="44210"/>
                </a:lnTo>
                <a:lnTo>
                  <a:pt x="96000" y="44953"/>
                </a:lnTo>
                <a:lnTo>
                  <a:pt x="94305" y="44953"/>
                </a:lnTo>
                <a:lnTo>
                  <a:pt x="94305" y="44953"/>
                </a:lnTo>
                <a:lnTo>
                  <a:pt x="92611" y="44953"/>
                </a:lnTo>
                <a:lnTo>
                  <a:pt x="91200" y="44210"/>
                </a:lnTo>
                <a:lnTo>
                  <a:pt x="89788" y="43095"/>
                </a:lnTo>
                <a:lnTo>
                  <a:pt x="88376" y="41609"/>
                </a:lnTo>
                <a:lnTo>
                  <a:pt x="88376" y="41609"/>
                </a:lnTo>
                <a:lnTo>
                  <a:pt x="87247" y="40123"/>
                </a:lnTo>
                <a:lnTo>
                  <a:pt x="86682" y="38266"/>
                </a:lnTo>
                <a:lnTo>
                  <a:pt x="86117" y="36037"/>
                </a:lnTo>
                <a:lnTo>
                  <a:pt x="85835" y="33808"/>
                </a:lnTo>
                <a:lnTo>
                  <a:pt x="85835" y="33808"/>
                </a:lnTo>
                <a:close/>
                <a:moveTo>
                  <a:pt x="88658" y="33808"/>
                </a:moveTo>
                <a:lnTo>
                  <a:pt x="88658" y="33808"/>
                </a:lnTo>
                <a:lnTo>
                  <a:pt x="88941" y="35294"/>
                </a:lnTo>
                <a:lnTo>
                  <a:pt x="89223" y="36780"/>
                </a:lnTo>
                <a:lnTo>
                  <a:pt x="89788" y="37894"/>
                </a:lnTo>
                <a:lnTo>
                  <a:pt x="90352" y="39009"/>
                </a:lnTo>
                <a:lnTo>
                  <a:pt x="90352" y="39009"/>
                </a:lnTo>
                <a:lnTo>
                  <a:pt x="91200" y="40123"/>
                </a:lnTo>
                <a:lnTo>
                  <a:pt x="92329" y="40866"/>
                </a:lnTo>
                <a:lnTo>
                  <a:pt x="93176" y="41238"/>
                </a:lnTo>
                <a:lnTo>
                  <a:pt x="94305" y="41238"/>
                </a:lnTo>
                <a:lnTo>
                  <a:pt x="94305" y="41238"/>
                </a:lnTo>
                <a:lnTo>
                  <a:pt x="95435" y="41238"/>
                </a:lnTo>
                <a:lnTo>
                  <a:pt x="96564" y="40866"/>
                </a:lnTo>
                <a:lnTo>
                  <a:pt x="97411" y="40123"/>
                </a:lnTo>
                <a:lnTo>
                  <a:pt x="98258" y="39009"/>
                </a:lnTo>
                <a:lnTo>
                  <a:pt x="98258" y="39009"/>
                </a:lnTo>
                <a:lnTo>
                  <a:pt x="99105" y="37894"/>
                </a:lnTo>
                <a:lnTo>
                  <a:pt x="99670" y="36780"/>
                </a:lnTo>
                <a:lnTo>
                  <a:pt x="99952" y="35294"/>
                </a:lnTo>
                <a:lnTo>
                  <a:pt x="99952" y="33808"/>
                </a:lnTo>
                <a:lnTo>
                  <a:pt x="99952" y="33808"/>
                </a:lnTo>
                <a:lnTo>
                  <a:pt x="99952" y="32321"/>
                </a:lnTo>
                <a:lnTo>
                  <a:pt x="99670" y="31207"/>
                </a:lnTo>
                <a:lnTo>
                  <a:pt x="99105" y="29721"/>
                </a:lnTo>
                <a:lnTo>
                  <a:pt x="98258" y="28235"/>
                </a:lnTo>
                <a:lnTo>
                  <a:pt x="98258" y="28235"/>
                </a:lnTo>
                <a:lnTo>
                  <a:pt x="97411" y="27492"/>
                </a:lnTo>
                <a:lnTo>
                  <a:pt x="96564" y="26749"/>
                </a:lnTo>
                <a:lnTo>
                  <a:pt x="95435" y="26377"/>
                </a:lnTo>
                <a:lnTo>
                  <a:pt x="94305" y="26006"/>
                </a:lnTo>
                <a:lnTo>
                  <a:pt x="94305" y="26006"/>
                </a:lnTo>
                <a:lnTo>
                  <a:pt x="93176" y="26377"/>
                </a:lnTo>
                <a:lnTo>
                  <a:pt x="92329" y="26749"/>
                </a:lnTo>
                <a:lnTo>
                  <a:pt x="91200" y="27492"/>
                </a:lnTo>
                <a:lnTo>
                  <a:pt x="90352" y="28235"/>
                </a:lnTo>
                <a:lnTo>
                  <a:pt x="90352" y="28235"/>
                </a:lnTo>
                <a:lnTo>
                  <a:pt x="89788" y="29721"/>
                </a:lnTo>
                <a:lnTo>
                  <a:pt x="89223" y="31207"/>
                </a:lnTo>
                <a:lnTo>
                  <a:pt x="88941" y="32321"/>
                </a:lnTo>
                <a:lnTo>
                  <a:pt x="88658" y="33808"/>
                </a:lnTo>
                <a:lnTo>
                  <a:pt x="88658" y="338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iS1ide-任意多边形: 形状 13"/>
          <p:cNvSpPr/>
          <p:nvPr/>
        </p:nvSpPr>
        <p:spPr>
          <a:xfrm>
            <a:off x="1237127" y="4176024"/>
            <a:ext cx="678352" cy="51274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17" y="51851"/>
                </a:moveTo>
                <a:lnTo>
                  <a:pt x="113223" y="61851"/>
                </a:lnTo>
                <a:lnTo>
                  <a:pt x="119717" y="71851"/>
                </a:lnTo>
                <a:lnTo>
                  <a:pt x="119717" y="71851"/>
                </a:lnTo>
                <a:lnTo>
                  <a:pt x="120000" y="72592"/>
                </a:lnTo>
                <a:lnTo>
                  <a:pt x="120000" y="73703"/>
                </a:lnTo>
                <a:lnTo>
                  <a:pt x="119717" y="74444"/>
                </a:lnTo>
                <a:lnTo>
                  <a:pt x="119435" y="75185"/>
                </a:lnTo>
                <a:lnTo>
                  <a:pt x="119435" y="75185"/>
                </a:lnTo>
                <a:lnTo>
                  <a:pt x="118870" y="75185"/>
                </a:lnTo>
                <a:lnTo>
                  <a:pt x="118588" y="75555"/>
                </a:lnTo>
                <a:lnTo>
                  <a:pt x="118588" y="75555"/>
                </a:lnTo>
                <a:lnTo>
                  <a:pt x="117741" y="75185"/>
                </a:lnTo>
                <a:lnTo>
                  <a:pt x="117176" y="74444"/>
                </a:lnTo>
                <a:lnTo>
                  <a:pt x="110682" y="63703"/>
                </a:lnTo>
                <a:lnTo>
                  <a:pt x="110682" y="63703"/>
                </a:lnTo>
                <a:lnTo>
                  <a:pt x="110400" y="63703"/>
                </a:lnTo>
                <a:lnTo>
                  <a:pt x="110117" y="63703"/>
                </a:lnTo>
                <a:lnTo>
                  <a:pt x="106164" y="63703"/>
                </a:lnTo>
                <a:lnTo>
                  <a:pt x="111247" y="71851"/>
                </a:lnTo>
                <a:lnTo>
                  <a:pt x="111247" y="71851"/>
                </a:lnTo>
                <a:lnTo>
                  <a:pt x="111529" y="72592"/>
                </a:lnTo>
                <a:lnTo>
                  <a:pt x="111811" y="73703"/>
                </a:lnTo>
                <a:lnTo>
                  <a:pt x="111529" y="74444"/>
                </a:lnTo>
                <a:lnTo>
                  <a:pt x="110964" y="75185"/>
                </a:lnTo>
                <a:lnTo>
                  <a:pt x="110964" y="75185"/>
                </a:lnTo>
                <a:lnTo>
                  <a:pt x="110682" y="75185"/>
                </a:lnTo>
                <a:lnTo>
                  <a:pt x="110117" y="75555"/>
                </a:lnTo>
                <a:lnTo>
                  <a:pt x="110117" y="75555"/>
                </a:lnTo>
                <a:lnTo>
                  <a:pt x="109552" y="75185"/>
                </a:lnTo>
                <a:lnTo>
                  <a:pt x="108988" y="74444"/>
                </a:lnTo>
                <a:lnTo>
                  <a:pt x="102494" y="63703"/>
                </a:lnTo>
                <a:lnTo>
                  <a:pt x="97411" y="63703"/>
                </a:lnTo>
                <a:lnTo>
                  <a:pt x="103058" y="71851"/>
                </a:lnTo>
                <a:lnTo>
                  <a:pt x="103058" y="71851"/>
                </a:lnTo>
                <a:lnTo>
                  <a:pt x="103341" y="72592"/>
                </a:lnTo>
                <a:lnTo>
                  <a:pt x="103341" y="73703"/>
                </a:lnTo>
                <a:lnTo>
                  <a:pt x="103058" y="74444"/>
                </a:lnTo>
                <a:lnTo>
                  <a:pt x="102494" y="75185"/>
                </a:lnTo>
                <a:lnTo>
                  <a:pt x="102494" y="75185"/>
                </a:lnTo>
                <a:lnTo>
                  <a:pt x="102211" y="75185"/>
                </a:lnTo>
                <a:lnTo>
                  <a:pt x="101364" y="75555"/>
                </a:lnTo>
                <a:lnTo>
                  <a:pt x="101364" y="75555"/>
                </a:lnTo>
                <a:lnTo>
                  <a:pt x="100800" y="75185"/>
                </a:lnTo>
                <a:lnTo>
                  <a:pt x="100235" y="74444"/>
                </a:lnTo>
                <a:lnTo>
                  <a:pt x="93741" y="63703"/>
                </a:lnTo>
                <a:lnTo>
                  <a:pt x="91482" y="63703"/>
                </a:lnTo>
                <a:lnTo>
                  <a:pt x="91482" y="63703"/>
                </a:lnTo>
                <a:lnTo>
                  <a:pt x="90917" y="69629"/>
                </a:lnTo>
                <a:lnTo>
                  <a:pt x="90070" y="75555"/>
                </a:lnTo>
                <a:lnTo>
                  <a:pt x="88941" y="80740"/>
                </a:lnTo>
                <a:lnTo>
                  <a:pt x="87247" y="85555"/>
                </a:lnTo>
                <a:lnTo>
                  <a:pt x="85270" y="90370"/>
                </a:lnTo>
                <a:lnTo>
                  <a:pt x="83011" y="95185"/>
                </a:lnTo>
                <a:lnTo>
                  <a:pt x="80470" y="99629"/>
                </a:lnTo>
                <a:lnTo>
                  <a:pt x="77082" y="103703"/>
                </a:lnTo>
                <a:lnTo>
                  <a:pt x="77082" y="103703"/>
                </a:lnTo>
                <a:lnTo>
                  <a:pt x="73694" y="107777"/>
                </a:lnTo>
                <a:lnTo>
                  <a:pt x="70023" y="111111"/>
                </a:lnTo>
                <a:lnTo>
                  <a:pt x="66635" y="113703"/>
                </a:lnTo>
                <a:lnTo>
                  <a:pt x="62682" y="115925"/>
                </a:lnTo>
                <a:lnTo>
                  <a:pt x="58729" y="117777"/>
                </a:lnTo>
                <a:lnTo>
                  <a:pt x="54494" y="118888"/>
                </a:lnTo>
                <a:lnTo>
                  <a:pt x="50258" y="120000"/>
                </a:lnTo>
                <a:lnTo>
                  <a:pt x="45741" y="120000"/>
                </a:lnTo>
                <a:lnTo>
                  <a:pt x="45741" y="120000"/>
                </a:lnTo>
                <a:lnTo>
                  <a:pt x="41223" y="119629"/>
                </a:lnTo>
                <a:lnTo>
                  <a:pt x="36705" y="118888"/>
                </a:lnTo>
                <a:lnTo>
                  <a:pt x="32470" y="117777"/>
                </a:lnTo>
                <a:lnTo>
                  <a:pt x="28235" y="115555"/>
                </a:lnTo>
                <a:lnTo>
                  <a:pt x="24282" y="113333"/>
                </a:lnTo>
                <a:lnTo>
                  <a:pt x="20611" y="110370"/>
                </a:lnTo>
                <a:lnTo>
                  <a:pt x="16941" y="106666"/>
                </a:lnTo>
                <a:lnTo>
                  <a:pt x="13552" y="102222"/>
                </a:lnTo>
                <a:lnTo>
                  <a:pt x="13552" y="102222"/>
                </a:lnTo>
                <a:lnTo>
                  <a:pt x="10447" y="97777"/>
                </a:lnTo>
                <a:lnTo>
                  <a:pt x="7623" y="93333"/>
                </a:lnTo>
                <a:lnTo>
                  <a:pt x="5364" y="88148"/>
                </a:lnTo>
                <a:lnTo>
                  <a:pt x="3388" y="83333"/>
                </a:lnTo>
                <a:lnTo>
                  <a:pt x="1976" y="77777"/>
                </a:lnTo>
                <a:lnTo>
                  <a:pt x="847" y="71851"/>
                </a:lnTo>
                <a:lnTo>
                  <a:pt x="282" y="65925"/>
                </a:lnTo>
                <a:lnTo>
                  <a:pt x="0" y="60000"/>
                </a:lnTo>
                <a:lnTo>
                  <a:pt x="0" y="60000"/>
                </a:lnTo>
                <a:lnTo>
                  <a:pt x="282" y="54074"/>
                </a:lnTo>
                <a:lnTo>
                  <a:pt x="847" y="48148"/>
                </a:lnTo>
                <a:lnTo>
                  <a:pt x="1976" y="42592"/>
                </a:lnTo>
                <a:lnTo>
                  <a:pt x="3388" y="37037"/>
                </a:lnTo>
                <a:lnTo>
                  <a:pt x="5364" y="31851"/>
                </a:lnTo>
                <a:lnTo>
                  <a:pt x="7623" y="27037"/>
                </a:lnTo>
                <a:lnTo>
                  <a:pt x="10447" y="22222"/>
                </a:lnTo>
                <a:lnTo>
                  <a:pt x="13552" y="17777"/>
                </a:lnTo>
                <a:lnTo>
                  <a:pt x="13552" y="17777"/>
                </a:lnTo>
                <a:lnTo>
                  <a:pt x="16941" y="13703"/>
                </a:lnTo>
                <a:lnTo>
                  <a:pt x="20611" y="10370"/>
                </a:lnTo>
                <a:lnTo>
                  <a:pt x="24282" y="6666"/>
                </a:lnTo>
                <a:lnTo>
                  <a:pt x="28235" y="4444"/>
                </a:lnTo>
                <a:lnTo>
                  <a:pt x="32470" y="2592"/>
                </a:lnTo>
                <a:lnTo>
                  <a:pt x="36705" y="1111"/>
                </a:lnTo>
                <a:lnTo>
                  <a:pt x="41223" y="370"/>
                </a:lnTo>
                <a:lnTo>
                  <a:pt x="45741" y="0"/>
                </a:lnTo>
                <a:lnTo>
                  <a:pt x="45741" y="0"/>
                </a:lnTo>
                <a:lnTo>
                  <a:pt x="50541" y="370"/>
                </a:lnTo>
                <a:lnTo>
                  <a:pt x="55058" y="1111"/>
                </a:lnTo>
                <a:lnTo>
                  <a:pt x="59294" y="2592"/>
                </a:lnTo>
                <a:lnTo>
                  <a:pt x="63529" y="4444"/>
                </a:lnTo>
                <a:lnTo>
                  <a:pt x="67200" y="6666"/>
                </a:lnTo>
                <a:lnTo>
                  <a:pt x="71152" y="10370"/>
                </a:lnTo>
                <a:lnTo>
                  <a:pt x="74541" y="13703"/>
                </a:lnTo>
                <a:lnTo>
                  <a:pt x="77929" y="17777"/>
                </a:lnTo>
                <a:lnTo>
                  <a:pt x="77929" y="17777"/>
                </a:lnTo>
                <a:lnTo>
                  <a:pt x="81317" y="22222"/>
                </a:lnTo>
                <a:lnTo>
                  <a:pt x="84141" y="27037"/>
                </a:lnTo>
                <a:lnTo>
                  <a:pt x="86400" y="31851"/>
                </a:lnTo>
                <a:lnTo>
                  <a:pt x="88376" y="37037"/>
                </a:lnTo>
                <a:lnTo>
                  <a:pt x="89788" y="42592"/>
                </a:lnTo>
                <a:lnTo>
                  <a:pt x="90635" y="48148"/>
                </a:lnTo>
                <a:lnTo>
                  <a:pt x="91482" y="54074"/>
                </a:lnTo>
                <a:lnTo>
                  <a:pt x="91482" y="60000"/>
                </a:lnTo>
                <a:lnTo>
                  <a:pt x="93741" y="60000"/>
                </a:lnTo>
                <a:lnTo>
                  <a:pt x="100235" y="49629"/>
                </a:lnTo>
                <a:lnTo>
                  <a:pt x="100235" y="49629"/>
                </a:lnTo>
                <a:lnTo>
                  <a:pt x="100800" y="48888"/>
                </a:lnTo>
                <a:lnTo>
                  <a:pt x="101364" y="48888"/>
                </a:lnTo>
                <a:lnTo>
                  <a:pt x="102211" y="48888"/>
                </a:lnTo>
                <a:lnTo>
                  <a:pt x="102776" y="49259"/>
                </a:lnTo>
                <a:lnTo>
                  <a:pt x="102776" y="49259"/>
                </a:lnTo>
                <a:lnTo>
                  <a:pt x="103058" y="50000"/>
                </a:lnTo>
                <a:lnTo>
                  <a:pt x="103341" y="50740"/>
                </a:lnTo>
                <a:lnTo>
                  <a:pt x="103341" y="51111"/>
                </a:lnTo>
                <a:lnTo>
                  <a:pt x="103058" y="51851"/>
                </a:lnTo>
                <a:lnTo>
                  <a:pt x="97411" y="60000"/>
                </a:lnTo>
                <a:lnTo>
                  <a:pt x="102494" y="60000"/>
                </a:lnTo>
                <a:lnTo>
                  <a:pt x="108988" y="49629"/>
                </a:lnTo>
                <a:lnTo>
                  <a:pt x="108988" y="49629"/>
                </a:lnTo>
                <a:lnTo>
                  <a:pt x="109552" y="48888"/>
                </a:lnTo>
                <a:lnTo>
                  <a:pt x="109835" y="48888"/>
                </a:lnTo>
                <a:lnTo>
                  <a:pt x="110400" y="48888"/>
                </a:lnTo>
                <a:lnTo>
                  <a:pt x="110964" y="49259"/>
                </a:lnTo>
                <a:lnTo>
                  <a:pt x="110964" y="49259"/>
                </a:lnTo>
                <a:lnTo>
                  <a:pt x="111529" y="50000"/>
                </a:lnTo>
                <a:lnTo>
                  <a:pt x="111811" y="50740"/>
                </a:lnTo>
                <a:lnTo>
                  <a:pt x="111529" y="51111"/>
                </a:lnTo>
                <a:lnTo>
                  <a:pt x="111247" y="51851"/>
                </a:lnTo>
                <a:lnTo>
                  <a:pt x="106164" y="60000"/>
                </a:lnTo>
                <a:lnTo>
                  <a:pt x="110117" y="60000"/>
                </a:lnTo>
                <a:lnTo>
                  <a:pt x="110117" y="60000"/>
                </a:lnTo>
                <a:lnTo>
                  <a:pt x="110400" y="60000"/>
                </a:lnTo>
                <a:lnTo>
                  <a:pt x="110682" y="60000"/>
                </a:lnTo>
                <a:lnTo>
                  <a:pt x="117176" y="49629"/>
                </a:lnTo>
                <a:lnTo>
                  <a:pt x="117176" y="49629"/>
                </a:lnTo>
                <a:lnTo>
                  <a:pt x="117741" y="48888"/>
                </a:lnTo>
                <a:lnTo>
                  <a:pt x="118305" y="48888"/>
                </a:lnTo>
                <a:lnTo>
                  <a:pt x="118870" y="48888"/>
                </a:lnTo>
                <a:lnTo>
                  <a:pt x="119435" y="49259"/>
                </a:lnTo>
                <a:lnTo>
                  <a:pt x="119435" y="49259"/>
                </a:lnTo>
                <a:lnTo>
                  <a:pt x="120000" y="50000"/>
                </a:lnTo>
                <a:lnTo>
                  <a:pt x="120000" y="50740"/>
                </a:lnTo>
                <a:lnTo>
                  <a:pt x="120000" y="51111"/>
                </a:lnTo>
                <a:lnTo>
                  <a:pt x="119717" y="51851"/>
                </a:lnTo>
                <a:lnTo>
                  <a:pt x="119717" y="51851"/>
                </a:lnTo>
                <a:close/>
                <a:moveTo>
                  <a:pt x="75105" y="101111"/>
                </a:moveTo>
                <a:lnTo>
                  <a:pt x="75105" y="101111"/>
                </a:lnTo>
                <a:lnTo>
                  <a:pt x="77929" y="97037"/>
                </a:lnTo>
                <a:lnTo>
                  <a:pt x="80752" y="92962"/>
                </a:lnTo>
                <a:lnTo>
                  <a:pt x="83011" y="88888"/>
                </a:lnTo>
                <a:lnTo>
                  <a:pt x="84705" y="84074"/>
                </a:lnTo>
                <a:lnTo>
                  <a:pt x="86117" y="79629"/>
                </a:lnTo>
                <a:lnTo>
                  <a:pt x="87247" y="74444"/>
                </a:lnTo>
                <a:lnTo>
                  <a:pt x="88094" y="69259"/>
                </a:lnTo>
                <a:lnTo>
                  <a:pt x="88658" y="63703"/>
                </a:lnTo>
                <a:lnTo>
                  <a:pt x="80188" y="63703"/>
                </a:lnTo>
                <a:lnTo>
                  <a:pt x="80188" y="63703"/>
                </a:lnTo>
                <a:lnTo>
                  <a:pt x="79623" y="68148"/>
                </a:lnTo>
                <a:lnTo>
                  <a:pt x="79058" y="71851"/>
                </a:lnTo>
                <a:lnTo>
                  <a:pt x="77929" y="76296"/>
                </a:lnTo>
                <a:lnTo>
                  <a:pt x="76517" y="80000"/>
                </a:lnTo>
                <a:lnTo>
                  <a:pt x="75105" y="83333"/>
                </a:lnTo>
                <a:lnTo>
                  <a:pt x="73411" y="86666"/>
                </a:lnTo>
                <a:lnTo>
                  <a:pt x="71435" y="90000"/>
                </a:lnTo>
                <a:lnTo>
                  <a:pt x="68894" y="92962"/>
                </a:lnTo>
                <a:lnTo>
                  <a:pt x="68894" y="92962"/>
                </a:lnTo>
                <a:lnTo>
                  <a:pt x="66635" y="95925"/>
                </a:lnTo>
                <a:lnTo>
                  <a:pt x="64094" y="98148"/>
                </a:lnTo>
                <a:lnTo>
                  <a:pt x="61270" y="100370"/>
                </a:lnTo>
                <a:lnTo>
                  <a:pt x="58447" y="101851"/>
                </a:lnTo>
                <a:lnTo>
                  <a:pt x="55623" y="103333"/>
                </a:lnTo>
                <a:lnTo>
                  <a:pt x="52235" y="104074"/>
                </a:lnTo>
                <a:lnTo>
                  <a:pt x="49129" y="105185"/>
                </a:lnTo>
                <a:lnTo>
                  <a:pt x="45741" y="105185"/>
                </a:lnTo>
                <a:lnTo>
                  <a:pt x="45741" y="105185"/>
                </a:lnTo>
                <a:lnTo>
                  <a:pt x="42352" y="105185"/>
                </a:lnTo>
                <a:lnTo>
                  <a:pt x="38964" y="104074"/>
                </a:lnTo>
                <a:lnTo>
                  <a:pt x="35858" y="102962"/>
                </a:lnTo>
                <a:lnTo>
                  <a:pt x="32752" y="101481"/>
                </a:lnTo>
                <a:lnTo>
                  <a:pt x="29647" y="99629"/>
                </a:lnTo>
                <a:lnTo>
                  <a:pt x="26823" y="97407"/>
                </a:lnTo>
                <a:lnTo>
                  <a:pt x="24282" y="94814"/>
                </a:lnTo>
                <a:lnTo>
                  <a:pt x="21741" y="91851"/>
                </a:lnTo>
                <a:lnTo>
                  <a:pt x="21741" y="91851"/>
                </a:lnTo>
                <a:lnTo>
                  <a:pt x="19200" y="88518"/>
                </a:lnTo>
                <a:lnTo>
                  <a:pt x="17223" y="84814"/>
                </a:lnTo>
                <a:lnTo>
                  <a:pt x="15529" y="81111"/>
                </a:lnTo>
                <a:lnTo>
                  <a:pt x="14117" y="77407"/>
                </a:lnTo>
                <a:lnTo>
                  <a:pt x="12988" y="73333"/>
                </a:lnTo>
                <a:lnTo>
                  <a:pt x="12141" y="68888"/>
                </a:lnTo>
                <a:lnTo>
                  <a:pt x="11858" y="64444"/>
                </a:lnTo>
                <a:lnTo>
                  <a:pt x="11576" y="60000"/>
                </a:lnTo>
                <a:lnTo>
                  <a:pt x="11576" y="60000"/>
                </a:lnTo>
                <a:lnTo>
                  <a:pt x="11858" y="55555"/>
                </a:lnTo>
                <a:lnTo>
                  <a:pt x="12141" y="51111"/>
                </a:lnTo>
                <a:lnTo>
                  <a:pt x="12988" y="47037"/>
                </a:lnTo>
                <a:lnTo>
                  <a:pt x="14117" y="42962"/>
                </a:lnTo>
                <a:lnTo>
                  <a:pt x="15529" y="38888"/>
                </a:lnTo>
                <a:lnTo>
                  <a:pt x="17223" y="35185"/>
                </a:lnTo>
                <a:lnTo>
                  <a:pt x="19200" y="31851"/>
                </a:lnTo>
                <a:lnTo>
                  <a:pt x="21741" y="28148"/>
                </a:lnTo>
                <a:lnTo>
                  <a:pt x="21741" y="28148"/>
                </a:lnTo>
                <a:lnTo>
                  <a:pt x="24282" y="25185"/>
                </a:lnTo>
                <a:lnTo>
                  <a:pt x="26823" y="22592"/>
                </a:lnTo>
                <a:lnTo>
                  <a:pt x="29647" y="20370"/>
                </a:lnTo>
                <a:lnTo>
                  <a:pt x="32752" y="18518"/>
                </a:lnTo>
                <a:lnTo>
                  <a:pt x="35858" y="17037"/>
                </a:lnTo>
                <a:lnTo>
                  <a:pt x="38964" y="15925"/>
                </a:lnTo>
                <a:lnTo>
                  <a:pt x="42352" y="15555"/>
                </a:lnTo>
                <a:lnTo>
                  <a:pt x="45741" y="15185"/>
                </a:lnTo>
                <a:lnTo>
                  <a:pt x="45741" y="15185"/>
                </a:lnTo>
                <a:lnTo>
                  <a:pt x="49129" y="15555"/>
                </a:lnTo>
                <a:lnTo>
                  <a:pt x="52517" y="15925"/>
                </a:lnTo>
                <a:lnTo>
                  <a:pt x="55905" y="17037"/>
                </a:lnTo>
                <a:lnTo>
                  <a:pt x="59011" y="18518"/>
                </a:lnTo>
                <a:lnTo>
                  <a:pt x="61835" y="20370"/>
                </a:lnTo>
                <a:lnTo>
                  <a:pt x="64658" y="22592"/>
                </a:lnTo>
                <a:lnTo>
                  <a:pt x="67482" y="25185"/>
                </a:lnTo>
                <a:lnTo>
                  <a:pt x="70023" y="28148"/>
                </a:lnTo>
                <a:lnTo>
                  <a:pt x="70023" y="28148"/>
                </a:lnTo>
                <a:lnTo>
                  <a:pt x="72282" y="31481"/>
                </a:lnTo>
                <a:lnTo>
                  <a:pt x="74258" y="35185"/>
                </a:lnTo>
                <a:lnTo>
                  <a:pt x="75952" y="38888"/>
                </a:lnTo>
                <a:lnTo>
                  <a:pt x="77364" y="42962"/>
                </a:lnTo>
                <a:lnTo>
                  <a:pt x="78776" y="47037"/>
                </a:lnTo>
                <a:lnTo>
                  <a:pt x="79623" y="51111"/>
                </a:lnTo>
                <a:lnTo>
                  <a:pt x="80188" y="55555"/>
                </a:lnTo>
                <a:lnTo>
                  <a:pt x="80188" y="60000"/>
                </a:lnTo>
                <a:lnTo>
                  <a:pt x="88658" y="60000"/>
                </a:lnTo>
                <a:lnTo>
                  <a:pt x="88658" y="60000"/>
                </a:lnTo>
                <a:lnTo>
                  <a:pt x="88658" y="54444"/>
                </a:lnTo>
                <a:lnTo>
                  <a:pt x="87811" y="48888"/>
                </a:lnTo>
                <a:lnTo>
                  <a:pt x="86964" y="43703"/>
                </a:lnTo>
                <a:lnTo>
                  <a:pt x="85552" y="38518"/>
                </a:lnTo>
                <a:lnTo>
                  <a:pt x="83858" y="33703"/>
                </a:lnTo>
                <a:lnTo>
                  <a:pt x="81600" y="28888"/>
                </a:lnTo>
                <a:lnTo>
                  <a:pt x="79341" y="24814"/>
                </a:lnTo>
                <a:lnTo>
                  <a:pt x="75952" y="20370"/>
                </a:lnTo>
                <a:lnTo>
                  <a:pt x="75952" y="20370"/>
                </a:lnTo>
                <a:lnTo>
                  <a:pt x="72847" y="16666"/>
                </a:lnTo>
                <a:lnTo>
                  <a:pt x="69458" y="13333"/>
                </a:lnTo>
                <a:lnTo>
                  <a:pt x="66070" y="10370"/>
                </a:lnTo>
                <a:lnTo>
                  <a:pt x="62400" y="7777"/>
                </a:lnTo>
                <a:lnTo>
                  <a:pt x="58447" y="5925"/>
                </a:lnTo>
                <a:lnTo>
                  <a:pt x="54211" y="4814"/>
                </a:lnTo>
                <a:lnTo>
                  <a:pt x="49976" y="4074"/>
                </a:lnTo>
                <a:lnTo>
                  <a:pt x="45741" y="3703"/>
                </a:lnTo>
                <a:lnTo>
                  <a:pt x="45741" y="3703"/>
                </a:lnTo>
                <a:lnTo>
                  <a:pt x="41505" y="4074"/>
                </a:lnTo>
                <a:lnTo>
                  <a:pt x="37270" y="4814"/>
                </a:lnTo>
                <a:lnTo>
                  <a:pt x="33317" y="5925"/>
                </a:lnTo>
                <a:lnTo>
                  <a:pt x="29364" y="7777"/>
                </a:lnTo>
                <a:lnTo>
                  <a:pt x="25694" y="10370"/>
                </a:lnTo>
                <a:lnTo>
                  <a:pt x="22023" y="13333"/>
                </a:lnTo>
                <a:lnTo>
                  <a:pt x="18917" y="16666"/>
                </a:lnTo>
                <a:lnTo>
                  <a:pt x="15529" y="20370"/>
                </a:lnTo>
                <a:lnTo>
                  <a:pt x="15529" y="20370"/>
                </a:lnTo>
                <a:lnTo>
                  <a:pt x="12705" y="24814"/>
                </a:lnTo>
                <a:lnTo>
                  <a:pt x="10164" y="28888"/>
                </a:lnTo>
                <a:lnTo>
                  <a:pt x="7623" y="33703"/>
                </a:lnTo>
                <a:lnTo>
                  <a:pt x="5929" y="38518"/>
                </a:lnTo>
                <a:lnTo>
                  <a:pt x="4517" y="43703"/>
                </a:lnTo>
                <a:lnTo>
                  <a:pt x="3670" y="48888"/>
                </a:lnTo>
                <a:lnTo>
                  <a:pt x="3105" y="54444"/>
                </a:lnTo>
                <a:lnTo>
                  <a:pt x="2823" y="60000"/>
                </a:lnTo>
                <a:lnTo>
                  <a:pt x="2823" y="60000"/>
                </a:lnTo>
                <a:lnTo>
                  <a:pt x="3105" y="65555"/>
                </a:lnTo>
                <a:lnTo>
                  <a:pt x="3670" y="71111"/>
                </a:lnTo>
                <a:lnTo>
                  <a:pt x="4517" y="76666"/>
                </a:lnTo>
                <a:lnTo>
                  <a:pt x="5929" y="81851"/>
                </a:lnTo>
                <a:lnTo>
                  <a:pt x="7623" y="86666"/>
                </a:lnTo>
                <a:lnTo>
                  <a:pt x="10164" y="91111"/>
                </a:lnTo>
                <a:lnTo>
                  <a:pt x="12705" y="95555"/>
                </a:lnTo>
                <a:lnTo>
                  <a:pt x="15529" y="99629"/>
                </a:lnTo>
                <a:lnTo>
                  <a:pt x="15529" y="99629"/>
                </a:lnTo>
                <a:lnTo>
                  <a:pt x="18917" y="103333"/>
                </a:lnTo>
                <a:lnTo>
                  <a:pt x="22023" y="107037"/>
                </a:lnTo>
                <a:lnTo>
                  <a:pt x="25694" y="110000"/>
                </a:lnTo>
                <a:lnTo>
                  <a:pt x="29364" y="112222"/>
                </a:lnTo>
                <a:lnTo>
                  <a:pt x="33317" y="114074"/>
                </a:lnTo>
                <a:lnTo>
                  <a:pt x="37270" y="115185"/>
                </a:lnTo>
                <a:lnTo>
                  <a:pt x="41505" y="115925"/>
                </a:lnTo>
                <a:lnTo>
                  <a:pt x="45741" y="116296"/>
                </a:lnTo>
                <a:lnTo>
                  <a:pt x="45741" y="116296"/>
                </a:lnTo>
                <a:lnTo>
                  <a:pt x="49976" y="116296"/>
                </a:lnTo>
                <a:lnTo>
                  <a:pt x="53929" y="115555"/>
                </a:lnTo>
                <a:lnTo>
                  <a:pt x="57882" y="114074"/>
                </a:lnTo>
                <a:lnTo>
                  <a:pt x="61835" y="112592"/>
                </a:lnTo>
                <a:lnTo>
                  <a:pt x="65223" y="110370"/>
                </a:lnTo>
                <a:lnTo>
                  <a:pt x="68611" y="107777"/>
                </a:lnTo>
                <a:lnTo>
                  <a:pt x="72000" y="104814"/>
                </a:lnTo>
                <a:lnTo>
                  <a:pt x="75105" y="101111"/>
                </a:lnTo>
                <a:lnTo>
                  <a:pt x="75105" y="101111"/>
                </a:lnTo>
                <a:close/>
                <a:moveTo>
                  <a:pt x="77082" y="60000"/>
                </a:moveTo>
                <a:lnTo>
                  <a:pt x="77082" y="60000"/>
                </a:lnTo>
                <a:lnTo>
                  <a:pt x="77082" y="55925"/>
                </a:lnTo>
                <a:lnTo>
                  <a:pt x="76517" y="51851"/>
                </a:lnTo>
                <a:lnTo>
                  <a:pt x="75952" y="48148"/>
                </a:lnTo>
                <a:lnTo>
                  <a:pt x="74823" y="44444"/>
                </a:lnTo>
                <a:lnTo>
                  <a:pt x="73694" y="40370"/>
                </a:lnTo>
                <a:lnTo>
                  <a:pt x="72000" y="37037"/>
                </a:lnTo>
                <a:lnTo>
                  <a:pt x="70305" y="34074"/>
                </a:lnTo>
                <a:lnTo>
                  <a:pt x="68047" y="30740"/>
                </a:lnTo>
                <a:lnTo>
                  <a:pt x="68047" y="30740"/>
                </a:lnTo>
                <a:lnTo>
                  <a:pt x="65788" y="28148"/>
                </a:lnTo>
                <a:lnTo>
                  <a:pt x="63247" y="25555"/>
                </a:lnTo>
                <a:lnTo>
                  <a:pt x="60705" y="23703"/>
                </a:lnTo>
                <a:lnTo>
                  <a:pt x="58164" y="21851"/>
                </a:lnTo>
                <a:lnTo>
                  <a:pt x="55341" y="20740"/>
                </a:lnTo>
                <a:lnTo>
                  <a:pt x="51952" y="19629"/>
                </a:lnTo>
                <a:lnTo>
                  <a:pt x="48847" y="19259"/>
                </a:lnTo>
                <a:lnTo>
                  <a:pt x="45741" y="18888"/>
                </a:lnTo>
                <a:lnTo>
                  <a:pt x="45741" y="18888"/>
                </a:lnTo>
                <a:lnTo>
                  <a:pt x="42635" y="19259"/>
                </a:lnTo>
                <a:lnTo>
                  <a:pt x="39529" y="19629"/>
                </a:lnTo>
                <a:lnTo>
                  <a:pt x="36705" y="20740"/>
                </a:lnTo>
                <a:lnTo>
                  <a:pt x="33882" y="21851"/>
                </a:lnTo>
                <a:lnTo>
                  <a:pt x="30776" y="23703"/>
                </a:lnTo>
                <a:lnTo>
                  <a:pt x="28235" y="25555"/>
                </a:lnTo>
                <a:lnTo>
                  <a:pt x="25976" y="28148"/>
                </a:lnTo>
                <a:lnTo>
                  <a:pt x="23435" y="30740"/>
                </a:lnTo>
                <a:lnTo>
                  <a:pt x="23435" y="30740"/>
                </a:lnTo>
                <a:lnTo>
                  <a:pt x="21458" y="34074"/>
                </a:lnTo>
                <a:lnTo>
                  <a:pt x="19482" y="37037"/>
                </a:lnTo>
                <a:lnTo>
                  <a:pt x="18070" y="40370"/>
                </a:lnTo>
                <a:lnTo>
                  <a:pt x="16658" y="44444"/>
                </a:lnTo>
                <a:lnTo>
                  <a:pt x="15811" y="48148"/>
                </a:lnTo>
                <a:lnTo>
                  <a:pt x="14964" y="51851"/>
                </a:lnTo>
                <a:lnTo>
                  <a:pt x="14682" y="55925"/>
                </a:lnTo>
                <a:lnTo>
                  <a:pt x="14400" y="60000"/>
                </a:lnTo>
                <a:lnTo>
                  <a:pt x="14400" y="60000"/>
                </a:lnTo>
                <a:lnTo>
                  <a:pt x="14682" y="64074"/>
                </a:lnTo>
                <a:lnTo>
                  <a:pt x="14964" y="68148"/>
                </a:lnTo>
                <a:lnTo>
                  <a:pt x="15811" y="72222"/>
                </a:lnTo>
                <a:lnTo>
                  <a:pt x="16658" y="75925"/>
                </a:lnTo>
                <a:lnTo>
                  <a:pt x="18070" y="79629"/>
                </a:lnTo>
                <a:lnTo>
                  <a:pt x="19482" y="82962"/>
                </a:lnTo>
                <a:lnTo>
                  <a:pt x="21458" y="86296"/>
                </a:lnTo>
                <a:lnTo>
                  <a:pt x="23435" y="89259"/>
                </a:lnTo>
                <a:lnTo>
                  <a:pt x="23435" y="89259"/>
                </a:lnTo>
                <a:lnTo>
                  <a:pt x="25976" y="92222"/>
                </a:lnTo>
                <a:lnTo>
                  <a:pt x="28235" y="94444"/>
                </a:lnTo>
                <a:lnTo>
                  <a:pt x="30776" y="96666"/>
                </a:lnTo>
                <a:lnTo>
                  <a:pt x="33882" y="98148"/>
                </a:lnTo>
                <a:lnTo>
                  <a:pt x="36705" y="99629"/>
                </a:lnTo>
                <a:lnTo>
                  <a:pt x="39529" y="100370"/>
                </a:lnTo>
                <a:lnTo>
                  <a:pt x="42635" y="101111"/>
                </a:lnTo>
                <a:lnTo>
                  <a:pt x="45741" y="101111"/>
                </a:lnTo>
                <a:lnTo>
                  <a:pt x="45741" y="101111"/>
                </a:lnTo>
                <a:lnTo>
                  <a:pt x="48847" y="101111"/>
                </a:lnTo>
                <a:lnTo>
                  <a:pt x="51670" y="100370"/>
                </a:lnTo>
                <a:lnTo>
                  <a:pt x="54494" y="99629"/>
                </a:lnTo>
                <a:lnTo>
                  <a:pt x="57317" y="98518"/>
                </a:lnTo>
                <a:lnTo>
                  <a:pt x="59858" y="97037"/>
                </a:lnTo>
                <a:lnTo>
                  <a:pt x="62400" y="95185"/>
                </a:lnTo>
                <a:lnTo>
                  <a:pt x="64658" y="92962"/>
                </a:lnTo>
                <a:lnTo>
                  <a:pt x="66917" y="90370"/>
                </a:lnTo>
                <a:lnTo>
                  <a:pt x="66917" y="90370"/>
                </a:lnTo>
                <a:lnTo>
                  <a:pt x="69176" y="87777"/>
                </a:lnTo>
                <a:lnTo>
                  <a:pt x="70870" y="84814"/>
                </a:lnTo>
                <a:lnTo>
                  <a:pt x="72564" y="81851"/>
                </a:lnTo>
                <a:lnTo>
                  <a:pt x="73976" y="78518"/>
                </a:lnTo>
                <a:lnTo>
                  <a:pt x="75105" y="75185"/>
                </a:lnTo>
                <a:lnTo>
                  <a:pt x="75952" y="71481"/>
                </a:lnTo>
                <a:lnTo>
                  <a:pt x="76517" y="67777"/>
                </a:lnTo>
                <a:lnTo>
                  <a:pt x="77082" y="63703"/>
                </a:lnTo>
                <a:lnTo>
                  <a:pt x="68611" y="63703"/>
                </a:lnTo>
                <a:lnTo>
                  <a:pt x="68611" y="63703"/>
                </a:lnTo>
                <a:lnTo>
                  <a:pt x="68047" y="66666"/>
                </a:lnTo>
                <a:lnTo>
                  <a:pt x="67764" y="69259"/>
                </a:lnTo>
                <a:lnTo>
                  <a:pt x="66917" y="71481"/>
                </a:lnTo>
                <a:lnTo>
                  <a:pt x="66070" y="74444"/>
                </a:lnTo>
                <a:lnTo>
                  <a:pt x="64941" y="76666"/>
                </a:lnTo>
                <a:lnTo>
                  <a:pt x="63811" y="78888"/>
                </a:lnTo>
                <a:lnTo>
                  <a:pt x="62400" y="80740"/>
                </a:lnTo>
                <a:lnTo>
                  <a:pt x="60988" y="82592"/>
                </a:lnTo>
                <a:lnTo>
                  <a:pt x="60988" y="82592"/>
                </a:lnTo>
                <a:lnTo>
                  <a:pt x="59294" y="84444"/>
                </a:lnTo>
                <a:lnTo>
                  <a:pt x="57600" y="85925"/>
                </a:lnTo>
                <a:lnTo>
                  <a:pt x="55905" y="87037"/>
                </a:lnTo>
                <a:lnTo>
                  <a:pt x="53647" y="88148"/>
                </a:lnTo>
                <a:lnTo>
                  <a:pt x="51952" y="88888"/>
                </a:lnTo>
                <a:lnTo>
                  <a:pt x="49976" y="89629"/>
                </a:lnTo>
                <a:lnTo>
                  <a:pt x="48000" y="90000"/>
                </a:lnTo>
                <a:lnTo>
                  <a:pt x="45741" y="90000"/>
                </a:lnTo>
                <a:lnTo>
                  <a:pt x="45741" y="90000"/>
                </a:lnTo>
                <a:lnTo>
                  <a:pt x="43482" y="90000"/>
                </a:lnTo>
                <a:lnTo>
                  <a:pt x="41223" y="89629"/>
                </a:lnTo>
                <a:lnTo>
                  <a:pt x="39247" y="88888"/>
                </a:lnTo>
                <a:lnTo>
                  <a:pt x="37270" y="87777"/>
                </a:lnTo>
                <a:lnTo>
                  <a:pt x="35294" y="86666"/>
                </a:lnTo>
                <a:lnTo>
                  <a:pt x="33317" y="85185"/>
                </a:lnTo>
                <a:lnTo>
                  <a:pt x="31623" y="83333"/>
                </a:lnTo>
                <a:lnTo>
                  <a:pt x="29647" y="81481"/>
                </a:lnTo>
                <a:lnTo>
                  <a:pt x="29647" y="81481"/>
                </a:lnTo>
                <a:lnTo>
                  <a:pt x="27952" y="79259"/>
                </a:lnTo>
                <a:lnTo>
                  <a:pt x="26541" y="76666"/>
                </a:lnTo>
                <a:lnTo>
                  <a:pt x="25411" y="74444"/>
                </a:lnTo>
                <a:lnTo>
                  <a:pt x="24564" y="71481"/>
                </a:lnTo>
                <a:lnTo>
                  <a:pt x="24000" y="68888"/>
                </a:lnTo>
                <a:lnTo>
                  <a:pt x="23435" y="65925"/>
                </a:lnTo>
                <a:lnTo>
                  <a:pt x="23152" y="62962"/>
                </a:lnTo>
                <a:lnTo>
                  <a:pt x="22870" y="60000"/>
                </a:lnTo>
                <a:lnTo>
                  <a:pt x="22870" y="60000"/>
                </a:lnTo>
                <a:lnTo>
                  <a:pt x="23152" y="57037"/>
                </a:lnTo>
                <a:lnTo>
                  <a:pt x="23435" y="54074"/>
                </a:lnTo>
                <a:lnTo>
                  <a:pt x="24000" y="51481"/>
                </a:lnTo>
                <a:lnTo>
                  <a:pt x="24564" y="48518"/>
                </a:lnTo>
                <a:lnTo>
                  <a:pt x="25411" y="46296"/>
                </a:lnTo>
                <a:lnTo>
                  <a:pt x="26541" y="43703"/>
                </a:lnTo>
                <a:lnTo>
                  <a:pt x="27952" y="41111"/>
                </a:lnTo>
                <a:lnTo>
                  <a:pt x="29647" y="38888"/>
                </a:lnTo>
                <a:lnTo>
                  <a:pt x="29647" y="38888"/>
                </a:lnTo>
                <a:lnTo>
                  <a:pt x="31623" y="36666"/>
                </a:lnTo>
                <a:lnTo>
                  <a:pt x="33317" y="34814"/>
                </a:lnTo>
                <a:lnTo>
                  <a:pt x="35294" y="33333"/>
                </a:lnTo>
                <a:lnTo>
                  <a:pt x="37270" y="32222"/>
                </a:lnTo>
                <a:lnTo>
                  <a:pt x="39247" y="31111"/>
                </a:lnTo>
                <a:lnTo>
                  <a:pt x="41223" y="30740"/>
                </a:lnTo>
                <a:lnTo>
                  <a:pt x="43482" y="30370"/>
                </a:lnTo>
                <a:lnTo>
                  <a:pt x="45741" y="30000"/>
                </a:lnTo>
                <a:lnTo>
                  <a:pt x="45741" y="30000"/>
                </a:lnTo>
                <a:lnTo>
                  <a:pt x="48000" y="30370"/>
                </a:lnTo>
                <a:lnTo>
                  <a:pt x="50258" y="30740"/>
                </a:lnTo>
                <a:lnTo>
                  <a:pt x="52517" y="31111"/>
                </a:lnTo>
                <a:lnTo>
                  <a:pt x="54494" y="32222"/>
                </a:lnTo>
                <a:lnTo>
                  <a:pt x="56752" y="33333"/>
                </a:lnTo>
                <a:lnTo>
                  <a:pt x="58447" y="34814"/>
                </a:lnTo>
                <a:lnTo>
                  <a:pt x="60423" y="36666"/>
                </a:lnTo>
                <a:lnTo>
                  <a:pt x="62117" y="38888"/>
                </a:lnTo>
                <a:lnTo>
                  <a:pt x="62117" y="38888"/>
                </a:lnTo>
                <a:lnTo>
                  <a:pt x="63529" y="41111"/>
                </a:lnTo>
                <a:lnTo>
                  <a:pt x="64941" y="43703"/>
                </a:lnTo>
                <a:lnTo>
                  <a:pt x="66070" y="46296"/>
                </a:lnTo>
                <a:lnTo>
                  <a:pt x="66917" y="48518"/>
                </a:lnTo>
                <a:lnTo>
                  <a:pt x="67764" y="51481"/>
                </a:lnTo>
                <a:lnTo>
                  <a:pt x="68329" y="54074"/>
                </a:lnTo>
                <a:lnTo>
                  <a:pt x="68611" y="57037"/>
                </a:lnTo>
                <a:lnTo>
                  <a:pt x="68611" y="60000"/>
                </a:lnTo>
                <a:lnTo>
                  <a:pt x="77082" y="60000"/>
                </a:lnTo>
                <a:close/>
                <a:moveTo>
                  <a:pt x="65788" y="60000"/>
                </a:moveTo>
                <a:lnTo>
                  <a:pt x="65788" y="60000"/>
                </a:lnTo>
                <a:lnTo>
                  <a:pt x="65788" y="57407"/>
                </a:lnTo>
                <a:lnTo>
                  <a:pt x="65505" y="54814"/>
                </a:lnTo>
                <a:lnTo>
                  <a:pt x="64941" y="52222"/>
                </a:lnTo>
                <a:lnTo>
                  <a:pt x="64376" y="50000"/>
                </a:lnTo>
                <a:lnTo>
                  <a:pt x="63529" y="47777"/>
                </a:lnTo>
                <a:lnTo>
                  <a:pt x="62682" y="45555"/>
                </a:lnTo>
                <a:lnTo>
                  <a:pt x="61270" y="43703"/>
                </a:lnTo>
                <a:lnTo>
                  <a:pt x="60141" y="41111"/>
                </a:lnTo>
                <a:lnTo>
                  <a:pt x="60141" y="41111"/>
                </a:lnTo>
                <a:lnTo>
                  <a:pt x="58447" y="39629"/>
                </a:lnTo>
                <a:lnTo>
                  <a:pt x="57035" y="38148"/>
                </a:lnTo>
                <a:lnTo>
                  <a:pt x="55341" y="36666"/>
                </a:lnTo>
                <a:lnTo>
                  <a:pt x="53364" y="35555"/>
                </a:lnTo>
                <a:lnTo>
                  <a:pt x="51670" y="34814"/>
                </a:lnTo>
                <a:lnTo>
                  <a:pt x="49694" y="34074"/>
                </a:lnTo>
                <a:lnTo>
                  <a:pt x="47717" y="33703"/>
                </a:lnTo>
                <a:lnTo>
                  <a:pt x="45741" y="33703"/>
                </a:lnTo>
                <a:lnTo>
                  <a:pt x="45741" y="33703"/>
                </a:lnTo>
                <a:lnTo>
                  <a:pt x="43764" y="34074"/>
                </a:lnTo>
                <a:lnTo>
                  <a:pt x="41788" y="34074"/>
                </a:lnTo>
                <a:lnTo>
                  <a:pt x="40094" y="34814"/>
                </a:lnTo>
                <a:lnTo>
                  <a:pt x="38400" y="35555"/>
                </a:lnTo>
                <a:lnTo>
                  <a:pt x="36423" y="36666"/>
                </a:lnTo>
                <a:lnTo>
                  <a:pt x="35011" y="38148"/>
                </a:lnTo>
                <a:lnTo>
                  <a:pt x="33317" y="39629"/>
                </a:lnTo>
                <a:lnTo>
                  <a:pt x="31905" y="41851"/>
                </a:lnTo>
                <a:lnTo>
                  <a:pt x="31905" y="41851"/>
                </a:lnTo>
                <a:lnTo>
                  <a:pt x="30211" y="43703"/>
                </a:lnTo>
                <a:lnTo>
                  <a:pt x="29082" y="45925"/>
                </a:lnTo>
                <a:lnTo>
                  <a:pt x="27952" y="47777"/>
                </a:lnTo>
                <a:lnTo>
                  <a:pt x="27105" y="50000"/>
                </a:lnTo>
                <a:lnTo>
                  <a:pt x="26541" y="52592"/>
                </a:lnTo>
                <a:lnTo>
                  <a:pt x="26258" y="54814"/>
                </a:lnTo>
                <a:lnTo>
                  <a:pt x="25976" y="57407"/>
                </a:lnTo>
                <a:lnTo>
                  <a:pt x="25694" y="60000"/>
                </a:lnTo>
                <a:lnTo>
                  <a:pt x="25694" y="60000"/>
                </a:lnTo>
                <a:lnTo>
                  <a:pt x="25976" y="62592"/>
                </a:lnTo>
                <a:lnTo>
                  <a:pt x="26258" y="65185"/>
                </a:lnTo>
                <a:lnTo>
                  <a:pt x="26541" y="67777"/>
                </a:lnTo>
                <a:lnTo>
                  <a:pt x="27105" y="70000"/>
                </a:lnTo>
                <a:lnTo>
                  <a:pt x="27952" y="72222"/>
                </a:lnTo>
                <a:lnTo>
                  <a:pt x="29082" y="74814"/>
                </a:lnTo>
                <a:lnTo>
                  <a:pt x="30211" y="76666"/>
                </a:lnTo>
                <a:lnTo>
                  <a:pt x="31905" y="78888"/>
                </a:lnTo>
                <a:lnTo>
                  <a:pt x="31905" y="78888"/>
                </a:lnTo>
                <a:lnTo>
                  <a:pt x="33317" y="80370"/>
                </a:lnTo>
                <a:lnTo>
                  <a:pt x="35011" y="82222"/>
                </a:lnTo>
                <a:lnTo>
                  <a:pt x="36423" y="83333"/>
                </a:lnTo>
                <a:lnTo>
                  <a:pt x="38400" y="84444"/>
                </a:lnTo>
                <a:lnTo>
                  <a:pt x="40094" y="85185"/>
                </a:lnTo>
                <a:lnTo>
                  <a:pt x="41788" y="85925"/>
                </a:lnTo>
                <a:lnTo>
                  <a:pt x="43764" y="86296"/>
                </a:lnTo>
                <a:lnTo>
                  <a:pt x="45741" y="86296"/>
                </a:lnTo>
                <a:lnTo>
                  <a:pt x="45741" y="86296"/>
                </a:lnTo>
                <a:lnTo>
                  <a:pt x="49411" y="85925"/>
                </a:lnTo>
                <a:lnTo>
                  <a:pt x="52800" y="84814"/>
                </a:lnTo>
                <a:lnTo>
                  <a:pt x="56188" y="82962"/>
                </a:lnTo>
                <a:lnTo>
                  <a:pt x="59011" y="80000"/>
                </a:lnTo>
                <a:lnTo>
                  <a:pt x="59011" y="80000"/>
                </a:lnTo>
                <a:lnTo>
                  <a:pt x="61552" y="76666"/>
                </a:lnTo>
                <a:lnTo>
                  <a:pt x="63529" y="72592"/>
                </a:lnTo>
                <a:lnTo>
                  <a:pt x="64941" y="68148"/>
                </a:lnTo>
                <a:lnTo>
                  <a:pt x="65788" y="63703"/>
                </a:lnTo>
                <a:lnTo>
                  <a:pt x="57035" y="63703"/>
                </a:lnTo>
                <a:lnTo>
                  <a:pt x="57035" y="63703"/>
                </a:lnTo>
                <a:lnTo>
                  <a:pt x="56470" y="65925"/>
                </a:lnTo>
                <a:lnTo>
                  <a:pt x="55623" y="68148"/>
                </a:lnTo>
                <a:lnTo>
                  <a:pt x="54211" y="70000"/>
                </a:lnTo>
                <a:lnTo>
                  <a:pt x="52800" y="71851"/>
                </a:lnTo>
                <a:lnTo>
                  <a:pt x="52800" y="71851"/>
                </a:lnTo>
                <a:lnTo>
                  <a:pt x="51105" y="73333"/>
                </a:lnTo>
                <a:lnTo>
                  <a:pt x="49411" y="74444"/>
                </a:lnTo>
                <a:lnTo>
                  <a:pt x="47717" y="75185"/>
                </a:lnTo>
                <a:lnTo>
                  <a:pt x="45741" y="75185"/>
                </a:lnTo>
                <a:lnTo>
                  <a:pt x="45741" y="75185"/>
                </a:lnTo>
                <a:lnTo>
                  <a:pt x="43482" y="74814"/>
                </a:lnTo>
                <a:lnTo>
                  <a:pt x="41505" y="74074"/>
                </a:lnTo>
                <a:lnTo>
                  <a:pt x="39529" y="72592"/>
                </a:lnTo>
                <a:lnTo>
                  <a:pt x="37835" y="70370"/>
                </a:lnTo>
                <a:lnTo>
                  <a:pt x="37835" y="70370"/>
                </a:lnTo>
                <a:lnTo>
                  <a:pt x="36423" y="68148"/>
                </a:lnTo>
                <a:lnTo>
                  <a:pt x="35294" y="65555"/>
                </a:lnTo>
                <a:lnTo>
                  <a:pt x="34729" y="62962"/>
                </a:lnTo>
                <a:lnTo>
                  <a:pt x="34447" y="60000"/>
                </a:lnTo>
                <a:lnTo>
                  <a:pt x="34447" y="60000"/>
                </a:lnTo>
                <a:lnTo>
                  <a:pt x="34729" y="57037"/>
                </a:lnTo>
                <a:lnTo>
                  <a:pt x="35294" y="54444"/>
                </a:lnTo>
                <a:lnTo>
                  <a:pt x="36423" y="51851"/>
                </a:lnTo>
                <a:lnTo>
                  <a:pt x="37835" y="49629"/>
                </a:lnTo>
                <a:lnTo>
                  <a:pt x="37835" y="49629"/>
                </a:lnTo>
                <a:lnTo>
                  <a:pt x="39529" y="47777"/>
                </a:lnTo>
                <a:lnTo>
                  <a:pt x="41505" y="46296"/>
                </a:lnTo>
                <a:lnTo>
                  <a:pt x="43482" y="45555"/>
                </a:lnTo>
                <a:lnTo>
                  <a:pt x="45741" y="45185"/>
                </a:lnTo>
                <a:lnTo>
                  <a:pt x="45741" y="45185"/>
                </a:lnTo>
                <a:lnTo>
                  <a:pt x="48000" y="45555"/>
                </a:lnTo>
                <a:lnTo>
                  <a:pt x="49976" y="46296"/>
                </a:lnTo>
                <a:lnTo>
                  <a:pt x="51952" y="47777"/>
                </a:lnTo>
                <a:lnTo>
                  <a:pt x="53647" y="49629"/>
                </a:lnTo>
                <a:lnTo>
                  <a:pt x="53647" y="49629"/>
                </a:lnTo>
                <a:lnTo>
                  <a:pt x="55623" y="51851"/>
                </a:lnTo>
                <a:lnTo>
                  <a:pt x="56470" y="54444"/>
                </a:lnTo>
                <a:lnTo>
                  <a:pt x="57317" y="57037"/>
                </a:lnTo>
                <a:lnTo>
                  <a:pt x="57317" y="60000"/>
                </a:lnTo>
                <a:lnTo>
                  <a:pt x="65788" y="60000"/>
                </a:lnTo>
                <a:close/>
                <a:moveTo>
                  <a:pt x="45741" y="61851"/>
                </a:moveTo>
                <a:lnTo>
                  <a:pt x="45741" y="61851"/>
                </a:lnTo>
                <a:lnTo>
                  <a:pt x="45741" y="61111"/>
                </a:lnTo>
                <a:lnTo>
                  <a:pt x="46023" y="60370"/>
                </a:lnTo>
                <a:lnTo>
                  <a:pt x="46588" y="60000"/>
                </a:lnTo>
                <a:lnTo>
                  <a:pt x="47152" y="60000"/>
                </a:lnTo>
                <a:lnTo>
                  <a:pt x="54211" y="60000"/>
                </a:lnTo>
                <a:lnTo>
                  <a:pt x="54211" y="60000"/>
                </a:lnTo>
                <a:lnTo>
                  <a:pt x="54211" y="57777"/>
                </a:lnTo>
                <a:lnTo>
                  <a:pt x="53647" y="55925"/>
                </a:lnTo>
                <a:lnTo>
                  <a:pt x="52800" y="54074"/>
                </a:lnTo>
                <a:lnTo>
                  <a:pt x="51670" y="52222"/>
                </a:lnTo>
                <a:lnTo>
                  <a:pt x="51670" y="52222"/>
                </a:lnTo>
                <a:lnTo>
                  <a:pt x="50541" y="50740"/>
                </a:lnTo>
                <a:lnTo>
                  <a:pt x="49129" y="49629"/>
                </a:lnTo>
                <a:lnTo>
                  <a:pt x="47435" y="49259"/>
                </a:lnTo>
                <a:lnTo>
                  <a:pt x="45741" y="48888"/>
                </a:lnTo>
                <a:lnTo>
                  <a:pt x="45741" y="48888"/>
                </a:lnTo>
                <a:lnTo>
                  <a:pt x="44047" y="49259"/>
                </a:lnTo>
                <a:lnTo>
                  <a:pt x="42635" y="49629"/>
                </a:lnTo>
                <a:lnTo>
                  <a:pt x="41223" y="50740"/>
                </a:lnTo>
                <a:lnTo>
                  <a:pt x="39811" y="52222"/>
                </a:lnTo>
                <a:lnTo>
                  <a:pt x="39811" y="52222"/>
                </a:lnTo>
                <a:lnTo>
                  <a:pt x="38682" y="54074"/>
                </a:lnTo>
                <a:lnTo>
                  <a:pt x="37835" y="55925"/>
                </a:lnTo>
                <a:lnTo>
                  <a:pt x="37552" y="57777"/>
                </a:lnTo>
                <a:lnTo>
                  <a:pt x="37270" y="60000"/>
                </a:lnTo>
                <a:lnTo>
                  <a:pt x="37270" y="60000"/>
                </a:lnTo>
                <a:lnTo>
                  <a:pt x="37552" y="62222"/>
                </a:lnTo>
                <a:lnTo>
                  <a:pt x="37835" y="64444"/>
                </a:lnTo>
                <a:lnTo>
                  <a:pt x="38682" y="66296"/>
                </a:lnTo>
                <a:lnTo>
                  <a:pt x="39811" y="67777"/>
                </a:lnTo>
                <a:lnTo>
                  <a:pt x="39811" y="67777"/>
                </a:lnTo>
                <a:lnTo>
                  <a:pt x="41223" y="69259"/>
                </a:lnTo>
                <a:lnTo>
                  <a:pt x="42635" y="70370"/>
                </a:lnTo>
                <a:lnTo>
                  <a:pt x="44047" y="71111"/>
                </a:lnTo>
                <a:lnTo>
                  <a:pt x="45741" y="71111"/>
                </a:lnTo>
                <a:lnTo>
                  <a:pt x="45741" y="71111"/>
                </a:lnTo>
                <a:lnTo>
                  <a:pt x="47152" y="71111"/>
                </a:lnTo>
                <a:lnTo>
                  <a:pt x="48282" y="70740"/>
                </a:lnTo>
                <a:lnTo>
                  <a:pt x="49411" y="70000"/>
                </a:lnTo>
                <a:lnTo>
                  <a:pt x="50541" y="69259"/>
                </a:lnTo>
                <a:lnTo>
                  <a:pt x="50541" y="69259"/>
                </a:lnTo>
                <a:lnTo>
                  <a:pt x="51670" y="68148"/>
                </a:lnTo>
                <a:lnTo>
                  <a:pt x="52517" y="66666"/>
                </a:lnTo>
                <a:lnTo>
                  <a:pt x="53364" y="65185"/>
                </a:lnTo>
                <a:lnTo>
                  <a:pt x="53647" y="63703"/>
                </a:lnTo>
                <a:lnTo>
                  <a:pt x="47152" y="63703"/>
                </a:lnTo>
                <a:lnTo>
                  <a:pt x="47152" y="63703"/>
                </a:lnTo>
                <a:lnTo>
                  <a:pt x="46588" y="63703"/>
                </a:lnTo>
                <a:lnTo>
                  <a:pt x="46023" y="63333"/>
                </a:lnTo>
                <a:lnTo>
                  <a:pt x="45741" y="62962"/>
                </a:lnTo>
                <a:lnTo>
                  <a:pt x="45741" y="61851"/>
                </a:lnTo>
                <a:lnTo>
                  <a:pt x="45741" y="618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iS1ide-任意多边形: 形状 14"/>
          <p:cNvSpPr/>
          <p:nvPr/>
        </p:nvSpPr>
        <p:spPr>
          <a:xfrm>
            <a:off x="8489864" y="1984585"/>
            <a:ext cx="455178" cy="4551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7407"/>
                </a:moveTo>
                <a:lnTo>
                  <a:pt x="12184" y="80740"/>
                </a:lnTo>
                <a:lnTo>
                  <a:pt x="12184" y="80740"/>
                </a:lnTo>
                <a:lnTo>
                  <a:pt x="12553" y="80370"/>
                </a:lnTo>
                <a:lnTo>
                  <a:pt x="76430" y="15925"/>
                </a:lnTo>
                <a:lnTo>
                  <a:pt x="76800" y="15555"/>
                </a:lnTo>
                <a:lnTo>
                  <a:pt x="90461" y="1851"/>
                </a:lnTo>
                <a:lnTo>
                  <a:pt x="90461" y="1851"/>
                </a:lnTo>
                <a:lnTo>
                  <a:pt x="91569" y="1111"/>
                </a:lnTo>
                <a:lnTo>
                  <a:pt x="92307" y="370"/>
                </a:lnTo>
                <a:lnTo>
                  <a:pt x="93415" y="0"/>
                </a:lnTo>
                <a:lnTo>
                  <a:pt x="94523" y="0"/>
                </a:lnTo>
                <a:lnTo>
                  <a:pt x="94523" y="0"/>
                </a:lnTo>
                <a:lnTo>
                  <a:pt x="95630" y="0"/>
                </a:lnTo>
                <a:lnTo>
                  <a:pt x="96738" y="370"/>
                </a:lnTo>
                <a:lnTo>
                  <a:pt x="97846" y="1111"/>
                </a:lnTo>
                <a:lnTo>
                  <a:pt x="98584" y="1851"/>
                </a:lnTo>
                <a:lnTo>
                  <a:pt x="118523" y="21481"/>
                </a:lnTo>
                <a:lnTo>
                  <a:pt x="118523" y="21481"/>
                </a:lnTo>
                <a:lnTo>
                  <a:pt x="119630" y="23333"/>
                </a:lnTo>
                <a:lnTo>
                  <a:pt x="120000" y="25555"/>
                </a:lnTo>
                <a:lnTo>
                  <a:pt x="120000" y="25555"/>
                </a:lnTo>
                <a:lnTo>
                  <a:pt x="119630" y="27777"/>
                </a:lnTo>
                <a:lnTo>
                  <a:pt x="118523" y="30000"/>
                </a:lnTo>
                <a:lnTo>
                  <a:pt x="104861" y="43333"/>
                </a:lnTo>
                <a:lnTo>
                  <a:pt x="104492" y="43333"/>
                </a:lnTo>
                <a:lnTo>
                  <a:pt x="40984" y="108148"/>
                </a:lnTo>
                <a:lnTo>
                  <a:pt x="40984" y="108148"/>
                </a:lnTo>
                <a:lnTo>
                  <a:pt x="39507" y="108518"/>
                </a:lnTo>
                <a:lnTo>
                  <a:pt x="2215" y="120000"/>
                </a:lnTo>
                <a:lnTo>
                  <a:pt x="2215" y="120000"/>
                </a:lnTo>
                <a:lnTo>
                  <a:pt x="1846" y="120000"/>
                </a:lnTo>
                <a:lnTo>
                  <a:pt x="1846" y="120000"/>
                </a:lnTo>
                <a:lnTo>
                  <a:pt x="1107" y="120000"/>
                </a:lnTo>
                <a:lnTo>
                  <a:pt x="369" y="119259"/>
                </a:lnTo>
                <a:lnTo>
                  <a:pt x="369" y="119259"/>
                </a:lnTo>
                <a:lnTo>
                  <a:pt x="0" y="118518"/>
                </a:lnTo>
                <a:lnTo>
                  <a:pt x="0" y="117407"/>
                </a:lnTo>
                <a:lnTo>
                  <a:pt x="0" y="117407"/>
                </a:lnTo>
                <a:close/>
                <a:moveTo>
                  <a:pt x="21046" y="2222"/>
                </a:moveTo>
                <a:lnTo>
                  <a:pt x="21046" y="2222"/>
                </a:lnTo>
                <a:lnTo>
                  <a:pt x="23261" y="1111"/>
                </a:lnTo>
                <a:lnTo>
                  <a:pt x="25846" y="370"/>
                </a:lnTo>
                <a:lnTo>
                  <a:pt x="25846" y="370"/>
                </a:lnTo>
                <a:lnTo>
                  <a:pt x="27323" y="370"/>
                </a:lnTo>
                <a:lnTo>
                  <a:pt x="28430" y="740"/>
                </a:lnTo>
                <a:lnTo>
                  <a:pt x="29907" y="1481"/>
                </a:lnTo>
                <a:lnTo>
                  <a:pt x="31384" y="2222"/>
                </a:lnTo>
                <a:lnTo>
                  <a:pt x="31384" y="2222"/>
                </a:lnTo>
                <a:lnTo>
                  <a:pt x="42461" y="14074"/>
                </a:lnTo>
                <a:lnTo>
                  <a:pt x="55015" y="27777"/>
                </a:lnTo>
                <a:lnTo>
                  <a:pt x="55015" y="27777"/>
                </a:lnTo>
                <a:lnTo>
                  <a:pt x="55753" y="28518"/>
                </a:lnTo>
                <a:lnTo>
                  <a:pt x="55753" y="29259"/>
                </a:lnTo>
                <a:lnTo>
                  <a:pt x="55384" y="29629"/>
                </a:lnTo>
                <a:lnTo>
                  <a:pt x="55015" y="30370"/>
                </a:lnTo>
                <a:lnTo>
                  <a:pt x="55015" y="30370"/>
                </a:lnTo>
                <a:lnTo>
                  <a:pt x="54276" y="30740"/>
                </a:lnTo>
                <a:lnTo>
                  <a:pt x="53907" y="31111"/>
                </a:lnTo>
                <a:lnTo>
                  <a:pt x="53169" y="30740"/>
                </a:lnTo>
                <a:lnTo>
                  <a:pt x="52430" y="30370"/>
                </a:lnTo>
                <a:lnTo>
                  <a:pt x="52430" y="30370"/>
                </a:lnTo>
                <a:lnTo>
                  <a:pt x="40246" y="17037"/>
                </a:lnTo>
                <a:lnTo>
                  <a:pt x="28430" y="4814"/>
                </a:lnTo>
                <a:lnTo>
                  <a:pt x="28430" y="4814"/>
                </a:lnTo>
                <a:lnTo>
                  <a:pt x="27323" y="4074"/>
                </a:lnTo>
                <a:lnTo>
                  <a:pt x="26215" y="3703"/>
                </a:lnTo>
                <a:lnTo>
                  <a:pt x="25107" y="4074"/>
                </a:lnTo>
                <a:lnTo>
                  <a:pt x="24000" y="5185"/>
                </a:lnTo>
                <a:lnTo>
                  <a:pt x="5169" y="24074"/>
                </a:lnTo>
                <a:lnTo>
                  <a:pt x="5169" y="24074"/>
                </a:lnTo>
                <a:lnTo>
                  <a:pt x="4061" y="25185"/>
                </a:lnTo>
                <a:lnTo>
                  <a:pt x="3692" y="26296"/>
                </a:lnTo>
                <a:lnTo>
                  <a:pt x="4061" y="27407"/>
                </a:lnTo>
                <a:lnTo>
                  <a:pt x="5169" y="28518"/>
                </a:lnTo>
                <a:lnTo>
                  <a:pt x="5169" y="28518"/>
                </a:lnTo>
                <a:lnTo>
                  <a:pt x="5538" y="29629"/>
                </a:lnTo>
                <a:lnTo>
                  <a:pt x="5538" y="29629"/>
                </a:lnTo>
                <a:lnTo>
                  <a:pt x="6646" y="30370"/>
                </a:lnTo>
                <a:lnTo>
                  <a:pt x="6646" y="30370"/>
                </a:lnTo>
                <a:lnTo>
                  <a:pt x="7753" y="31481"/>
                </a:lnTo>
                <a:lnTo>
                  <a:pt x="7753" y="31481"/>
                </a:lnTo>
                <a:lnTo>
                  <a:pt x="9600" y="32962"/>
                </a:lnTo>
                <a:lnTo>
                  <a:pt x="22892" y="19259"/>
                </a:lnTo>
                <a:lnTo>
                  <a:pt x="22892" y="19259"/>
                </a:lnTo>
                <a:lnTo>
                  <a:pt x="23630" y="18518"/>
                </a:lnTo>
                <a:lnTo>
                  <a:pt x="24369" y="18518"/>
                </a:lnTo>
                <a:lnTo>
                  <a:pt x="25107" y="18518"/>
                </a:lnTo>
                <a:lnTo>
                  <a:pt x="25476" y="19629"/>
                </a:lnTo>
                <a:lnTo>
                  <a:pt x="25476" y="19629"/>
                </a:lnTo>
                <a:lnTo>
                  <a:pt x="26215" y="20000"/>
                </a:lnTo>
                <a:lnTo>
                  <a:pt x="26215" y="20740"/>
                </a:lnTo>
                <a:lnTo>
                  <a:pt x="26215" y="21481"/>
                </a:lnTo>
                <a:lnTo>
                  <a:pt x="25846" y="22222"/>
                </a:lnTo>
                <a:lnTo>
                  <a:pt x="12184" y="35555"/>
                </a:lnTo>
                <a:lnTo>
                  <a:pt x="12184" y="35555"/>
                </a:lnTo>
                <a:lnTo>
                  <a:pt x="20676" y="44074"/>
                </a:lnTo>
                <a:lnTo>
                  <a:pt x="26584" y="37777"/>
                </a:lnTo>
                <a:lnTo>
                  <a:pt x="26584" y="37777"/>
                </a:lnTo>
                <a:lnTo>
                  <a:pt x="27323" y="37407"/>
                </a:lnTo>
                <a:lnTo>
                  <a:pt x="28061" y="37407"/>
                </a:lnTo>
                <a:lnTo>
                  <a:pt x="28800" y="37407"/>
                </a:lnTo>
                <a:lnTo>
                  <a:pt x="29169" y="38148"/>
                </a:lnTo>
                <a:lnTo>
                  <a:pt x="29169" y="38148"/>
                </a:lnTo>
                <a:lnTo>
                  <a:pt x="29907" y="38518"/>
                </a:lnTo>
                <a:lnTo>
                  <a:pt x="29907" y="39259"/>
                </a:lnTo>
                <a:lnTo>
                  <a:pt x="29907" y="40000"/>
                </a:lnTo>
                <a:lnTo>
                  <a:pt x="29538" y="40740"/>
                </a:lnTo>
                <a:lnTo>
                  <a:pt x="23261" y="46666"/>
                </a:lnTo>
                <a:lnTo>
                  <a:pt x="23261" y="46666"/>
                </a:lnTo>
                <a:lnTo>
                  <a:pt x="29538" y="52962"/>
                </a:lnTo>
                <a:lnTo>
                  <a:pt x="29538" y="52962"/>
                </a:lnTo>
                <a:lnTo>
                  <a:pt x="29907" y="53703"/>
                </a:lnTo>
                <a:lnTo>
                  <a:pt x="29907" y="54074"/>
                </a:lnTo>
                <a:lnTo>
                  <a:pt x="29907" y="54814"/>
                </a:lnTo>
                <a:lnTo>
                  <a:pt x="29538" y="55555"/>
                </a:lnTo>
                <a:lnTo>
                  <a:pt x="29538" y="55555"/>
                </a:lnTo>
                <a:lnTo>
                  <a:pt x="28800" y="55925"/>
                </a:lnTo>
                <a:lnTo>
                  <a:pt x="28061" y="56296"/>
                </a:lnTo>
                <a:lnTo>
                  <a:pt x="28061" y="56296"/>
                </a:lnTo>
                <a:lnTo>
                  <a:pt x="27323" y="55925"/>
                </a:lnTo>
                <a:lnTo>
                  <a:pt x="26953" y="55555"/>
                </a:lnTo>
                <a:lnTo>
                  <a:pt x="26953" y="55555"/>
                </a:lnTo>
                <a:lnTo>
                  <a:pt x="2584" y="31481"/>
                </a:lnTo>
                <a:lnTo>
                  <a:pt x="2584" y="31481"/>
                </a:lnTo>
                <a:lnTo>
                  <a:pt x="1476" y="30370"/>
                </a:lnTo>
                <a:lnTo>
                  <a:pt x="738" y="29259"/>
                </a:lnTo>
                <a:lnTo>
                  <a:pt x="369" y="27777"/>
                </a:lnTo>
                <a:lnTo>
                  <a:pt x="369" y="26666"/>
                </a:lnTo>
                <a:lnTo>
                  <a:pt x="369" y="26666"/>
                </a:lnTo>
                <a:lnTo>
                  <a:pt x="369" y="25185"/>
                </a:lnTo>
                <a:lnTo>
                  <a:pt x="738" y="23703"/>
                </a:lnTo>
                <a:lnTo>
                  <a:pt x="1476" y="22592"/>
                </a:lnTo>
                <a:lnTo>
                  <a:pt x="2215" y="21111"/>
                </a:lnTo>
                <a:lnTo>
                  <a:pt x="21046" y="2222"/>
                </a:lnTo>
                <a:close/>
                <a:moveTo>
                  <a:pt x="4430" y="115555"/>
                </a:moveTo>
                <a:lnTo>
                  <a:pt x="36184" y="105555"/>
                </a:lnTo>
                <a:lnTo>
                  <a:pt x="33969" y="97407"/>
                </a:lnTo>
                <a:lnTo>
                  <a:pt x="24369" y="97407"/>
                </a:lnTo>
                <a:lnTo>
                  <a:pt x="24369" y="97407"/>
                </a:lnTo>
                <a:lnTo>
                  <a:pt x="23630" y="97407"/>
                </a:lnTo>
                <a:lnTo>
                  <a:pt x="22892" y="97037"/>
                </a:lnTo>
                <a:lnTo>
                  <a:pt x="22523" y="96296"/>
                </a:lnTo>
                <a:lnTo>
                  <a:pt x="22523" y="95555"/>
                </a:lnTo>
                <a:lnTo>
                  <a:pt x="22523" y="85555"/>
                </a:lnTo>
                <a:lnTo>
                  <a:pt x="15138" y="84074"/>
                </a:lnTo>
                <a:lnTo>
                  <a:pt x="4430" y="115555"/>
                </a:lnTo>
                <a:close/>
                <a:moveTo>
                  <a:pt x="17353" y="80370"/>
                </a:moveTo>
                <a:lnTo>
                  <a:pt x="24000" y="81851"/>
                </a:lnTo>
                <a:lnTo>
                  <a:pt x="81969" y="23703"/>
                </a:lnTo>
                <a:lnTo>
                  <a:pt x="78276" y="20000"/>
                </a:lnTo>
                <a:lnTo>
                  <a:pt x="17353" y="80370"/>
                </a:lnTo>
                <a:close/>
                <a:moveTo>
                  <a:pt x="26215" y="93703"/>
                </a:moveTo>
                <a:lnTo>
                  <a:pt x="34707" y="93703"/>
                </a:lnTo>
                <a:lnTo>
                  <a:pt x="93415" y="35555"/>
                </a:lnTo>
                <a:lnTo>
                  <a:pt x="84553" y="26296"/>
                </a:lnTo>
                <a:lnTo>
                  <a:pt x="26215" y="85185"/>
                </a:lnTo>
                <a:lnTo>
                  <a:pt x="26215" y="93703"/>
                </a:lnTo>
                <a:close/>
                <a:moveTo>
                  <a:pt x="96000" y="38148"/>
                </a:moveTo>
                <a:lnTo>
                  <a:pt x="37292" y="95925"/>
                </a:lnTo>
                <a:lnTo>
                  <a:pt x="39507" y="103333"/>
                </a:lnTo>
                <a:lnTo>
                  <a:pt x="100430" y="42222"/>
                </a:lnTo>
                <a:lnTo>
                  <a:pt x="96000" y="38148"/>
                </a:lnTo>
                <a:close/>
                <a:moveTo>
                  <a:pt x="81969" y="93333"/>
                </a:moveTo>
                <a:lnTo>
                  <a:pt x="75692" y="99259"/>
                </a:lnTo>
                <a:lnTo>
                  <a:pt x="75692" y="99259"/>
                </a:lnTo>
                <a:lnTo>
                  <a:pt x="84184" y="107777"/>
                </a:lnTo>
                <a:lnTo>
                  <a:pt x="97476" y="94074"/>
                </a:lnTo>
                <a:lnTo>
                  <a:pt x="97476" y="94074"/>
                </a:lnTo>
                <a:lnTo>
                  <a:pt x="98215" y="93703"/>
                </a:lnTo>
                <a:lnTo>
                  <a:pt x="98953" y="93703"/>
                </a:lnTo>
                <a:lnTo>
                  <a:pt x="99692" y="93703"/>
                </a:lnTo>
                <a:lnTo>
                  <a:pt x="100061" y="94444"/>
                </a:lnTo>
                <a:lnTo>
                  <a:pt x="100061" y="94444"/>
                </a:lnTo>
                <a:lnTo>
                  <a:pt x="100800" y="94814"/>
                </a:lnTo>
                <a:lnTo>
                  <a:pt x="100800" y="95555"/>
                </a:lnTo>
                <a:lnTo>
                  <a:pt x="100800" y="96296"/>
                </a:lnTo>
                <a:lnTo>
                  <a:pt x="100430" y="97037"/>
                </a:lnTo>
                <a:lnTo>
                  <a:pt x="86769" y="110370"/>
                </a:lnTo>
                <a:lnTo>
                  <a:pt x="86769" y="110370"/>
                </a:lnTo>
                <a:lnTo>
                  <a:pt x="91200" y="115185"/>
                </a:lnTo>
                <a:lnTo>
                  <a:pt x="91200" y="115185"/>
                </a:lnTo>
                <a:lnTo>
                  <a:pt x="91938" y="115925"/>
                </a:lnTo>
                <a:lnTo>
                  <a:pt x="93415" y="116296"/>
                </a:lnTo>
                <a:lnTo>
                  <a:pt x="93415" y="116296"/>
                </a:lnTo>
                <a:lnTo>
                  <a:pt x="94892" y="115925"/>
                </a:lnTo>
                <a:lnTo>
                  <a:pt x="95630" y="115185"/>
                </a:lnTo>
                <a:lnTo>
                  <a:pt x="114461" y="95925"/>
                </a:lnTo>
                <a:lnTo>
                  <a:pt x="114461" y="95925"/>
                </a:lnTo>
                <a:lnTo>
                  <a:pt x="115200" y="95185"/>
                </a:lnTo>
                <a:lnTo>
                  <a:pt x="115569" y="94444"/>
                </a:lnTo>
                <a:lnTo>
                  <a:pt x="115569" y="93703"/>
                </a:lnTo>
                <a:lnTo>
                  <a:pt x="114830" y="92962"/>
                </a:lnTo>
                <a:lnTo>
                  <a:pt x="89723" y="67777"/>
                </a:lnTo>
                <a:lnTo>
                  <a:pt x="89723" y="67777"/>
                </a:lnTo>
                <a:lnTo>
                  <a:pt x="89353" y="67037"/>
                </a:lnTo>
                <a:lnTo>
                  <a:pt x="88984" y="66296"/>
                </a:lnTo>
                <a:lnTo>
                  <a:pt x="89353" y="65555"/>
                </a:lnTo>
                <a:lnTo>
                  <a:pt x="89723" y="65185"/>
                </a:lnTo>
                <a:lnTo>
                  <a:pt x="89723" y="65185"/>
                </a:lnTo>
                <a:lnTo>
                  <a:pt x="90461" y="64444"/>
                </a:lnTo>
                <a:lnTo>
                  <a:pt x="91200" y="64444"/>
                </a:lnTo>
                <a:lnTo>
                  <a:pt x="91938" y="64814"/>
                </a:lnTo>
                <a:lnTo>
                  <a:pt x="92307" y="65185"/>
                </a:lnTo>
                <a:lnTo>
                  <a:pt x="117415" y="90370"/>
                </a:lnTo>
                <a:lnTo>
                  <a:pt x="117415" y="90370"/>
                </a:lnTo>
                <a:lnTo>
                  <a:pt x="118153" y="91111"/>
                </a:lnTo>
                <a:lnTo>
                  <a:pt x="118523" y="92222"/>
                </a:lnTo>
                <a:lnTo>
                  <a:pt x="118892" y="93333"/>
                </a:lnTo>
                <a:lnTo>
                  <a:pt x="118892" y="94444"/>
                </a:lnTo>
                <a:lnTo>
                  <a:pt x="118892" y="94444"/>
                </a:lnTo>
                <a:lnTo>
                  <a:pt x="118523" y="96666"/>
                </a:lnTo>
                <a:lnTo>
                  <a:pt x="117415" y="98888"/>
                </a:lnTo>
                <a:lnTo>
                  <a:pt x="98584" y="118148"/>
                </a:lnTo>
                <a:lnTo>
                  <a:pt x="98584" y="118148"/>
                </a:lnTo>
                <a:lnTo>
                  <a:pt x="97476" y="118888"/>
                </a:lnTo>
                <a:lnTo>
                  <a:pt x="96000" y="119259"/>
                </a:lnTo>
                <a:lnTo>
                  <a:pt x="94892" y="119629"/>
                </a:lnTo>
                <a:lnTo>
                  <a:pt x="93415" y="120000"/>
                </a:lnTo>
                <a:lnTo>
                  <a:pt x="93415" y="120000"/>
                </a:lnTo>
                <a:lnTo>
                  <a:pt x="91938" y="119629"/>
                </a:lnTo>
                <a:lnTo>
                  <a:pt x="90461" y="119259"/>
                </a:lnTo>
                <a:lnTo>
                  <a:pt x="89353" y="118888"/>
                </a:lnTo>
                <a:lnTo>
                  <a:pt x="88246" y="118148"/>
                </a:lnTo>
                <a:lnTo>
                  <a:pt x="88246" y="118148"/>
                </a:lnTo>
                <a:lnTo>
                  <a:pt x="78276" y="107037"/>
                </a:lnTo>
                <a:lnTo>
                  <a:pt x="64615" y="93333"/>
                </a:lnTo>
                <a:lnTo>
                  <a:pt x="64615" y="93333"/>
                </a:lnTo>
                <a:lnTo>
                  <a:pt x="64246" y="92592"/>
                </a:lnTo>
                <a:lnTo>
                  <a:pt x="63876" y="92222"/>
                </a:lnTo>
                <a:lnTo>
                  <a:pt x="64246" y="91481"/>
                </a:lnTo>
                <a:lnTo>
                  <a:pt x="64615" y="90740"/>
                </a:lnTo>
                <a:lnTo>
                  <a:pt x="64615" y="90740"/>
                </a:lnTo>
                <a:lnTo>
                  <a:pt x="65353" y="90370"/>
                </a:lnTo>
                <a:lnTo>
                  <a:pt x="66092" y="90000"/>
                </a:lnTo>
                <a:lnTo>
                  <a:pt x="66461" y="90370"/>
                </a:lnTo>
                <a:lnTo>
                  <a:pt x="67200" y="90740"/>
                </a:lnTo>
                <a:lnTo>
                  <a:pt x="67200" y="90740"/>
                </a:lnTo>
                <a:lnTo>
                  <a:pt x="73107" y="96666"/>
                </a:lnTo>
                <a:lnTo>
                  <a:pt x="79015" y="90370"/>
                </a:lnTo>
                <a:lnTo>
                  <a:pt x="79015" y="90370"/>
                </a:lnTo>
                <a:lnTo>
                  <a:pt x="79753" y="90000"/>
                </a:lnTo>
                <a:lnTo>
                  <a:pt x="80492" y="90000"/>
                </a:lnTo>
                <a:lnTo>
                  <a:pt x="81230" y="90000"/>
                </a:lnTo>
                <a:lnTo>
                  <a:pt x="81600" y="90740"/>
                </a:lnTo>
                <a:lnTo>
                  <a:pt x="81600" y="90740"/>
                </a:lnTo>
                <a:lnTo>
                  <a:pt x="82338" y="91111"/>
                </a:lnTo>
                <a:lnTo>
                  <a:pt x="82338" y="91851"/>
                </a:lnTo>
                <a:lnTo>
                  <a:pt x="82338" y="92592"/>
                </a:lnTo>
                <a:lnTo>
                  <a:pt x="81969" y="93333"/>
                </a:lnTo>
                <a:lnTo>
                  <a:pt x="81969" y="93333"/>
                </a:lnTo>
                <a:close/>
                <a:moveTo>
                  <a:pt x="80492" y="17037"/>
                </a:moveTo>
                <a:lnTo>
                  <a:pt x="103015" y="39629"/>
                </a:lnTo>
                <a:lnTo>
                  <a:pt x="115569" y="27037"/>
                </a:lnTo>
                <a:lnTo>
                  <a:pt x="115569" y="27037"/>
                </a:lnTo>
                <a:lnTo>
                  <a:pt x="116307" y="26296"/>
                </a:lnTo>
                <a:lnTo>
                  <a:pt x="116307" y="25555"/>
                </a:lnTo>
                <a:lnTo>
                  <a:pt x="116307" y="25555"/>
                </a:lnTo>
                <a:lnTo>
                  <a:pt x="116307" y="24814"/>
                </a:lnTo>
                <a:lnTo>
                  <a:pt x="115569" y="24444"/>
                </a:lnTo>
                <a:lnTo>
                  <a:pt x="96000" y="4444"/>
                </a:lnTo>
                <a:lnTo>
                  <a:pt x="96000" y="4444"/>
                </a:lnTo>
                <a:lnTo>
                  <a:pt x="95261" y="4074"/>
                </a:lnTo>
                <a:lnTo>
                  <a:pt x="94523" y="3703"/>
                </a:lnTo>
                <a:lnTo>
                  <a:pt x="93784" y="4074"/>
                </a:lnTo>
                <a:lnTo>
                  <a:pt x="93046" y="4444"/>
                </a:lnTo>
                <a:lnTo>
                  <a:pt x="80492" y="170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ïšḻïďê-任意多边形: 形状 19"/>
          <p:cNvSpPr/>
          <p:nvPr/>
        </p:nvSpPr>
        <p:spPr>
          <a:xfrm>
            <a:off x="8445624" y="4239064"/>
            <a:ext cx="460348" cy="45750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592" y="103703"/>
                </a:moveTo>
                <a:lnTo>
                  <a:pt x="92592" y="103703"/>
                </a:lnTo>
                <a:lnTo>
                  <a:pt x="88518" y="107777"/>
                </a:lnTo>
                <a:lnTo>
                  <a:pt x="84074" y="111111"/>
                </a:lnTo>
                <a:lnTo>
                  <a:pt x="79629" y="113703"/>
                </a:lnTo>
                <a:lnTo>
                  <a:pt x="75185" y="115925"/>
                </a:lnTo>
                <a:lnTo>
                  <a:pt x="70370" y="117777"/>
                </a:lnTo>
                <a:lnTo>
                  <a:pt x="64814" y="118888"/>
                </a:lnTo>
                <a:lnTo>
                  <a:pt x="60000" y="120000"/>
                </a:lnTo>
                <a:lnTo>
                  <a:pt x="54444" y="120000"/>
                </a:lnTo>
                <a:lnTo>
                  <a:pt x="54444" y="120000"/>
                </a:lnTo>
                <a:lnTo>
                  <a:pt x="48888" y="120000"/>
                </a:lnTo>
                <a:lnTo>
                  <a:pt x="43703" y="119259"/>
                </a:lnTo>
                <a:lnTo>
                  <a:pt x="38518" y="117777"/>
                </a:lnTo>
                <a:lnTo>
                  <a:pt x="32962" y="116296"/>
                </a:lnTo>
                <a:lnTo>
                  <a:pt x="28518" y="114074"/>
                </a:lnTo>
                <a:lnTo>
                  <a:pt x="24074" y="111481"/>
                </a:lnTo>
                <a:lnTo>
                  <a:pt x="20000" y="108148"/>
                </a:lnTo>
                <a:lnTo>
                  <a:pt x="15925" y="104814"/>
                </a:lnTo>
                <a:lnTo>
                  <a:pt x="15925" y="104814"/>
                </a:lnTo>
                <a:lnTo>
                  <a:pt x="12222" y="100370"/>
                </a:lnTo>
                <a:lnTo>
                  <a:pt x="9259" y="96296"/>
                </a:lnTo>
                <a:lnTo>
                  <a:pt x="6296" y="91851"/>
                </a:lnTo>
                <a:lnTo>
                  <a:pt x="4074" y="87037"/>
                </a:lnTo>
                <a:lnTo>
                  <a:pt x="2222" y="82222"/>
                </a:lnTo>
                <a:lnTo>
                  <a:pt x="1111" y="77037"/>
                </a:lnTo>
                <a:lnTo>
                  <a:pt x="370" y="71111"/>
                </a:lnTo>
                <a:lnTo>
                  <a:pt x="0" y="65555"/>
                </a:lnTo>
                <a:lnTo>
                  <a:pt x="0" y="65555"/>
                </a:lnTo>
                <a:lnTo>
                  <a:pt x="370" y="60000"/>
                </a:lnTo>
                <a:lnTo>
                  <a:pt x="1111" y="54814"/>
                </a:lnTo>
                <a:lnTo>
                  <a:pt x="2222" y="50000"/>
                </a:lnTo>
                <a:lnTo>
                  <a:pt x="4074" y="45185"/>
                </a:lnTo>
                <a:lnTo>
                  <a:pt x="6666" y="40000"/>
                </a:lnTo>
                <a:lnTo>
                  <a:pt x="9259" y="35555"/>
                </a:lnTo>
                <a:lnTo>
                  <a:pt x="12592" y="31481"/>
                </a:lnTo>
                <a:lnTo>
                  <a:pt x="16296" y="27407"/>
                </a:lnTo>
                <a:lnTo>
                  <a:pt x="16296" y="27407"/>
                </a:lnTo>
                <a:lnTo>
                  <a:pt x="20370" y="23703"/>
                </a:lnTo>
                <a:lnTo>
                  <a:pt x="24444" y="20370"/>
                </a:lnTo>
                <a:lnTo>
                  <a:pt x="28888" y="17777"/>
                </a:lnTo>
                <a:lnTo>
                  <a:pt x="33703" y="15555"/>
                </a:lnTo>
                <a:lnTo>
                  <a:pt x="38888" y="13703"/>
                </a:lnTo>
                <a:lnTo>
                  <a:pt x="43703" y="12592"/>
                </a:lnTo>
                <a:lnTo>
                  <a:pt x="49259" y="11851"/>
                </a:lnTo>
                <a:lnTo>
                  <a:pt x="54444" y="11481"/>
                </a:lnTo>
                <a:lnTo>
                  <a:pt x="54444" y="11481"/>
                </a:lnTo>
                <a:lnTo>
                  <a:pt x="55185" y="11481"/>
                </a:lnTo>
                <a:lnTo>
                  <a:pt x="55925" y="11851"/>
                </a:lnTo>
                <a:lnTo>
                  <a:pt x="56296" y="12592"/>
                </a:lnTo>
                <a:lnTo>
                  <a:pt x="56296" y="13333"/>
                </a:lnTo>
                <a:lnTo>
                  <a:pt x="56296" y="63703"/>
                </a:lnTo>
                <a:lnTo>
                  <a:pt x="107037" y="63703"/>
                </a:lnTo>
                <a:lnTo>
                  <a:pt x="107037" y="63703"/>
                </a:lnTo>
                <a:lnTo>
                  <a:pt x="107777" y="63703"/>
                </a:lnTo>
                <a:lnTo>
                  <a:pt x="108518" y="64074"/>
                </a:lnTo>
                <a:lnTo>
                  <a:pt x="108888" y="64814"/>
                </a:lnTo>
                <a:lnTo>
                  <a:pt x="108888" y="65555"/>
                </a:lnTo>
                <a:lnTo>
                  <a:pt x="108888" y="65555"/>
                </a:lnTo>
                <a:lnTo>
                  <a:pt x="108888" y="70740"/>
                </a:lnTo>
                <a:lnTo>
                  <a:pt x="108148" y="76296"/>
                </a:lnTo>
                <a:lnTo>
                  <a:pt x="106666" y="81481"/>
                </a:lnTo>
                <a:lnTo>
                  <a:pt x="104814" y="86296"/>
                </a:lnTo>
                <a:lnTo>
                  <a:pt x="102592" y="90740"/>
                </a:lnTo>
                <a:lnTo>
                  <a:pt x="100000" y="95185"/>
                </a:lnTo>
                <a:lnTo>
                  <a:pt x="96296" y="99629"/>
                </a:lnTo>
                <a:lnTo>
                  <a:pt x="92592" y="103703"/>
                </a:lnTo>
                <a:lnTo>
                  <a:pt x="92592" y="103703"/>
                </a:lnTo>
                <a:close/>
                <a:moveTo>
                  <a:pt x="18518" y="101481"/>
                </a:moveTo>
                <a:lnTo>
                  <a:pt x="18518" y="101481"/>
                </a:lnTo>
                <a:lnTo>
                  <a:pt x="22222" y="105555"/>
                </a:lnTo>
                <a:lnTo>
                  <a:pt x="26296" y="108148"/>
                </a:lnTo>
                <a:lnTo>
                  <a:pt x="30370" y="110740"/>
                </a:lnTo>
                <a:lnTo>
                  <a:pt x="34444" y="112592"/>
                </a:lnTo>
                <a:lnTo>
                  <a:pt x="39629" y="114444"/>
                </a:lnTo>
                <a:lnTo>
                  <a:pt x="44444" y="115555"/>
                </a:lnTo>
                <a:lnTo>
                  <a:pt x="49259" y="116296"/>
                </a:lnTo>
                <a:lnTo>
                  <a:pt x="54444" y="116296"/>
                </a:lnTo>
                <a:lnTo>
                  <a:pt x="54444" y="116296"/>
                </a:lnTo>
                <a:lnTo>
                  <a:pt x="59259" y="116296"/>
                </a:lnTo>
                <a:lnTo>
                  <a:pt x="64074" y="115555"/>
                </a:lnTo>
                <a:lnTo>
                  <a:pt x="68888" y="114444"/>
                </a:lnTo>
                <a:lnTo>
                  <a:pt x="73333" y="112592"/>
                </a:lnTo>
                <a:lnTo>
                  <a:pt x="77407" y="110740"/>
                </a:lnTo>
                <a:lnTo>
                  <a:pt x="81481" y="108148"/>
                </a:lnTo>
                <a:lnTo>
                  <a:pt x="85555" y="105555"/>
                </a:lnTo>
                <a:lnTo>
                  <a:pt x="89259" y="101481"/>
                </a:lnTo>
                <a:lnTo>
                  <a:pt x="89259" y="101481"/>
                </a:lnTo>
                <a:lnTo>
                  <a:pt x="92592" y="98148"/>
                </a:lnTo>
                <a:lnTo>
                  <a:pt x="95555" y="94074"/>
                </a:lnTo>
                <a:lnTo>
                  <a:pt x="98518" y="90000"/>
                </a:lnTo>
                <a:lnTo>
                  <a:pt x="100740" y="85925"/>
                </a:lnTo>
                <a:lnTo>
                  <a:pt x="102592" y="81851"/>
                </a:lnTo>
                <a:lnTo>
                  <a:pt x="104074" y="77407"/>
                </a:lnTo>
                <a:lnTo>
                  <a:pt x="104814" y="72222"/>
                </a:lnTo>
                <a:lnTo>
                  <a:pt x="105185" y="67407"/>
                </a:lnTo>
                <a:lnTo>
                  <a:pt x="54444" y="67407"/>
                </a:lnTo>
                <a:lnTo>
                  <a:pt x="54444" y="67407"/>
                </a:lnTo>
                <a:lnTo>
                  <a:pt x="53703" y="67407"/>
                </a:lnTo>
                <a:lnTo>
                  <a:pt x="52962" y="67037"/>
                </a:lnTo>
                <a:lnTo>
                  <a:pt x="52962" y="66666"/>
                </a:lnTo>
                <a:lnTo>
                  <a:pt x="52592" y="65555"/>
                </a:lnTo>
                <a:lnTo>
                  <a:pt x="52592" y="15185"/>
                </a:lnTo>
                <a:lnTo>
                  <a:pt x="52592" y="15185"/>
                </a:lnTo>
                <a:lnTo>
                  <a:pt x="47777" y="15555"/>
                </a:lnTo>
                <a:lnTo>
                  <a:pt x="42962" y="16296"/>
                </a:lnTo>
                <a:lnTo>
                  <a:pt x="38518" y="17777"/>
                </a:lnTo>
                <a:lnTo>
                  <a:pt x="33703" y="19259"/>
                </a:lnTo>
                <a:lnTo>
                  <a:pt x="29629" y="21481"/>
                </a:lnTo>
                <a:lnTo>
                  <a:pt x="25555" y="24074"/>
                </a:lnTo>
                <a:lnTo>
                  <a:pt x="21851" y="27037"/>
                </a:lnTo>
                <a:lnTo>
                  <a:pt x="18148" y="30370"/>
                </a:lnTo>
                <a:lnTo>
                  <a:pt x="18148" y="30370"/>
                </a:lnTo>
                <a:lnTo>
                  <a:pt x="14814" y="34444"/>
                </a:lnTo>
                <a:lnTo>
                  <a:pt x="12222" y="38148"/>
                </a:lnTo>
                <a:lnTo>
                  <a:pt x="9629" y="42592"/>
                </a:lnTo>
                <a:lnTo>
                  <a:pt x="7777" y="47037"/>
                </a:lnTo>
                <a:lnTo>
                  <a:pt x="6296" y="51481"/>
                </a:lnTo>
                <a:lnTo>
                  <a:pt x="4814" y="55925"/>
                </a:lnTo>
                <a:lnTo>
                  <a:pt x="4074" y="60740"/>
                </a:lnTo>
                <a:lnTo>
                  <a:pt x="3703" y="65555"/>
                </a:lnTo>
                <a:lnTo>
                  <a:pt x="3703" y="65555"/>
                </a:lnTo>
                <a:lnTo>
                  <a:pt x="4074" y="70740"/>
                </a:lnTo>
                <a:lnTo>
                  <a:pt x="4814" y="76296"/>
                </a:lnTo>
                <a:lnTo>
                  <a:pt x="6296" y="81111"/>
                </a:lnTo>
                <a:lnTo>
                  <a:pt x="7777" y="85555"/>
                </a:lnTo>
                <a:lnTo>
                  <a:pt x="9629" y="90000"/>
                </a:lnTo>
                <a:lnTo>
                  <a:pt x="12222" y="94074"/>
                </a:lnTo>
                <a:lnTo>
                  <a:pt x="15185" y="97777"/>
                </a:lnTo>
                <a:lnTo>
                  <a:pt x="18518" y="101481"/>
                </a:lnTo>
                <a:lnTo>
                  <a:pt x="18518" y="101481"/>
                </a:lnTo>
                <a:close/>
                <a:moveTo>
                  <a:pt x="63703" y="54444"/>
                </a:moveTo>
                <a:lnTo>
                  <a:pt x="63703" y="1851"/>
                </a:lnTo>
                <a:lnTo>
                  <a:pt x="63703" y="1851"/>
                </a:lnTo>
                <a:lnTo>
                  <a:pt x="64074" y="1111"/>
                </a:lnTo>
                <a:lnTo>
                  <a:pt x="64074" y="370"/>
                </a:lnTo>
                <a:lnTo>
                  <a:pt x="64814" y="0"/>
                </a:lnTo>
                <a:lnTo>
                  <a:pt x="65555" y="0"/>
                </a:lnTo>
                <a:lnTo>
                  <a:pt x="65555" y="0"/>
                </a:lnTo>
                <a:lnTo>
                  <a:pt x="71481" y="370"/>
                </a:lnTo>
                <a:lnTo>
                  <a:pt x="76666" y="1111"/>
                </a:lnTo>
                <a:lnTo>
                  <a:pt x="81851" y="2222"/>
                </a:lnTo>
                <a:lnTo>
                  <a:pt x="86666" y="4074"/>
                </a:lnTo>
                <a:lnTo>
                  <a:pt x="91111" y="6296"/>
                </a:lnTo>
                <a:lnTo>
                  <a:pt x="95555" y="8888"/>
                </a:lnTo>
                <a:lnTo>
                  <a:pt x="100370" y="12592"/>
                </a:lnTo>
                <a:lnTo>
                  <a:pt x="104444" y="16296"/>
                </a:lnTo>
                <a:lnTo>
                  <a:pt x="104444" y="16296"/>
                </a:lnTo>
                <a:lnTo>
                  <a:pt x="108148" y="20370"/>
                </a:lnTo>
                <a:lnTo>
                  <a:pt x="111111" y="24444"/>
                </a:lnTo>
                <a:lnTo>
                  <a:pt x="114074" y="28888"/>
                </a:lnTo>
                <a:lnTo>
                  <a:pt x="116296" y="33703"/>
                </a:lnTo>
                <a:lnTo>
                  <a:pt x="117777" y="38518"/>
                </a:lnTo>
                <a:lnTo>
                  <a:pt x="119259" y="43703"/>
                </a:lnTo>
                <a:lnTo>
                  <a:pt x="120000" y="48888"/>
                </a:lnTo>
                <a:lnTo>
                  <a:pt x="120000" y="54444"/>
                </a:lnTo>
                <a:lnTo>
                  <a:pt x="120000" y="54444"/>
                </a:lnTo>
                <a:lnTo>
                  <a:pt x="120000" y="55555"/>
                </a:lnTo>
                <a:lnTo>
                  <a:pt x="119629" y="55925"/>
                </a:lnTo>
                <a:lnTo>
                  <a:pt x="118888" y="56296"/>
                </a:lnTo>
                <a:lnTo>
                  <a:pt x="118148" y="56296"/>
                </a:lnTo>
                <a:lnTo>
                  <a:pt x="65555" y="56296"/>
                </a:lnTo>
                <a:lnTo>
                  <a:pt x="65555" y="56296"/>
                </a:lnTo>
                <a:lnTo>
                  <a:pt x="64814" y="56296"/>
                </a:lnTo>
                <a:lnTo>
                  <a:pt x="64074" y="55925"/>
                </a:lnTo>
                <a:lnTo>
                  <a:pt x="64074" y="55555"/>
                </a:lnTo>
                <a:lnTo>
                  <a:pt x="63703" y="54444"/>
                </a:lnTo>
                <a:lnTo>
                  <a:pt x="63703" y="54444"/>
                </a:lnTo>
                <a:close/>
                <a:moveTo>
                  <a:pt x="67777" y="52592"/>
                </a:moveTo>
                <a:lnTo>
                  <a:pt x="116296" y="52592"/>
                </a:lnTo>
                <a:lnTo>
                  <a:pt x="116296" y="52592"/>
                </a:lnTo>
                <a:lnTo>
                  <a:pt x="115925" y="47777"/>
                </a:lnTo>
                <a:lnTo>
                  <a:pt x="115185" y="43333"/>
                </a:lnTo>
                <a:lnTo>
                  <a:pt x="114074" y="38518"/>
                </a:lnTo>
                <a:lnTo>
                  <a:pt x="112222" y="34074"/>
                </a:lnTo>
                <a:lnTo>
                  <a:pt x="110370" y="30000"/>
                </a:lnTo>
                <a:lnTo>
                  <a:pt x="107777" y="26296"/>
                </a:lnTo>
                <a:lnTo>
                  <a:pt x="105185" y="22592"/>
                </a:lnTo>
                <a:lnTo>
                  <a:pt x="101851" y="18888"/>
                </a:lnTo>
                <a:lnTo>
                  <a:pt x="101851" y="18888"/>
                </a:lnTo>
                <a:lnTo>
                  <a:pt x="98148" y="15555"/>
                </a:lnTo>
                <a:lnTo>
                  <a:pt x="94074" y="12592"/>
                </a:lnTo>
                <a:lnTo>
                  <a:pt x="90370" y="10370"/>
                </a:lnTo>
                <a:lnTo>
                  <a:pt x="85925" y="7777"/>
                </a:lnTo>
                <a:lnTo>
                  <a:pt x="81851" y="6296"/>
                </a:lnTo>
                <a:lnTo>
                  <a:pt x="77407" y="4814"/>
                </a:lnTo>
                <a:lnTo>
                  <a:pt x="72592" y="4074"/>
                </a:lnTo>
                <a:lnTo>
                  <a:pt x="67777" y="3703"/>
                </a:lnTo>
                <a:lnTo>
                  <a:pt x="67777" y="525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21" name="ïšḻïďê-Straight Arrow Connector 20"/>
          <p:cNvCxnSpPr/>
          <p:nvPr/>
        </p:nvCxnSpPr>
        <p:spPr>
          <a:xfrm>
            <a:off x="1235959" y="3783525"/>
            <a:ext cx="9756314" cy="194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ïšḻïďê-Straight Arrow Connector 21"/>
          <p:cNvCxnSpPr/>
          <p:nvPr/>
        </p:nvCxnSpPr>
        <p:spPr>
          <a:xfrm rot="5400000">
            <a:off x="2506492" y="3788389"/>
            <a:ext cx="3708848" cy="194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ïšḻïďê-Straight Arrow Connector 22"/>
          <p:cNvCxnSpPr/>
          <p:nvPr/>
        </p:nvCxnSpPr>
        <p:spPr>
          <a:xfrm rot="5400000">
            <a:off x="6088818" y="3788389"/>
            <a:ext cx="3708848" cy="194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直接连接符 2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111983" y="2035217"/>
            <a:ext cx="3002817" cy="1314981"/>
            <a:chOff x="1111983" y="2035217"/>
            <a:chExt cx="3002817" cy="1314981"/>
          </a:xfrm>
        </p:grpSpPr>
        <p:sp>
          <p:nvSpPr>
            <p:cNvPr id="29" name="矩形 28"/>
            <p:cNvSpPr/>
            <p:nvPr/>
          </p:nvSpPr>
          <p:spPr>
            <a:xfrm>
              <a:off x="1111983" y="2593068"/>
              <a:ext cx="3002817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15479" y="2035217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826991" y="2035217"/>
            <a:ext cx="3002817" cy="1314981"/>
            <a:chOff x="1111983" y="2035217"/>
            <a:chExt cx="3002817" cy="1314981"/>
          </a:xfrm>
        </p:grpSpPr>
        <p:sp>
          <p:nvSpPr>
            <p:cNvPr id="33" name="矩形 32"/>
            <p:cNvSpPr/>
            <p:nvPr/>
          </p:nvSpPr>
          <p:spPr>
            <a:xfrm>
              <a:off x="1111983" y="2593068"/>
              <a:ext cx="3002817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915479" y="2035217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314471" y="2035217"/>
            <a:ext cx="3002817" cy="1314981"/>
            <a:chOff x="1111983" y="2035217"/>
            <a:chExt cx="3002817" cy="1314981"/>
          </a:xfrm>
        </p:grpSpPr>
        <p:sp>
          <p:nvSpPr>
            <p:cNvPr id="36" name="矩形 35"/>
            <p:cNvSpPr/>
            <p:nvPr/>
          </p:nvSpPr>
          <p:spPr>
            <a:xfrm>
              <a:off x="1111983" y="2593068"/>
              <a:ext cx="3002817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915479" y="2035217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111983" y="4260861"/>
            <a:ext cx="3002817" cy="1314981"/>
            <a:chOff x="1111983" y="2035217"/>
            <a:chExt cx="3002817" cy="1314981"/>
          </a:xfrm>
        </p:grpSpPr>
        <p:sp>
          <p:nvSpPr>
            <p:cNvPr id="39" name="矩形 38"/>
            <p:cNvSpPr/>
            <p:nvPr/>
          </p:nvSpPr>
          <p:spPr>
            <a:xfrm>
              <a:off x="1111983" y="2593068"/>
              <a:ext cx="3002817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915479" y="2035217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826991" y="4260861"/>
            <a:ext cx="3002817" cy="1314981"/>
            <a:chOff x="1111983" y="2035217"/>
            <a:chExt cx="3002817" cy="1314981"/>
          </a:xfrm>
        </p:grpSpPr>
        <p:sp>
          <p:nvSpPr>
            <p:cNvPr id="42" name="矩形 41"/>
            <p:cNvSpPr/>
            <p:nvPr/>
          </p:nvSpPr>
          <p:spPr>
            <a:xfrm>
              <a:off x="1111983" y="2593068"/>
              <a:ext cx="3002817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915479" y="2035217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314471" y="4260861"/>
            <a:ext cx="3002817" cy="1314981"/>
            <a:chOff x="1111983" y="2035217"/>
            <a:chExt cx="3002817" cy="1314981"/>
          </a:xfrm>
        </p:grpSpPr>
        <p:sp>
          <p:nvSpPr>
            <p:cNvPr id="45" name="矩形 44"/>
            <p:cNvSpPr/>
            <p:nvPr/>
          </p:nvSpPr>
          <p:spPr>
            <a:xfrm>
              <a:off x="1111983" y="2593068"/>
              <a:ext cx="3002817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用户可以在投影仪或者计算机上进行演示，也可以将演示文稿打印出来，制作成胶片，以便应用到更广泛的领域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中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915479" y="2035217"/>
              <a:ext cx="2084387" cy="4298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/>
                <a:t>标题文字添加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1416047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3" grpId="0" animBg="1"/>
      <p:bldP spid="14" grpId="0" animBg="1"/>
      <p:bldP spid="15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7749" y="1683655"/>
            <a:ext cx="7576412" cy="4287616"/>
          </a:xfrm>
        </p:spPr>
      </p:pic>
      <p:cxnSp>
        <p:nvCxnSpPr>
          <p:cNvPr id="8" name="直接连接符 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62192" y="345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latin typeface="Agency FB" panose="020B0503020202020204" pitchFamily="34" charset="0"/>
              </a:rPr>
              <a:t>标题文字添加</a:t>
            </a:r>
            <a:r>
              <a:rPr lang="zh-CN" altLang="en-US" sz="3200" dirty="0">
                <a:latin typeface="Agency FB" panose="020B0503020202020204" pitchFamily="34" charset="0"/>
              </a:rPr>
              <a:t>此处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463935" y="2256101"/>
            <a:ext cx="4853353" cy="3142724"/>
            <a:chOff x="6463935" y="2256101"/>
            <a:chExt cx="4853353" cy="3142724"/>
          </a:xfrm>
        </p:grpSpPr>
        <p:grpSp>
          <p:nvGrpSpPr>
            <p:cNvPr id="2" name="b3e0ea07-6d38-4c56-96d5-6352ce72647b"/>
            <p:cNvGrpSpPr>
              <a:grpSpLocks noChangeAspect="1"/>
            </p:cNvGrpSpPr>
            <p:nvPr/>
          </p:nvGrpSpPr>
          <p:grpSpPr>
            <a:xfrm>
              <a:off x="6463935" y="2256101"/>
              <a:ext cx="4853353" cy="3142724"/>
              <a:chOff x="6646985" y="1857638"/>
              <a:chExt cx="4853353" cy="3142724"/>
            </a:xfrm>
          </p:grpSpPr>
          <p:sp>
            <p:nvSpPr>
              <p:cNvPr id="4" name="iS1ide-Rectangle 3"/>
              <p:cNvSpPr/>
              <p:nvPr/>
            </p:nvSpPr>
            <p:spPr>
              <a:xfrm>
                <a:off x="6646985" y="1857638"/>
                <a:ext cx="4853353" cy="31427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" name="iS1ide-TextBox 6"/>
              <p:cNvSpPr txBox="1"/>
              <p:nvPr/>
            </p:nvSpPr>
            <p:spPr>
              <a:xfrm>
                <a:off x="7099301" y="2212081"/>
                <a:ext cx="1465418" cy="1013720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7200" b="1" spc="-15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80%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6838951" y="3786923"/>
              <a:ext cx="4267200" cy="1107594"/>
              <a:chOff x="2677265" y="1996356"/>
              <a:chExt cx="4267200" cy="1107594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677265" y="2346820"/>
                <a:ext cx="4267200" cy="75713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</a:rPr>
                  <a:t>用户可以在投影仪或者计算机上进行演示，也可以将演示文稿打印出来，制作成胶片，以便应用到更广泛的领域中。利用</a:t>
                </a:r>
                <a:r>
                  <a:rPr lang="en-US" altLang="zh-CN" sz="1200" dirty="0">
                    <a:solidFill>
                      <a:schemeClr val="bg1"/>
                    </a:solidFill>
                  </a:rPr>
                  <a:t>Microsoft Office PowerPoint</a:t>
                </a:r>
                <a:r>
                  <a:rPr lang="zh-CN" altLang="en-US" sz="1200" dirty="0">
                    <a:solidFill>
                      <a:schemeClr val="bg1"/>
                    </a:solidFill>
                  </a:rPr>
                  <a:t>不仅可以创建演示</a:t>
                </a:r>
                <a:r>
                  <a:rPr lang="zh-CN" altLang="en-US" sz="1200" dirty="0" smtClean="0">
                    <a:solidFill>
                      <a:schemeClr val="bg1"/>
                    </a:solidFill>
                  </a:rPr>
                  <a:t>文稿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677265" y="1996356"/>
                <a:ext cx="2084387" cy="3961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bg1"/>
                    </a:solidFill>
                  </a:rPr>
                  <a:t>标题文字添加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539305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8c429c-ec29-489a-b156-ab7057ef6c8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427bb3c-c702-4556-83c9-7375f321675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ed1754b-4077-4e8e-adb3-51bd0c33cd6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e0c4249-3518-4d75-befe-2ea4581f2d2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7d3ba61-682d-434a-87f9-9a01dafa746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d16b59c-c7c1-4f8a-adca-69ff34436f2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44c1112-77b0-44fd-b649-ab1d9e70d73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c9d5d35-cb7f-44f8-bfde-3de0a11f51c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435b417-8b94-4a97-8da3-9e667023870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4e1c7fc-1b1f-47ae-8801-73459470bff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2a00a56-1909-4be2-9496-2cab7d0080d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62864e6-5dfd-4234-a041-6d21e65d296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389ca0e-54a0-423b-be57-9cfe4a4acd7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40523a-94c9-48a3-b0b5-21058e31718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b9d39d7-4fa5-49af-b730-e344a79007b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3e0ea07-6d38-4c56-96d5-6352ce72647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2f6de72-cca0-432e-bc14-f974cb5caf9e"/>
</p:tagLst>
</file>

<file path=ppt/theme/theme1.xml><?xml version="1.0" encoding="utf-8"?>
<a:theme xmlns:a="http://schemas.openxmlformats.org/drawingml/2006/main" name="包图主题2">
  <a:themeElements>
    <a:clrScheme name="自定义 102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298CC5"/>
      </a:accent1>
      <a:accent2>
        <a:srgbClr val="4C4676"/>
      </a:accent2>
      <a:accent3>
        <a:srgbClr val="298CC5"/>
      </a:accent3>
      <a:accent4>
        <a:srgbClr val="4C4676"/>
      </a:accent4>
      <a:accent5>
        <a:srgbClr val="298CC5"/>
      </a:accent5>
      <a:accent6>
        <a:srgbClr val="4C4676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206</TotalTime>
  <Words>2596</Words>
  <Application>Microsoft Office PowerPoint</Application>
  <PresentationFormat>自定义</PresentationFormat>
  <Paragraphs>233</Paragraphs>
  <Slides>24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包图主题2</vt:lpstr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刘松</cp:lastModifiedBy>
  <cp:revision>56</cp:revision>
  <dcterms:created xsi:type="dcterms:W3CDTF">2017-08-08T02:58:07Z</dcterms:created>
  <dcterms:modified xsi:type="dcterms:W3CDTF">2018-09-17T07:00:07Z</dcterms:modified>
</cp:coreProperties>
</file>