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20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5D45-6AEF-4743-8F57-4E2BB3C61ADF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2F07-4C10-4AEE-A99D-083B80ADAF6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Redl\AppData\Local\Microsoft\Windows\INetCache\IE\ZAJUJ9HN\2387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24944"/>
            <a:ext cx="1170833" cy="1800200"/>
          </a:xfrm>
          <a:prstGeom prst="rect">
            <a:avLst/>
          </a:prstGeom>
          <a:noFill/>
        </p:spPr>
      </p:pic>
      <p:pic>
        <p:nvPicPr>
          <p:cNvPr id="1030" name="Picture 6" descr="C:\Users\Redl\AppData\Local\Microsoft\Windows\INetCache\IE\GA4VU0UR\person-120534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068960"/>
            <a:ext cx="1148528" cy="1584176"/>
          </a:xfrm>
          <a:prstGeom prst="rect">
            <a:avLst/>
          </a:prstGeom>
          <a:noFill/>
        </p:spPr>
      </p:pic>
      <p:pic>
        <p:nvPicPr>
          <p:cNvPr id="1031" name="Picture 7" descr="C:\Users\Redl\AppData\Local\Microsoft\Windows\INetCache\IE\TZGC0JL9\person-378368_64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212976"/>
            <a:ext cx="1368152" cy="14425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ussdiagramm: Mehrere Dokumente 12"/>
          <p:cNvSpPr/>
          <p:nvPr/>
        </p:nvSpPr>
        <p:spPr>
          <a:xfrm>
            <a:off x="1547664" y="3140968"/>
            <a:ext cx="2664296" cy="165618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ertikaler Bildlauf 11"/>
          <p:cNvSpPr/>
          <p:nvPr/>
        </p:nvSpPr>
        <p:spPr>
          <a:xfrm flipH="1">
            <a:off x="1835696" y="2060848"/>
            <a:ext cx="1656184" cy="259228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619672" y="1268760"/>
            <a:ext cx="2592288" cy="1656184"/>
            <a:chOff x="1691680" y="1412776"/>
            <a:chExt cx="2592288" cy="1656184"/>
          </a:xfrm>
        </p:grpSpPr>
        <p:sp>
          <p:nvSpPr>
            <p:cNvPr id="5" name="Rechteck 4"/>
            <p:cNvSpPr/>
            <p:nvPr/>
          </p:nvSpPr>
          <p:spPr>
            <a:xfrm>
              <a:off x="1691680" y="1412776"/>
              <a:ext cx="2592288" cy="1656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691680" y="1700808"/>
              <a:ext cx="259228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35896" y="1484784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851920" y="1484784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4067944" y="1484784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TU Wien - Studentenversion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Redl</dc:creator>
  <cp:lastModifiedBy>Redl</cp:lastModifiedBy>
  <cp:revision>3</cp:revision>
  <dcterms:created xsi:type="dcterms:W3CDTF">2021-09-29T14:19:42Z</dcterms:created>
  <dcterms:modified xsi:type="dcterms:W3CDTF">2021-09-29T14:30:59Z</dcterms:modified>
</cp:coreProperties>
</file>