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688" y="-1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D21E-ADF1-4A77-90E6-29695DF1D93E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7AC0-5378-4C3D-AECF-A1E81392689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 Verbindung 124"/>
          <p:cNvCxnSpPr>
            <a:stCxn id="16" idx="2"/>
            <a:endCxn id="13" idx="0"/>
          </p:cNvCxnSpPr>
          <p:nvPr/>
        </p:nvCxnSpPr>
        <p:spPr>
          <a:xfrm>
            <a:off x="6732240" y="4257092"/>
            <a:ext cx="792088" cy="0"/>
          </a:xfrm>
          <a:prstGeom prst="line">
            <a:avLst/>
          </a:prstGeom>
          <a:ln w="63500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5"/>
            <a:endCxn id="4" idx="1"/>
          </p:cNvCxnSpPr>
          <p:nvPr/>
        </p:nvCxnSpPr>
        <p:spPr>
          <a:xfrm rot="16200000" flipH="1">
            <a:off x="7831641" y="4384385"/>
            <a:ext cx="897542" cy="897542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5" idx="0"/>
            <a:endCxn id="21" idx="2"/>
          </p:cNvCxnSpPr>
          <p:nvPr/>
        </p:nvCxnSpPr>
        <p:spPr>
          <a:xfrm rot="16200000" flipH="1" flipV="1">
            <a:off x="8280412" y="6165304"/>
            <a:ext cx="0" cy="79208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9" idx="3"/>
            <a:endCxn id="5" idx="1"/>
          </p:cNvCxnSpPr>
          <p:nvPr/>
        </p:nvCxnSpPr>
        <p:spPr>
          <a:xfrm rot="16200000" flipH="1">
            <a:off x="7831641" y="5536513"/>
            <a:ext cx="897542" cy="897542"/>
          </a:xfrm>
          <a:prstGeom prst="line">
            <a:avLst/>
          </a:prstGeom>
          <a:ln w="63500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9" idx="5"/>
            <a:endCxn id="35" idx="1"/>
          </p:cNvCxnSpPr>
          <p:nvPr/>
        </p:nvCxnSpPr>
        <p:spPr>
          <a:xfrm rot="16200000" flipH="1" flipV="1">
            <a:off x="6679513" y="5536513"/>
            <a:ext cx="897542" cy="897542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34" idx="2"/>
            <a:endCxn id="9" idx="6"/>
          </p:cNvCxnSpPr>
          <p:nvPr/>
        </p:nvCxnSpPr>
        <p:spPr>
          <a:xfrm rot="16200000" flipH="1">
            <a:off x="7128284" y="5013176"/>
            <a:ext cx="0" cy="79208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16" idx="5"/>
            <a:endCxn id="56" idx="1"/>
          </p:cNvCxnSpPr>
          <p:nvPr/>
        </p:nvCxnSpPr>
        <p:spPr>
          <a:xfrm rot="16200000" flipH="1" flipV="1">
            <a:off x="5527385" y="4384385"/>
            <a:ext cx="897542" cy="897542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55" idx="2"/>
            <a:endCxn id="16" idx="6"/>
          </p:cNvCxnSpPr>
          <p:nvPr/>
        </p:nvCxnSpPr>
        <p:spPr>
          <a:xfrm rot="16200000" flipH="1">
            <a:off x="5976156" y="3861048"/>
            <a:ext cx="0" cy="79208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4" idx="2"/>
            <a:endCxn id="35" idx="6"/>
          </p:cNvCxnSpPr>
          <p:nvPr/>
        </p:nvCxnSpPr>
        <p:spPr>
          <a:xfrm rot="16200000" flipH="1">
            <a:off x="5976156" y="6165304"/>
            <a:ext cx="0" cy="792088"/>
          </a:xfrm>
          <a:prstGeom prst="line">
            <a:avLst/>
          </a:prstGeom>
          <a:ln w="63500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4" idx="6"/>
            <a:endCxn id="72" idx="2"/>
          </p:cNvCxnSpPr>
          <p:nvPr/>
        </p:nvCxnSpPr>
        <p:spPr>
          <a:xfrm rot="16200000" flipH="1" flipV="1">
            <a:off x="4824028" y="6165304"/>
            <a:ext cx="0" cy="79208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71" idx="3"/>
            <a:endCxn id="64" idx="7"/>
          </p:cNvCxnSpPr>
          <p:nvPr/>
        </p:nvCxnSpPr>
        <p:spPr>
          <a:xfrm rot="16200000" flipH="1">
            <a:off x="4375257" y="5536513"/>
            <a:ext cx="897542" cy="897542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>
            <a:stCxn id="72" idx="6"/>
            <a:endCxn id="80" idx="2"/>
          </p:cNvCxnSpPr>
          <p:nvPr/>
        </p:nvCxnSpPr>
        <p:spPr>
          <a:xfrm rot="16200000" flipH="1" flipV="1">
            <a:off x="3671900" y="6165304"/>
            <a:ext cx="0" cy="79208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>
            <a:stCxn id="86" idx="3"/>
            <a:endCxn id="56" idx="7"/>
          </p:cNvCxnSpPr>
          <p:nvPr/>
        </p:nvCxnSpPr>
        <p:spPr>
          <a:xfrm rot="16200000" flipH="1">
            <a:off x="4375257" y="4384385"/>
            <a:ext cx="897542" cy="897542"/>
          </a:xfrm>
          <a:prstGeom prst="line">
            <a:avLst/>
          </a:prstGeom>
          <a:ln w="63500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93" idx="3"/>
            <a:endCxn id="16" idx="7"/>
          </p:cNvCxnSpPr>
          <p:nvPr/>
        </p:nvCxnSpPr>
        <p:spPr>
          <a:xfrm rot="16200000" flipH="1">
            <a:off x="5527385" y="3232257"/>
            <a:ext cx="897542" cy="897542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>
            <a:stCxn id="100" idx="3"/>
            <a:endCxn id="72" idx="7"/>
          </p:cNvCxnSpPr>
          <p:nvPr/>
        </p:nvCxnSpPr>
        <p:spPr>
          <a:xfrm>
            <a:off x="3223129" y="5536513"/>
            <a:ext cx="897542" cy="897542"/>
          </a:xfrm>
          <a:prstGeom prst="line">
            <a:avLst/>
          </a:prstGeom>
          <a:ln w="63500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>
            <a:stCxn id="80" idx="6"/>
            <a:endCxn id="107" idx="2"/>
          </p:cNvCxnSpPr>
          <p:nvPr/>
        </p:nvCxnSpPr>
        <p:spPr>
          <a:xfrm rot="16200000" flipH="1" flipV="1">
            <a:off x="2519772" y="6165304"/>
            <a:ext cx="0" cy="792088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>
            <a:stCxn id="4" idx="6"/>
            <a:endCxn id="5" idx="2"/>
          </p:cNvCxnSpPr>
          <p:nvPr/>
        </p:nvCxnSpPr>
        <p:spPr>
          <a:xfrm>
            <a:off x="8856476" y="5589240"/>
            <a:ext cx="0" cy="792088"/>
          </a:xfrm>
          <a:prstGeom prst="line">
            <a:avLst/>
          </a:prstGeom>
          <a:ln w="63500"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 rot="16200000" flipH="1">
            <a:off x="8676456" y="5229200"/>
            <a:ext cx="360040" cy="360040"/>
          </a:xfrm>
          <a:prstGeom prst="ellipse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 rot="16200000" flipH="1">
            <a:off x="8676456" y="6381328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 flipH="1">
            <a:off x="7524328" y="5229200"/>
            <a:ext cx="360040" cy="360040"/>
          </a:xfrm>
          <a:prstGeom prst="ellipse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 rot="16200000" flipH="1">
            <a:off x="7524328" y="4077072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 flipH="1">
            <a:off x="6372200" y="4077072"/>
            <a:ext cx="360040" cy="360040"/>
          </a:xfrm>
          <a:prstGeom prst="ellipse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 flipH="1">
            <a:off x="7524328" y="6381328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 flipH="1">
            <a:off x="6372200" y="5229200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 flipH="1">
            <a:off x="6372200" y="6381328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 flipH="1">
            <a:off x="5220072" y="4077072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 flipH="1">
            <a:off x="5220072" y="5229200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 flipH="1">
            <a:off x="5220072" y="6381328"/>
            <a:ext cx="360040" cy="360040"/>
          </a:xfrm>
          <a:prstGeom prst="ellipse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 flipH="1">
            <a:off x="4067944" y="5229200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 flipH="1">
            <a:off x="4067944" y="6381328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 flipH="1">
            <a:off x="2915816" y="6381328"/>
            <a:ext cx="360040" cy="360040"/>
          </a:xfrm>
          <a:prstGeom prst="ellipse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 flipH="1">
            <a:off x="4067944" y="4077072"/>
            <a:ext cx="360040" cy="360040"/>
          </a:xfrm>
          <a:prstGeom prst="ellipse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 flipH="1">
            <a:off x="5220072" y="2924944"/>
            <a:ext cx="360040" cy="360040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 flipH="1">
            <a:off x="2915816" y="5229200"/>
            <a:ext cx="360040" cy="360040"/>
          </a:xfrm>
          <a:prstGeom prst="ellipse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 flipH="1">
            <a:off x="1763688" y="6381328"/>
            <a:ext cx="360040" cy="360040"/>
          </a:xfrm>
          <a:prstGeom prst="ellipse">
            <a:avLst/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TU Wien - Studentenversion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Redl</dc:creator>
  <cp:lastModifiedBy>Redl</cp:lastModifiedBy>
  <cp:revision>2</cp:revision>
  <dcterms:created xsi:type="dcterms:W3CDTF">2021-09-18T17:00:51Z</dcterms:created>
  <dcterms:modified xsi:type="dcterms:W3CDTF">2021-09-18T17:12:01Z</dcterms:modified>
</cp:coreProperties>
</file>