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027"/>
    <a:srgbClr val="A50026"/>
    <a:srgbClr val="FC8D59"/>
    <a:srgbClr val="FEE08B"/>
    <a:srgbClr val="D9EF8B"/>
    <a:srgbClr val="91CF60"/>
    <a:srgbClr val="1A9850"/>
    <a:srgbClr val="006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21EA-B0ED-416E-9DD9-669504E3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63B18-A1CF-4C70-BF8C-AF2964880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13DA-BD80-4007-A080-CB05D05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D8E1-976A-4DC3-819A-DDF04BF1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1236-0943-42B9-9ADD-E68EA179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4AA2-7434-4F9D-A8CD-2F3301BD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FB55E-8B18-44CE-9021-CCD853AD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82DD-9AB1-480C-B577-FBD6A6A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6005F-C428-48EC-AEAB-36403CFA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013D-EF91-40E4-89A3-7AEA06FD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8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2CAA8-8BC3-4322-B0A9-E7209125F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FE52F-B716-4452-AB9D-B026F78B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7F2F-C62C-4907-B45D-839867CF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4BF5-5A60-4CCC-8794-AF74FE0E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62DB-7D25-4CB0-AD0D-1EC15821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4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409E-8332-44FD-88BE-819137DE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93A8-F10F-4A9C-A4B4-825C350F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F8AE-A35D-4CC9-8510-0779EF32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39B9-9EB8-4D14-BF91-2B11C414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EAEE-487C-442D-9A1A-31849C5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4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DA92-66E0-4DF3-85E5-5BAFDA82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6D1F5-9246-4213-8DF8-8E5A64EE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E50E-E9D8-49DB-AF27-D871954C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2D18-68A0-4780-A20A-D03CABE1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79FA-441E-48FC-A9FD-FF58A30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6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7BDD-DB8C-4A4A-9685-7A0929C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5037-AA5E-4416-96F0-1B5F30012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09E82-7253-42A1-9D7A-8CF3D118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46E8-18E6-400E-9FA5-FABF8DB4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CF20-6C01-492E-878F-FCEE04E0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5D1E-3384-44EB-BBB3-0930193E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F2E4-676C-4322-9EC2-C95A37A8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0241-904C-4B65-A8E0-535BAD75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54823-BE17-4C0F-B8AC-D6A487C55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118B9-B64C-4AC7-9768-D3CC3BBED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4651A-088F-4DD3-B37B-72E548FE0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7EA64-A29C-4680-9A24-AEF8C283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3D7FB-8CA9-4402-9DEB-EA6DCC21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228FD-1B3B-410B-BECA-9A73D084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4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314-8578-4EF9-AEED-0360E80D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14BFF-77A8-4055-B678-2A80C15A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6602D-1046-4613-8EC4-5ADBE825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634F5-38D5-441A-BC78-EF7BE68F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727AF-B9E6-4F60-9BDF-59D50481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ECC7-B6A1-4EE1-8CBC-FC491E8D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9625-FAAA-43A4-BE9F-B11C02B8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4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392D-55C0-4658-8D2D-CCEE6E9E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C630-323A-406F-BFB7-3C1C084C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EA1F-C88A-411E-B2A1-6F9686D3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3215-8B73-465D-9749-536E62B2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2434-E4DD-4287-B95D-4F3FEFA2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51EB-CEB7-4880-A40F-6973FAD1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5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A255-16F1-4547-A796-72163591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971B6-5C70-4EAA-9039-C4EF77ED7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E6C18-0451-4A49-89B9-C7A24715D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A5C5-ECD5-4953-80EC-1FC6757E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633F-45B0-476E-A3E3-FDD2FD4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9D14-42E2-4A6E-8A21-4562CFE7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D57BD-B968-489B-A1DF-5A25EC16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F3A4-C35E-4CEE-BF08-9C77B772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645-55AC-4F11-BFDD-838992BE1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050A-48FD-4D69-B391-BDB38AA5303D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4B10C-660C-40BB-9D68-E678B38F5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373B-32A0-40D3-AC4E-4A75CCA27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FB57-787E-4B37-96BA-1C65D98FB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EA3498-33B9-4E5E-8428-C85541A13A2A}"/>
              </a:ext>
            </a:extLst>
          </p:cNvPr>
          <p:cNvSpPr txBox="1"/>
          <p:nvPr/>
        </p:nvSpPr>
        <p:spPr>
          <a:xfrm>
            <a:off x="203492" y="120240"/>
            <a:ext cx="1861200" cy="1861200"/>
          </a:xfrm>
          <a:prstGeom prst="rect">
            <a:avLst/>
          </a:prstGeom>
          <a:solidFill>
            <a:srgbClr val="00683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A+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3159A-DA24-4E45-AD83-E9F327C25114}"/>
              </a:ext>
            </a:extLst>
          </p:cNvPr>
          <p:cNvSpPr txBox="1"/>
          <p:nvPr/>
        </p:nvSpPr>
        <p:spPr>
          <a:xfrm>
            <a:off x="2179764" y="120240"/>
            <a:ext cx="1861200" cy="1861200"/>
          </a:xfrm>
          <a:prstGeom prst="rect">
            <a:avLst/>
          </a:prstGeom>
          <a:solidFill>
            <a:srgbClr val="1A98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A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18843-3C6E-427B-83FC-44ED8E4A4852}"/>
              </a:ext>
            </a:extLst>
          </p:cNvPr>
          <p:cNvSpPr txBox="1"/>
          <p:nvPr/>
        </p:nvSpPr>
        <p:spPr>
          <a:xfrm>
            <a:off x="4156036" y="120240"/>
            <a:ext cx="1861200" cy="1862048"/>
          </a:xfrm>
          <a:prstGeom prst="rect">
            <a:avLst/>
          </a:prstGeom>
          <a:solidFill>
            <a:srgbClr val="1A98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A-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7AECB-6C40-4698-B53A-AD7B0AA8DF52}"/>
              </a:ext>
            </a:extLst>
          </p:cNvPr>
          <p:cNvSpPr txBox="1"/>
          <p:nvPr/>
        </p:nvSpPr>
        <p:spPr>
          <a:xfrm>
            <a:off x="193927" y="2160123"/>
            <a:ext cx="1861200" cy="1861200"/>
          </a:xfrm>
          <a:prstGeom prst="rect">
            <a:avLst/>
          </a:prstGeom>
          <a:solidFill>
            <a:srgbClr val="91CF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B+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251A0-E793-4B69-8147-6877B47C98E0}"/>
              </a:ext>
            </a:extLst>
          </p:cNvPr>
          <p:cNvSpPr txBox="1"/>
          <p:nvPr/>
        </p:nvSpPr>
        <p:spPr>
          <a:xfrm>
            <a:off x="2170199" y="2160123"/>
            <a:ext cx="1861200" cy="1861200"/>
          </a:xfrm>
          <a:prstGeom prst="rect">
            <a:avLst/>
          </a:prstGeom>
          <a:solidFill>
            <a:srgbClr val="91CF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B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5913C-E60A-4399-8AEE-D853B2E1B1B5}"/>
              </a:ext>
            </a:extLst>
          </p:cNvPr>
          <p:cNvSpPr txBox="1"/>
          <p:nvPr/>
        </p:nvSpPr>
        <p:spPr>
          <a:xfrm>
            <a:off x="4146471" y="2160123"/>
            <a:ext cx="1861200" cy="1862048"/>
          </a:xfrm>
          <a:prstGeom prst="rect">
            <a:avLst/>
          </a:prstGeom>
          <a:solidFill>
            <a:srgbClr val="91CF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B-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4F9A06-D9A3-4A50-BAC9-E315F5935098}"/>
              </a:ext>
            </a:extLst>
          </p:cNvPr>
          <p:cNvSpPr txBox="1"/>
          <p:nvPr/>
        </p:nvSpPr>
        <p:spPr>
          <a:xfrm>
            <a:off x="193927" y="4199158"/>
            <a:ext cx="1861200" cy="1861200"/>
          </a:xfrm>
          <a:prstGeom prst="rect">
            <a:avLst/>
          </a:prstGeom>
          <a:solidFill>
            <a:srgbClr val="D9EF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C+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2B612B-3C87-4613-9F54-7E1B99F801D1}"/>
              </a:ext>
            </a:extLst>
          </p:cNvPr>
          <p:cNvSpPr txBox="1"/>
          <p:nvPr/>
        </p:nvSpPr>
        <p:spPr>
          <a:xfrm>
            <a:off x="2170199" y="4199158"/>
            <a:ext cx="1861200" cy="1861200"/>
          </a:xfrm>
          <a:prstGeom prst="rect">
            <a:avLst/>
          </a:prstGeom>
          <a:solidFill>
            <a:srgbClr val="D9EF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C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8CA32-8D96-4AD9-B402-ED709FCBA61D}"/>
              </a:ext>
            </a:extLst>
          </p:cNvPr>
          <p:cNvSpPr txBox="1"/>
          <p:nvPr/>
        </p:nvSpPr>
        <p:spPr>
          <a:xfrm>
            <a:off x="4146471" y="4199158"/>
            <a:ext cx="1861200" cy="1862048"/>
          </a:xfrm>
          <a:prstGeom prst="rect">
            <a:avLst/>
          </a:prstGeom>
          <a:solidFill>
            <a:srgbClr val="D9EF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C-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46A86-70DF-4C16-8F0C-CD35114548BB}"/>
              </a:ext>
            </a:extLst>
          </p:cNvPr>
          <p:cNvSpPr txBox="1"/>
          <p:nvPr/>
        </p:nvSpPr>
        <p:spPr>
          <a:xfrm>
            <a:off x="6193896" y="120240"/>
            <a:ext cx="1861200" cy="1861200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D+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8C5B42-ACD2-466F-A666-447AD98B422F}"/>
              </a:ext>
            </a:extLst>
          </p:cNvPr>
          <p:cNvSpPr txBox="1"/>
          <p:nvPr/>
        </p:nvSpPr>
        <p:spPr>
          <a:xfrm>
            <a:off x="8170168" y="120240"/>
            <a:ext cx="1861200" cy="1861200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D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7249E5-ADB7-4A09-BEC5-5CF9E77036CD}"/>
              </a:ext>
            </a:extLst>
          </p:cNvPr>
          <p:cNvSpPr txBox="1"/>
          <p:nvPr/>
        </p:nvSpPr>
        <p:spPr>
          <a:xfrm>
            <a:off x="10146440" y="120240"/>
            <a:ext cx="1861200" cy="1862048"/>
          </a:xfrm>
          <a:prstGeom prst="rect">
            <a:avLst/>
          </a:prstGeom>
          <a:solidFill>
            <a:srgbClr val="FEE0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D-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D47A53-7142-4A2F-A8FD-A9067E2AE5D6}"/>
              </a:ext>
            </a:extLst>
          </p:cNvPr>
          <p:cNvSpPr txBox="1"/>
          <p:nvPr/>
        </p:nvSpPr>
        <p:spPr>
          <a:xfrm>
            <a:off x="6184331" y="2160123"/>
            <a:ext cx="1861200" cy="18612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E+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84A14-EDFD-4ACB-81C5-31D39EB03CEE}"/>
              </a:ext>
            </a:extLst>
          </p:cNvPr>
          <p:cNvSpPr txBox="1"/>
          <p:nvPr/>
        </p:nvSpPr>
        <p:spPr>
          <a:xfrm>
            <a:off x="8160603" y="2160123"/>
            <a:ext cx="1861200" cy="18612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E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E2CF29-B983-4EE6-8348-BFFF36F6A91E}"/>
              </a:ext>
            </a:extLst>
          </p:cNvPr>
          <p:cNvSpPr txBox="1"/>
          <p:nvPr/>
        </p:nvSpPr>
        <p:spPr>
          <a:xfrm>
            <a:off x="10136875" y="2160123"/>
            <a:ext cx="1861200" cy="1862048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E-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1E427-F75D-405B-A93C-A959B1F1CEDB}"/>
              </a:ext>
            </a:extLst>
          </p:cNvPr>
          <p:cNvSpPr txBox="1"/>
          <p:nvPr/>
        </p:nvSpPr>
        <p:spPr>
          <a:xfrm>
            <a:off x="6184331" y="4199158"/>
            <a:ext cx="1861200" cy="1861200"/>
          </a:xfrm>
          <a:prstGeom prst="rect">
            <a:avLst/>
          </a:prstGeom>
          <a:solidFill>
            <a:srgbClr val="D7302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F+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16D85-D686-4288-8D9E-459EFA4C8D01}"/>
              </a:ext>
            </a:extLst>
          </p:cNvPr>
          <p:cNvSpPr txBox="1"/>
          <p:nvPr/>
        </p:nvSpPr>
        <p:spPr>
          <a:xfrm>
            <a:off x="8160603" y="4199158"/>
            <a:ext cx="1861200" cy="1861200"/>
          </a:xfrm>
          <a:prstGeom prst="rect">
            <a:avLst/>
          </a:prstGeom>
          <a:solidFill>
            <a:srgbClr val="D7302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F</a:t>
            </a:r>
            <a:endParaRPr lang="en-GB" sz="115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9B3035-4D9C-4832-A433-A16E4497D3F9}"/>
              </a:ext>
            </a:extLst>
          </p:cNvPr>
          <p:cNvSpPr txBox="1"/>
          <p:nvPr/>
        </p:nvSpPr>
        <p:spPr>
          <a:xfrm>
            <a:off x="10136875" y="4199158"/>
            <a:ext cx="1861200" cy="1862048"/>
          </a:xfrm>
          <a:prstGeom prst="rect">
            <a:avLst/>
          </a:prstGeom>
          <a:solidFill>
            <a:srgbClr val="A5002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F-</a:t>
            </a:r>
            <a:endParaRPr lang="en-GB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E74BC6-B0DF-4A0D-BC35-57C458E12739}"/>
              </a:ext>
            </a:extLst>
          </p:cNvPr>
          <p:cNvSpPr txBox="1"/>
          <p:nvPr/>
        </p:nvSpPr>
        <p:spPr>
          <a:xfrm>
            <a:off x="332475" y="458728"/>
            <a:ext cx="1861200" cy="186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NA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EE08B"/>
        </a:solidFill>
        <a:ln>
          <a:noFill/>
        </a:ln>
      </a:spPr>
      <a:bodyPr wrap="square" rtlCol="0">
        <a:spAutoFit/>
      </a:bodyPr>
      <a:lstStyle>
        <a:defPPr algn="ctr">
          <a:defRPr sz="115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9</cp:revision>
  <dcterms:created xsi:type="dcterms:W3CDTF">2020-07-17T20:53:48Z</dcterms:created>
  <dcterms:modified xsi:type="dcterms:W3CDTF">2021-01-28T10:41:45Z</dcterms:modified>
</cp:coreProperties>
</file>